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4" r:id="rId2"/>
    <p:sldMasterId id="2147483680" r:id="rId3"/>
    <p:sldMasterId id="2147483696" r:id="rId4"/>
  </p:sldMasterIdLst>
  <p:notesMasterIdLst>
    <p:notesMasterId r:id="rId162"/>
  </p:notesMasterIdLst>
  <p:sldIdLst>
    <p:sldId id="256" r:id="rId5"/>
    <p:sldId id="656" r:id="rId6"/>
    <p:sldId id="505" r:id="rId7"/>
    <p:sldId id="657" r:id="rId8"/>
    <p:sldId id="658" r:id="rId9"/>
    <p:sldId id="659" r:id="rId10"/>
    <p:sldId id="660" r:id="rId11"/>
    <p:sldId id="661" r:id="rId12"/>
    <p:sldId id="662" r:id="rId13"/>
    <p:sldId id="506" r:id="rId14"/>
    <p:sldId id="523" r:id="rId15"/>
    <p:sldId id="663" r:id="rId16"/>
    <p:sldId id="664" r:id="rId17"/>
    <p:sldId id="665" r:id="rId18"/>
    <p:sldId id="666" r:id="rId19"/>
    <p:sldId id="667" r:id="rId20"/>
    <p:sldId id="668" r:id="rId21"/>
    <p:sldId id="669" r:id="rId22"/>
    <p:sldId id="670" r:id="rId23"/>
    <p:sldId id="262" r:id="rId24"/>
    <p:sldId id="263" r:id="rId25"/>
    <p:sldId id="264" r:id="rId26"/>
    <p:sldId id="266" r:id="rId27"/>
    <p:sldId id="265"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95" r:id="rId43"/>
    <p:sldId id="281" r:id="rId44"/>
    <p:sldId id="297" r:id="rId45"/>
    <p:sldId id="312" r:id="rId46"/>
    <p:sldId id="282" r:id="rId47"/>
    <p:sldId id="283" r:id="rId48"/>
    <p:sldId id="298" r:id="rId49"/>
    <p:sldId id="284" r:id="rId50"/>
    <p:sldId id="326" r:id="rId51"/>
    <p:sldId id="285" r:id="rId52"/>
    <p:sldId id="286" r:id="rId53"/>
    <p:sldId id="287" r:id="rId54"/>
    <p:sldId id="288" r:id="rId55"/>
    <p:sldId id="289" r:id="rId56"/>
    <p:sldId id="290" r:id="rId57"/>
    <p:sldId id="336" r:id="rId58"/>
    <p:sldId id="337" r:id="rId59"/>
    <p:sldId id="338" r:id="rId60"/>
    <p:sldId id="339" r:id="rId61"/>
    <p:sldId id="340" r:id="rId62"/>
    <p:sldId id="341" r:id="rId63"/>
    <p:sldId id="342" r:id="rId64"/>
    <p:sldId id="346" r:id="rId65"/>
    <p:sldId id="347" r:id="rId66"/>
    <p:sldId id="348" r:id="rId67"/>
    <p:sldId id="349" r:id="rId68"/>
    <p:sldId id="350" r:id="rId69"/>
    <p:sldId id="291" r:id="rId70"/>
    <p:sldId id="292" r:id="rId71"/>
    <p:sldId id="293" r:id="rId72"/>
    <p:sldId id="671" r:id="rId73"/>
    <p:sldId id="672" r:id="rId74"/>
    <p:sldId id="364" r:id="rId75"/>
    <p:sldId id="365" r:id="rId76"/>
    <p:sldId id="390" r:id="rId77"/>
    <p:sldId id="419" r:id="rId78"/>
    <p:sldId id="475" r:id="rId79"/>
    <p:sldId id="307" r:id="rId80"/>
    <p:sldId id="389" r:id="rId81"/>
    <p:sldId id="415" r:id="rId82"/>
    <p:sldId id="418" r:id="rId83"/>
    <p:sldId id="420" r:id="rId84"/>
    <p:sldId id="421" r:id="rId85"/>
    <p:sldId id="513" r:id="rId86"/>
    <p:sldId id="422" r:id="rId87"/>
    <p:sldId id="423" r:id="rId88"/>
    <p:sldId id="424" r:id="rId89"/>
    <p:sldId id="514" r:id="rId90"/>
    <p:sldId id="425" r:id="rId91"/>
    <p:sldId id="427" r:id="rId92"/>
    <p:sldId id="515" r:id="rId93"/>
    <p:sldId id="416" r:id="rId94"/>
    <p:sldId id="673" r:id="rId95"/>
    <p:sldId id="327" r:id="rId96"/>
    <p:sldId id="328" r:id="rId97"/>
    <p:sldId id="674" r:id="rId98"/>
    <p:sldId id="329" r:id="rId99"/>
    <p:sldId id="558" r:id="rId100"/>
    <p:sldId id="559" r:id="rId101"/>
    <p:sldId id="560" r:id="rId102"/>
    <p:sldId id="561" r:id="rId103"/>
    <p:sldId id="562" r:id="rId104"/>
    <p:sldId id="455" r:id="rId105"/>
    <p:sldId id="330" r:id="rId106"/>
    <p:sldId id="308" r:id="rId107"/>
    <p:sldId id="331" r:id="rId108"/>
    <p:sldId id="588" r:id="rId109"/>
    <p:sldId id="332" r:id="rId110"/>
    <p:sldId id="586" r:id="rId111"/>
    <p:sldId id="333" r:id="rId112"/>
    <p:sldId id="607" r:id="rId113"/>
    <p:sldId id="456" r:id="rId114"/>
    <p:sldId id="623" r:id="rId115"/>
    <p:sldId id="624" r:id="rId116"/>
    <p:sldId id="625" r:id="rId117"/>
    <p:sldId id="626" r:id="rId118"/>
    <p:sldId id="627" r:id="rId119"/>
    <p:sldId id="628" r:id="rId120"/>
    <p:sldId id="629" r:id="rId121"/>
    <p:sldId id="630" r:id="rId122"/>
    <p:sldId id="631" r:id="rId123"/>
    <p:sldId id="632" r:id="rId124"/>
    <p:sldId id="633" r:id="rId125"/>
    <p:sldId id="675" r:id="rId126"/>
    <p:sldId id="676" r:id="rId127"/>
    <p:sldId id="257" r:id="rId128"/>
    <p:sldId id="258" r:id="rId129"/>
    <p:sldId id="259" r:id="rId130"/>
    <p:sldId id="260" r:id="rId131"/>
    <p:sldId id="261" r:id="rId132"/>
    <p:sldId id="677" r:id="rId133"/>
    <p:sldId id="678" r:id="rId134"/>
    <p:sldId id="679" r:id="rId135"/>
    <p:sldId id="680" r:id="rId136"/>
    <p:sldId id="681" r:id="rId137"/>
    <p:sldId id="682" r:id="rId138"/>
    <p:sldId id="683" r:id="rId139"/>
    <p:sldId id="684" r:id="rId140"/>
    <p:sldId id="685" r:id="rId141"/>
    <p:sldId id="686" r:id="rId142"/>
    <p:sldId id="687" r:id="rId143"/>
    <p:sldId id="688" r:id="rId144"/>
    <p:sldId id="689" r:id="rId145"/>
    <p:sldId id="690" r:id="rId146"/>
    <p:sldId id="691" r:id="rId147"/>
    <p:sldId id="692" r:id="rId148"/>
    <p:sldId id="693" r:id="rId149"/>
    <p:sldId id="694" r:id="rId150"/>
    <p:sldId id="695" r:id="rId151"/>
    <p:sldId id="696" r:id="rId152"/>
    <p:sldId id="697" r:id="rId153"/>
    <p:sldId id="698" r:id="rId154"/>
    <p:sldId id="699" r:id="rId155"/>
    <p:sldId id="700" r:id="rId156"/>
    <p:sldId id="701" r:id="rId157"/>
    <p:sldId id="702" r:id="rId158"/>
    <p:sldId id="703" r:id="rId159"/>
    <p:sldId id="704" r:id="rId160"/>
    <p:sldId id="457" r:id="rId161"/>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9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3300"/>
    <a:srgbClr val="FF33CC"/>
    <a:srgbClr val="E8E8E8"/>
    <a:srgbClr val="B2B2B2"/>
    <a:srgbClr val="EAEAEA"/>
    <a:srgbClr val="99CC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p:restoredTop sz="94666"/>
  </p:normalViewPr>
  <p:slideViewPr>
    <p:cSldViewPr showGuides="1">
      <p:cViewPr varScale="1">
        <p:scale>
          <a:sx n="101" d="100"/>
          <a:sy n="101" d="100"/>
        </p:scale>
        <p:origin x="1458" y="102"/>
      </p:cViewPr>
      <p:guideLst>
        <p:guide orient="horz" pos="2160"/>
        <p:guide pos="2898"/>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commentAuthors" Target="commentAuthor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viewProps" Target="viewProp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0-10T10:24:37.509" idx="1">
    <p:pos x="3112" y="3690"/>
    <p:text>施瓦兹不等式
</p:text>
  </p:cm>
</p:cmLst>
</file>

<file path=ppt/drawings/_rels/vmlDrawing1.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21.wmf"/><Relationship Id="rId13" Type="http://schemas.openxmlformats.org/officeDocument/2006/relationships/image" Target="../media/image126.wmf"/><Relationship Id="rId3" Type="http://schemas.openxmlformats.org/officeDocument/2006/relationships/image" Target="../media/image116.wmf"/><Relationship Id="rId7" Type="http://schemas.openxmlformats.org/officeDocument/2006/relationships/image" Target="../media/image120.wmf"/><Relationship Id="rId12" Type="http://schemas.openxmlformats.org/officeDocument/2006/relationships/image" Target="../media/image125.wmf"/><Relationship Id="rId2" Type="http://schemas.openxmlformats.org/officeDocument/2006/relationships/image" Target="../media/image115.wmf"/><Relationship Id="rId1" Type="http://schemas.openxmlformats.org/officeDocument/2006/relationships/image" Target="../media/image114.wmf"/><Relationship Id="rId6" Type="http://schemas.openxmlformats.org/officeDocument/2006/relationships/image" Target="../media/image119.wmf"/><Relationship Id="rId11" Type="http://schemas.openxmlformats.org/officeDocument/2006/relationships/image" Target="../media/image124.wmf"/><Relationship Id="rId5" Type="http://schemas.openxmlformats.org/officeDocument/2006/relationships/image" Target="../media/image118.wmf"/><Relationship Id="rId10" Type="http://schemas.openxmlformats.org/officeDocument/2006/relationships/image" Target="../media/image123.wmf"/><Relationship Id="rId4" Type="http://schemas.openxmlformats.org/officeDocument/2006/relationships/image" Target="../media/image117.wmf"/><Relationship Id="rId9" Type="http://schemas.openxmlformats.org/officeDocument/2006/relationships/image" Target="../media/image122.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135.wmf"/><Relationship Id="rId13" Type="http://schemas.openxmlformats.org/officeDocument/2006/relationships/image" Target="../media/image140.wmf"/><Relationship Id="rId3" Type="http://schemas.openxmlformats.org/officeDocument/2006/relationships/image" Target="../media/image130.wmf"/><Relationship Id="rId7" Type="http://schemas.openxmlformats.org/officeDocument/2006/relationships/image" Target="../media/image134.wmf"/><Relationship Id="rId12" Type="http://schemas.openxmlformats.org/officeDocument/2006/relationships/image" Target="../media/image139.wmf"/><Relationship Id="rId2" Type="http://schemas.openxmlformats.org/officeDocument/2006/relationships/image" Target="../media/image129.wmf"/><Relationship Id="rId1" Type="http://schemas.openxmlformats.org/officeDocument/2006/relationships/image" Target="../media/image128.wmf"/><Relationship Id="rId6" Type="http://schemas.openxmlformats.org/officeDocument/2006/relationships/image" Target="../media/image133.wmf"/><Relationship Id="rId11" Type="http://schemas.openxmlformats.org/officeDocument/2006/relationships/image" Target="../media/image138.wmf"/><Relationship Id="rId5" Type="http://schemas.openxmlformats.org/officeDocument/2006/relationships/image" Target="../media/image132.wmf"/><Relationship Id="rId10" Type="http://schemas.openxmlformats.org/officeDocument/2006/relationships/image" Target="../media/image137.wmf"/><Relationship Id="rId4" Type="http://schemas.openxmlformats.org/officeDocument/2006/relationships/image" Target="../media/image131.wmf"/><Relationship Id="rId9" Type="http://schemas.openxmlformats.org/officeDocument/2006/relationships/image" Target="../media/image136.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149.wmf"/><Relationship Id="rId3" Type="http://schemas.openxmlformats.org/officeDocument/2006/relationships/image" Target="../media/image144.wmf"/><Relationship Id="rId7" Type="http://schemas.openxmlformats.org/officeDocument/2006/relationships/image" Target="../media/image148.wmf"/><Relationship Id="rId2" Type="http://schemas.openxmlformats.org/officeDocument/2006/relationships/image" Target="../media/image143.wmf"/><Relationship Id="rId1" Type="http://schemas.openxmlformats.org/officeDocument/2006/relationships/image" Target="../media/image142.wmf"/><Relationship Id="rId6" Type="http://schemas.openxmlformats.org/officeDocument/2006/relationships/image" Target="../media/image147.wmf"/><Relationship Id="rId5" Type="http://schemas.openxmlformats.org/officeDocument/2006/relationships/image" Target="../media/image146.wmf"/><Relationship Id="rId4" Type="http://schemas.openxmlformats.org/officeDocument/2006/relationships/image" Target="../media/image145.wmf"/><Relationship Id="rId9" Type="http://schemas.openxmlformats.org/officeDocument/2006/relationships/image" Target="../media/image15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 Id="rId5" Type="http://schemas.openxmlformats.org/officeDocument/2006/relationships/image" Target="../media/image155.wmf"/><Relationship Id="rId4" Type="http://schemas.openxmlformats.org/officeDocument/2006/relationships/image" Target="../media/image154.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63.wmf"/><Relationship Id="rId3" Type="http://schemas.openxmlformats.org/officeDocument/2006/relationships/image" Target="../media/image159.wmf"/><Relationship Id="rId7" Type="http://schemas.openxmlformats.org/officeDocument/2006/relationships/image" Target="../media/image162.wmf"/><Relationship Id="rId2" Type="http://schemas.openxmlformats.org/officeDocument/2006/relationships/image" Target="../media/image158.wmf"/><Relationship Id="rId1" Type="http://schemas.openxmlformats.org/officeDocument/2006/relationships/image" Target="../media/image157.wmf"/><Relationship Id="rId6" Type="http://schemas.openxmlformats.org/officeDocument/2006/relationships/image" Target="../media/image161.wmf"/><Relationship Id="rId11" Type="http://schemas.openxmlformats.org/officeDocument/2006/relationships/image" Target="../media/image166.wmf"/><Relationship Id="rId5" Type="http://schemas.openxmlformats.org/officeDocument/2006/relationships/image" Target="../media/image145.wmf"/><Relationship Id="rId10" Type="http://schemas.openxmlformats.org/officeDocument/2006/relationships/image" Target="../media/image165.wmf"/><Relationship Id="rId4" Type="http://schemas.openxmlformats.org/officeDocument/2006/relationships/image" Target="../media/image160.wmf"/><Relationship Id="rId9" Type="http://schemas.openxmlformats.org/officeDocument/2006/relationships/image" Target="../media/image164.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76.wmf"/><Relationship Id="rId13" Type="http://schemas.openxmlformats.org/officeDocument/2006/relationships/image" Target="../media/image181.wmf"/><Relationship Id="rId3" Type="http://schemas.openxmlformats.org/officeDocument/2006/relationships/image" Target="../media/image171.wmf"/><Relationship Id="rId7" Type="http://schemas.openxmlformats.org/officeDocument/2006/relationships/image" Target="../media/image175.wmf"/><Relationship Id="rId12" Type="http://schemas.openxmlformats.org/officeDocument/2006/relationships/image" Target="../media/image180.wmf"/><Relationship Id="rId2" Type="http://schemas.openxmlformats.org/officeDocument/2006/relationships/image" Target="../media/image170.wmf"/><Relationship Id="rId1" Type="http://schemas.openxmlformats.org/officeDocument/2006/relationships/image" Target="../media/image169.wmf"/><Relationship Id="rId6" Type="http://schemas.openxmlformats.org/officeDocument/2006/relationships/image" Target="../media/image174.wmf"/><Relationship Id="rId11" Type="http://schemas.openxmlformats.org/officeDocument/2006/relationships/image" Target="../media/image179.wmf"/><Relationship Id="rId5" Type="http://schemas.openxmlformats.org/officeDocument/2006/relationships/image" Target="../media/image173.wmf"/><Relationship Id="rId15" Type="http://schemas.openxmlformats.org/officeDocument/2006/relationships/image" Target="../media/image183.wmf"/><Relationship Id="rId10" Type="http://schemas.openxmlformats.org/officeDocument/2006/relationships/image" Target="../media/image178.wmf"/><Relationship Id="rId4" Type="http://schemas.openxmlformats.org/officeDocument/2006/relationships/image" Target="../media/image172.wmf"/><Relationship Id="rId9" Type="http://schemas.openxmlformats.org/officeDocument/2006/relationships/image" Target="../media/image177.wmf"/><Relationship Id="rId14" Type="http://schemas.openxmlformats.org/officeDocument/2006/relationships/image" Target="../media/image182.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91.wmf"/><Relationship Id="rId3" Type="http://schemas.openxmlformats.org/officeDocument/2006/relationships/image" Target="../media/image186.wmf"/><Relationship Id="rId7" Type="http://schemas.openxmlformats.org/officeDocument/2006/relationships/image" Target="../media/image190.wmf"/><Relationship Id="rId2" Type="http://schemas.openxmlformats.org/officeDocument/2006/relationships/image" Target="../media/image185.wmf"/><Relationship Id="rId1" Type="http://schemas.openxmlformats.org/officeDocument/2006/relationships/image" Target="../media/image184.wmf"/><Relationship Id="rId6" Type="http://schemas.openxmlformats.org/officeDocument/2006/relationships/image" Target="../media/image189.wmf"/><Relationship Id="rId5" Type="http://schemas.openxmlformats.org/officeDocument/2006/relationships/image" Target="../media/image188.wmf"/><Relationship Id="rId4" Type="http://schemas.openxmlformats.org/officeDocument/2006/relationships/image" Target="../media/image18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image" Target="../media/image195.wmf"/><Relationship Id="rId1" Type="http://schemas.openxmlformats.org/officeDocument/2006/relationships/image" Target="../media/image194.wmf"/><Relationship Id="rId4" Type="http://schemas.openxmlformats.org/officeDocument/2006/relationships/image" Target="../media/image197.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99.wmf"/><Relationship Id="rId1" Type="http://schemas.openxmlformats.org/officeDocument/2006/relationships/image" Target="../media/image19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203.wmf"/><Relationship Id="rId2" Type="http://schemas.openxmlformats.org/officeDocument/2006/relationships/image" Target="../media/image202.wmf"/><Relationship Id="rId1" Type="http://schemas.openxmlformats.org/officeDocument/2006/relationships/image" Target="../media/image201.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206.wmf"/><Relationship Id="rId2" Type="http://schemas.openxmlformats.org/officeDocument/2006/relationships/image" Target="../media/image205.wmf"/><Relationship Id="rId1" Type="http://schemas.openxmlformats.org/officeDocument/2006/relationships/image" Target="../media/image204.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209.wmf"/><Relationship Id="rId1" Type="http://schemas.openxmlformats.org/officeDocument/2006/relationships/image" Target="../media/image208.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213.wmf"/><Relationship Id="rId1" Type="http://schemas.openxmlformats.org/officeDocument/2006/relationships/image" Target="../media/image21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14.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1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1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20.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265.emf"/><Relationship Id="rId2" Type="http://schemas.openxmlformats.org/officeDocument/2006/relationships/image" Target="../media/image264.wmf"/><Relationship Id="rId1" Type="http://schemas.openxmlformats.org/officeDocument/2006/relationships/image" Target="../media/image263.wmf"/><Relationship Id="rId4" Type="http://schemas.openxmlformats.org/officeDocument/2006/relationships/image" Target="../media/image266.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69.wmf"/><Relationship Id="rId2" Type="http://schemas.openxmlformats.org/officeDocument/2006/relationships/image" Target="../media/image268.emf"/><Relationship Id="rId1" Type="http://schemas.openxmlformats.org/officeDocument/2006/relationships/image" Target="../media/image26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72.wmf"/><Relationship Id="rId2" Type="http://schemas.openxmlformats.org/officeDocument/2006/relationships/image" Target="../media/image271.wmf"/><Relationship Id="rId1" Type="http://schemas.openxmlformats.org/officeDocument/2006/relationships/image" Target="../media/image270.wmf"/><Relationship Id="rId4" Type="http://schemas.openxmlformats.org/officeDocument/2006/relationships/image" Target="../media/image273.e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281.wmf"/><Relationship Id="rId3" Type="http://schemas.openxmlformats.org/officeDocument/2006/relationships/image" Target="../media/image276.wmf"/><Relationship Id="rId7" Type="http://schemas.openxmlformats.org/officeDocument/2006/relationships/image" Target="../media/image280.wmf"/><Relationship Id="rId2" Type="http://schemas.openxmlformats.org/officeDocument/2006/relationships/image" Target="../media/image275.wmf"/><Relationship Id="rId1" Type="http://schemas.openxmlformats.org/officeDocument/2006/relationships/image" Target="../media/image274.wmf"/><Relationship Id="rId6" Type="http://schemas.openxmlformats.org/officeDocument/2006/relationships/image" Target="../media/image279.wmf"/><Relationship Id="rId5" Type="http://schemas.openxmlformats.org/officeDocument/2006/relationships/image" Target="../media/image278.emf"/><Relationship Id="rId10" Type="http://schemas.openxmlformats.org/officeDocument/2006/relationships/image" Target="../media/image283.wmf"/><Relationship Id="rId4" Type="http://schemas.openxmlformats.org/officeDocument/2006/relationships/image" Target="../media/image277.wmf"/><Relationship Id="rId9" Type="http://schemas.openxmlformats.org/officeDocument/2006/relationships/image" Target="../media/image282.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286.wmf"/><Relationship Id="rId7" Type="http://schemas.openxmlformats.org/officeDocument/2006/relationships/image" Target="../media/image290.wmf"/><Relationship Id="rId2" Type="http://schemas.openxmlformats.org/officeDocument/2006/relationships/image" Target="../media/image285.wmf"/><Relationship Id="rId1" Type="http://schemas.openxmlformats.org/officeDocument/2006/relationships/image" Target="../media/image284.wmf"/><Relationship Id="rId6" Type="http://schemas.openxmlformats.org/officeDocument/2006/relationships/image" Target="../media/image289.wmf"/><Relationship Id="rId5" Type="http://schemas.openxmlformats.org/officeDocument/2006/relationships/image" Target="../media/image288.wmf"/><Relationship Id="rId4" Type="http://schemas.openxmlformats.org/officeDocument/2006/relationships/image" Target="../media/image287.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297.wmf"/><Relationship Id="rId3" Type="http://schemas.openxmlformats.org/officeDocument/2006/relationships/image" Target="../media/image292.wmf"/><Relationship Id="rId7" Type="http://schemas.openxmlformats.org/officeDocument/2006/relationships/image" Target="../media/image296.wmf"/><Relationship Id="rId12" Type="http://schemas.openxmlformats.org/officeDocument/2006/relationships/image" Target="../media/image301.wmf"/><Relationship Id="rId2" Type="http://schemas.openxmlformats.org/officeDocument/2006/relationships/image" Target="../media/image264.wmf"/><Relationship Id="rId1" Type="http://schemas.openxmlformats.org/officeDocument/2006/relationships/image" Target="../media/image291.wmf"/><Relationship Id="rId6" Type="http://schemas.openxmlformats.org/officeDocument/2006/relationships/image" Target="../media/image295.wmf"/><Relationship Id="rId11" Type="http://schemas.openxmlformats.org/officeDocument/2006/relationships/image" Target="../media/image300.wmf"/><Relationship Id="rId5" Type="http://schemas.openxmlformats.org/officeDocument/2006/relationships/image" Target="../media/image294.emf"/><Relationship Id="rId10" Type="http://schemas.openxmlformats.org/officeDocument/2006/relationships/image" Target="../media/image299.wmf"/><Relationship Id="rId4" Type="http://schemas.openxmlformats.org/officeDocument/2006/relationships/image" Target="../media/image293.wmf"/><Relationship Id="rId9" Type="http://schemas.openxmlformats.org/officeDocument/2006/relationships/image" Target="../media/image298.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305.wmf"/><Relationship Id="rId2" Type="http://schemas.openxmlformats.org/officeDocument/2006/relationships/image" Target="../media/image304.wmf"/><Relationship Id="rId1" Type="http://schemas.openxmlformats.org/officeDocument/2006/relationships/image" Target="../media/image303.wmf"/><Relationship Id="rId4" Type="http://schemas.openxmlformats.org/officeDocument/2006/relationships/image" Target="../media/image306.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310.wmf"/><Relationship Id="rId2" Type="http://schemas.openxmlformats.org/officeDocument/2006/relationships/image" Target="../media/image309.emf"/><Relationship Id="rId1" Type="http://schemas.openxmlformats.org/officeDocument/2006/relationships/image" Target="../media/image308.emf"/><Relationship Id="rId5" Type="http://schemas.openxmlformats.org/officeDocument/2006/relationships/image" Target="../media/image312.emf"/><Relationship Id="rId4" Type="http://schemas.openxmlformats.org/officeDocument/2006/relationships/image" Target="../media/image311.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315.wmf"/><Relationship Id="rId2" Type="http://schemas.openxmlformats.org/officeDocument/2006/relationships/image" Target="../media/image314.wmf"/><Relationship Id="rId1" Type="http://schemas.openxmlformats.org/officeDocument/2006/relationships/image" Target="../media/image313.wmf"/><Relationship Id="rId4" Type="http://schemas.openxmlformats.org/officeDocument/2006/relationships/image" Target="../media/image316.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31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318.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3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321.wmf"/><Relationship Id="rId1" Type="http://schemas.openxmlformats.org/officeDocument/2006/relationships/image" Target="../media/image320.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324.wmf"/><Relationship Id="rId2" Type="http://schemas.openxmlformats.org/officeDocument/2006/relationships/image" Target="../media/image323.wmf"/><Relationship Id="rId1" Type="http://schemas.openxmlformats.org/officeDocument/2006/relationships/image" Target="../media/image322.wmf"/><Relationship Id="rId5" Type="http://schemas.openxmlformats.org/officeDocument/2006/relationships/image" Target="../media/image326.wmf"/><Relationship Id="rId4" Type="http://schemas.openxmlformats.org/officeDocument/2006/relationships/image" Target="../media/image325.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329.emf"/><Relationship Id="rId2" Type="http://schemas.openxmlformats.org/officeDocument/2006/relationships/image" Target="../media/image328.wmf"/><Relationship Id="rId1" Type="http://schemas.openxmlformats.org/officeDocument/2006/relationships/image" Target="../media/image327.wmf"/><Relationship Id="rId4" Type="http://schemas.openxmlformats.org/officeDocument/2006/relationships/image" Target="../media/image330.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333.wmf"/><Relationship Id="rId7" Type="http://schemas.openxmlformats.org/officeDocument/2006/relationships/image" Target="../media/image337.wmf"/><Relationship Id="rId2" Type="http://schemas.openxmlformats.org/officeDocument/2006/relationships/image" Target="../media/image332.wmf"/><Relationship Id="rId1" Type="http://schemas.openxmlformats.org/officeDocument/2006/relationships/image" Target="../media/image331.wmf"/><Relationship Id="rId6" Type="http://schemas.openxmlformats.org/officeDocument/2006/relationships/image" Target="../media/image336.emf"/><Relationship Id="rId5" Type="http://schemas.openxmlformats.org/officeDocument/2006/relationships/image" Target="../media/image335.wmf"/><Relationship Id="rId4" Type="http://schemas.openxmlformats.org/officeDocument/2006/relationships/image" Target="../media/image334.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340.emf"/><Relationship Id="rId2" Type="http://schemas.openxmlformats.org/officeDocument/2006/relationships/image" Target="../media/image339.wmf"/><Relationship Id="rId1" Type="http://schemas.openxmlformats.org/officeDocument/2006/relationships/image" Target="../media/image338.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343.emf"/><Relationship Id="rId2" Type="http://schemas.openxmlformats.org/officeDocument/2006/relationships/image" Target="../media/image342.wmf"/><Relationship Id="rId1" Type="http://schemas.openxmlformats.org/officeDocument/2006/relationships/image" Target="../media/image341.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346.wmf"/><Relationship Id="rId2" Type="http://schemas.openxmlformats.org/officeDocument/2006/relationships/image" Target="../media/image345.wmf"/><Relationship Id="rId1" Type="http://schemas.openxmlformats.org/officeDocument/2006/relationships/image" Target="../media/image344.emf"/><Relationship Id="rId4" Type="http://schemas.openxmlformats.org/officeDocument/2006/relationships/image" Target="../media/image347.e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355.wmf"/><Relationship Id="rId3" Type="http://schemas.openxmlformats.org/officeDocument/2006/relationships/image" Target="../media/image350.wmf"/><Relationship Id="rId7" Type="http://schemas.openxmlformats.org/officeDocument/2006/relationships/image" Target="../media/image354.wmf"/><Relationship Id="rId2" Type="http://schemas.openxmlformats.org/officeDocument/2006/relationships/image" Target="../media/image349.wmf"/><Relationship Id="rId1" Type="http://schemas.openxmlformats.org/officeDocument/2006/relationships/image" Target="../media/image348.wmf"/><Relationship Id="rId6" Type="http://schemas.openxmlformats.org/officeDocument/2006/relationships/image" Target="../media/image353.wmf"/><Relationship Id="rId5" Type="http://schemas.openxmlformats.org/officeDocument/2006/relationships/image" Target="../media/image352.wmf"/><Relationship Id="rId10" Type="http://schemas.openxmlformats.org/officeDocument/2006/relationships/image" Target="../media/image357.wmf"/><Relationship Id="rId4" Type="http://schemas.openxmlformats.org/officeDocument/2006/relationships/image" Target="../media/image351.wmf"/><Relationship Id="rId9" Type="http://schemas.openxmlformats.org/officeDocument/2006/relationships/image" Target="../media/image356.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360.wmf"/><Relationship Id="rId2" Type="http://schemas.openxmlformats.org/officeDocument/2006/relationships/image" Target="../media/image359.emf"/><Relationship Id="rId1" Type="http://schemas.openxmlformats.org/officeDocument/2006/relationships/image" Target="../media/image358.wmf"/><Relationship Id="rId5" Type="http://schemas.openxmlformats.org/officeDocument/2006/relationships/image" Target="../media/image362.wmf"/><Relationship Id="rId4" Type="http://schemas.openxmlformats.org/officeDocument/2006/relationships/image" Target="../media/image361.w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370.wmf"/><Relationship Id="rId3" Type="http://schemas.openxmlformats.org/officeDocument/2006/relationships/image" Target="../media/image365.wmf"/><Relationship Id="rId7" Type="http://schemas.openxmlformats.org/officeDocument/2006/relationships/image" Target="../media/image369.wmf"/><Relationship Id="rId2" Type="http://schemas.openxmlformats.org/officeDocument/2006/relationships/image" Target="../media/image364.wmf"/><Relationship Id="rId1" Type="http://schemas.openxmlformats.org/officeDocument/2006/relationships/image" Target="../media/image363.wmf"/><Relationship Id="rId6" Type="http://schemas.openxmlformats.org/officeDocument/2006/relationships/image" Target="../media/image368.wmf"/><Relationship Id="rId5" Type="http://schemas.openxmlformats.org/officeDocument/2006/relationships/image" Target="../media/image367.wmf"/><Relationship Id="rId4" Type="http://schemas.openxmlformats.org/officeDocument/2006/relationships/image" Target="../media/image366.wmf"/><Relationship Id="rId9" Type="http://schemas.openxmlformats.org/officeDocument/2006/relationships/image" Target="../media/image37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374.wmf"/><Relationship Id="rId7" Type="http://schemas.openxmlformats.org/officeDocument/2006/relationships/image" Target="../media/image378.wmf"/><Relationship Id="rId2" Type="http://schemas.openxmlformats.org/officeDocument/2006/relationships/image" Target="../media/image373.wmf"/><Relationship Id="rId1" Type="http://schemas.openxmlformats.org/officeDocument/2006/relationships/image" Target="../media/image372.wmf"/><Relationship Id="rId6" Type="http://schemas.openxmlformats.org/officeDocument/2006/relationships/image" Target="../media/image377.wmf"/><Relationship Id="rId5" Type="http://schemas.openxmlformats.org/officeDocument/2006/relationships/image" Target="../media/image376.wmf"/><Relationship Id="rId4" Type="http://schemas.openxmlformats.org/officeDocument/2006/relationships/image" Target="../media/image375.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381.wmf"/><Relationship Id="rId2" Type="http://schemas.openxmlformats.org/officeDocument/2006/relationships/image" Target="../media/image380.wmf"/><Relationship Id="rId1" Type="http://schemas.openxmlformats.org/officeDocument/2006/relationships/image" Target="../media/image379.wmf"/><Relationship Id="rId4" Type="http://schemas.openxmlformats.org/officeDocument/2006/relationships/image" Target="../media/image382.wmf"/></Relationships>
</file>

<file path=ppt/drawings/_rels/vmlDrawing52.vml.rels><?xml version="1.0" encoding="UTF-8" standalone="yes"?>
<Relationships xmlns="http://schemas.openxmlformats.org/package/2006/relationships"><Relationship Id="rId8" Type="http://schemas.openxmlformats.org/officeDocument/2006/relationships/image" Target="../media/image390.wmf"/><Relationship Id="rId13" Type="http://schemas.openxmlformats.org/officeDocument/2006/relationships/image" Target="../media/image395.emf"/><Relationship Id="rId3" Type="http://schemas.openxmlformats.org/officeDocument/2006/relationships/image" Target="../media/image385.wmf"/><Relationship Id="rId7" Type="http://schemas.openxmlformats.org/officeDocument/2006/relationships/image" Target="../media/image389.wmf"/><Relationship Id="rId12" Type="http://schemas.openxmlformats.org/officeDocument/2006/relationships/image" Target="../media/image394.wmf"/><Relationship Id="rId2" Type="http://schemas.openxmlformats.org/officeDocument/2006/relationships/image" Target="../media/image384.wmf"/><Relationship Id="rId1" Type="http://schemas.openxmlformats.org/officeDocument/2006/relationships/image" Target="../media/image383.wmf"/><Relationship Id="rId6" Type="http://schemas.openxmlformats.org/officeDocument/2006/relationships/image" Target="../media/image388.wmf"/><Relationship Id="rId11" Type="http://schemas.openxmlformats.org/officeDocument/2006/relationships/image" Target="../media/image393.emf"/><Relationship Id="rId5" Type="http://schemas.openxmlformats.org/officeDocument/2006/relationships/image" Target="../media/image387.wmf"/><Relationship Id="rId10" Type="http://schemas.openxmlformats.org/officeDocument/2006/relationships/image" Target="../media/image392.wmf"/><Relationship Id="rId4" Type="http://schemas.openxmlformats.org/officeDocument/2006/relationships/image" Target="../media/image386.wmf"/><Relationship Id="rId9" Type="http://schemas.openxmlformats.org/officeDocument/2006/relationships/image" Target="../media/image391.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396.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398.wmf"/><Relationship Id="rId1" Type="http://schemas.openxmlformats.org/officeDocument/2006/relationships/image" Target="../media/image397.w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400.wmf"/><Relationship Id="rId1" Type="http://schemas.openxmlformats.org/officeDocument/2006/relationships/image" Target="../media/image399.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403.wmf"/><Relationship Id="rId2" Type="http://schemas.openxmlformats.org/officeDocument/2006/relationships/image" Target="../media/image402.wmf"/><Relationship Id="rId1" Type="http://schemas.openxmlformats.org/officeDocument/2006/relationships/image" Target="../media/image401.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404.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image" Target="../media/image86.wmf"/><Relationship Id="rId18" Type="http://schemas.openxmlformats.org/officeDocument/2006/relationships/image" Target="../media/image91.wmf"/><Relationship Id="rId26" Type="http://schemas.openxmlformats.org/officeDocument/2006/relationships/image" Target="../media/image99.wmf"/><Relationship Id="rId3" Type="http://schemas.openxmlformats.org/officeDocument/2006/relationships/image" Target="../media/image76.wmf"/><Relationship Id="rId21" Type="http://schemas.openxmlformats.org/officeDocument/2006/relationships/image" Target="../media/image94.wmf"/><Relationship Id="rId7" Type="http://schemas.openxmlformats.org/officeDocument/2006/relationships/image" Target="../media/image80.wmf"/><Relationship Id="rId12" Type="http://schemas.openxmlformats.org/officeDocument/2006/relationships/image" Target="../media/image85.wmf"/><Relationship Id="rId17" Type="http://schemas.openxmlformats.org/officeDocument/2006/relationships/image" Target="../media/image90.wmf"/><Relationship Id="rId25" Type="http://schemas.openxmlformats.org/officeDocument/2006/relationships/image" Target="../media/image98.wmf"/><Relationship Id="rId2" Type="http://schemas.openxmlformats.org/officeDocument/2006/relationships/image" Target="../media/image75.wmf"/><Relationship Id="rId16" Type="http://schemas.openxmlformats.org/officeDocument/2006/relationships/image" Target="../media/image89.wmf"/><Relationship Id="rId20" Type="http://schemas.openxmlformats.org/officeDocument/2006/relationships/image" Target="../media/image93.wmf"/><Relationship Id="rId29" Type="http://schemas.openxmlformats.org/officeDocument/2006/relationships/image" Target="../media/image102.wmf"/><Relationship Id="rId1" Type="http://schemas.openxmlformats.org/officeDocument/2006/relationships/image" Target="../media/image74.wmf"/><Relationship Id="rId6" Type="http://schemas.openxmlformats.org/officeDocument/2006/relationships/image" Target="../media/image79.wmf"/><Relationship Id="rId11" Type="http://schemas.openxmlformats.org/officeDocument/2006/relationships/image" Target="../media/image84.wmf"/><Relationship Id="rId24" Type="http://schemas.openxmlformats.org/officeDocument/2006/relationships/image" Target="../media/image97.wmf"/><Relationship Id="rId5" Type="http://schemas.openxmlformats.org/officeDocument/2006/relationships/image" Target="../media/image78.wmf"/><Relationship Id="rId15" Type="http://schemas.openxmlformats.org/officeDocument/2006/relationships/image" Target="../media/image88.wmf"/><Relationship Id="rId23" Type="http://schemas.openxmlformats.org/officeDocument/2006/relationships/image" Target="../media/image96.wmf"/><Relationship Id="rId28" Type="http://schemas.openxmlformats.org/officeDocument/2006/relationships/image" Target="../media/image101.wmf"/><Relationship Id="rId10" Type="http://schemas.openxmlformats.org/officeDocument/2006/relationships/image" Target="../media/image83.wmf"/><Relationship Id="rId19" Type="http://schemas.openxmlformats.org/officeDocument/2006/relationships/image" Target="../media/image92.wmf"/><Relationship Id="rId4" Type="http://schemas.openxmlformats.org/officeDocument/2006/relationships/image" Target="../media/image77.wmf"/><Relationship Id="rId9" Type="http://schemas.openxmlformats.org/officeDocument/2006/relationships/image" Target="../media/image82.wmf"/><Relationship Id="rId14" Type="http://schemas.openxmlformats.org/officeDocument/2006/relationships/image" Target="../media/image87.wmf"/><Relationship Id="rId22" Type="http://schemas.openxmlformats.org/officeDocument/2006/relationships/image" Target="../media/image95.wmf"/><Relationship Id="rId27" Type="http://schemas.openxmlformats.org/officeDocument/2006/relationships/image" Target="../media/image100.wmf"/><Relationship Id="rId30" Type="http://schemas.openxmlformats.org/officeDocument/2006/relationships/image" Target="../media/image10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页眉占位符 3073"/>
          <p:cNvSpPr>
            <a:spLocks noGrp="1"/>
          </p:cNvSpPr>
          <p:nvPr>
            <p:ph type="hdr" sz="quarter"/>
          </p:nvPr>
        </p:nvSpPr>
        <p:spPr>
          <a:xfrm>
            <a:off x="0" y="0"/>
            <a:ext cx="2971800" cy="457200"/>
          </a:xfrm>
          <a:prstGeom prst="rect">
            <a:avLst/>
          </a:prstGeom>
          <a:noFill/>
          <a:ln w="9525">
            <a:noFill/>
          </a:ln>
        </p:spPr>
        <p:txBody>
          <a:bodyPr/>
          <a:lstStyle/>
          <a:p>
            <a:pPr marL="0" lvl="0" indent="0" eaLnBrk="1" fontAlgn="base" latinLnBrk="0" hangingPunct="1">
              <a:buNone/>
            </a:pPr>
            <a:endParaRPr sz="1200" strike="noStrike" noProof="1"/>
          </a:p>
        </p:txBody>
      </p:sp>
      <p:sp>
        <p:nvSpPr>
          <p:cNvPr id="3075" name="日期占位符 3074"/>
          <p:cNvSpPr>
            <a:spLocks noGrp="1"/>
          </p:cNvSpPr>
          <p:nvPr>
            <p:ph type="dt" idx="1"/>
          </p:nvPr>
        </p:nvSpPr>
        <p:spPr>
          <a:xfrm>
            <a:off x="3884613" y="0"/>
            <a:ext cx="2971800" cy="457200"/>
          </a:xfrm>
          <a:prstGeom prst="rect">
            <a:avLst/>
          </a:prstGeom>
          <a:noFill/>
          <a:ln w="9525">
            <a:noFill/>
          </a:ln>
        </p:spPr>
        <p:txBody>
          <a:bodyPr/>
          <a:lstStyle/>
          <a:p>
            <a:pPr marL="0" lvl="0" indent="0" algn="r" eaLnBrk="1" fontAlgn="base" latinLnBrk="0" hangingPunct="1">
              <a:buNone/>
            </a:pPr>
            <a:endParaRPr sz="1200" strike="noStrike" noProof="1"/>
          </a:p>
        </p:txBody>
      </p:sp>
      <p:sp>
        <p:nvSpPr>
          <p:cNvPr id="9220" name="幻灯片图像占位符 3075"/>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9221" name="文本占位符 3076"/>
          <p:cNvSpPr>
            <a:spLocks noGrp="1"/>
          </p:cNvSpPr>
          <p:nvPr>
            <p:ph type="body" sz="quarter"/>
          </p:nvPr>
        </p:nvSpPr>
        <p:spPr>
          <a:xfrm>
            <a:off x="685800" y="4343400"/>
            <a:ext cx="5486400" cy="4114800"/>
          </a:xfrm>
          <a:prstGeom prst="rect">
            <a:avLst/>
          </a:prstGeom>
          <a:noFill/>
          <a:ln w="9525">
            <a:noFill/>
          </a:ln>
        </p:spPr>
        <p:txBody>
          <a:bodyPr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78" name="页脚占位符 3077"/>
          <p:cNvSpPr>
            <a:spLocks noGrp="1"/>
          </p:cNvSpPr>
          <p:nvPr>
            <p:ph type="ftr" sz="quarter" idx="4"/>
          </p:nvPr>
        </p:nvSpPr>
        <p:spPr>
          <a:xfrm>
            <a:off x="0" y="8685213"/>
            <a:ext cx="2971800" cy="457200"/>
          </a:xfrm>
          <a:prstGeom prst="rect">
            <a:avLst/>
          </a:prstGeom>
          <a:noFill/>
          <a:ln w="9525">
            <a:noFill/>
          </a:ln>
        </p:spPr>
        <p:txBody>
          <a:bodyPr anchor="b" anchorCtr="0"/>
          <a:lstStyle/>
          <a:p>
            <a:pPr marL="0" lvl="0" indent="0" eaLnBrk="1" fontAlgn="base" latinLnBrk="0" hangingPunct="1">
              <a:buNone/>
            </a:pPr>
            <a:endParaRPr sz="1200" strike="noStrike" noProof="1"/>
          </a:p>
        </p:txBody>
      </p:sp>
      <p:sp>
        <p:nvSpPr>
          <p:cNvPr id="3079" name="灯片编号占位符 3078"/>
          <p:cNvSpPr>
            <a:spLocks noGrp="1"/>
          </p:cNvSpPr>
          <p:nvPr>
            <p:ph type="sldNum" sz="quarter" idx="5"/>
          </p:nvPr>
        </p:nvSpPr>
        <p:spPr>
          <a:xfrm>
            <a:off x="3884613" y="8685213"/>
            <a:ext cx="2971800" cy="457200"/>
          </a:xfrm>
          <a:prstGeom prst="rect">
            <a:avLst/>
          </a:prstGeom>
          <a:noFill/>
          <a:ln w="9525">
            <a:noFill/>
          </a:ln>
        </p:spPr>
        <p:txBody>
          <a:bodyPr anchor="b" anchorCtr="0"/>
          <a:lstStyle/>
          <a:p>
            <a:pPr marL="0" lvl="0" indent="0" algn="r" eaLnBrk="1" fontAlgn="base" latinLnBrk="0" hangingPunct="1">
              <a:buNone/>
            </a:pPr>
            <a:fld id="{9A0DB2DC-4C9A-4742-B13C-FB6460FD3503}" type="slidenum">
              <a:rPr lang="zh-CN" altLang="x-none" sz="1200" strike="noStrike" noProof="1">
                <a:latin typeface="Arial" panose="020B0604020202020204" pitchFamily="34" charset="0"/>
                <a:ea typeface="宋体" panose="02010600030101010101" pitchFamily="2" charset="-122"/>
                <a:cs typeface="+mn-cs"/>
              </a:rPr>
              <a:t>‹#›</a:t>
            </a:fld>
            <a:endParaRPr lang="zh-CN" altLang="x-none" sz="1200" strike="noStrike" noProof="1"/>
          </a:p>
        </p:txBody>
      </p:sp>
    </p:spTree>
  </p:cSld>
  <p:clrMap bg1="lt1" tx1="dk1" bg2="lt2" tx2="dk2" accent1="accent1" accent2="accent2" accent3="accent3" accent4="accent4" accent5="accent5" accent6="accent6" hlink="hlink" folHlink="folHlink"/>
  <p:hf sldNum="0" hdr="0" ftr="0" dt="0"/>
  <p:notesStyle>
    <a:lvl1pPr marL="0" lvl="0" indent="0" algn="l" rtl="0" eaLnBrk="0" fontAlgn="base" latinLnBrk="0" hangingPunct="0">
      <a:lnSpc>
        <a:spcPct val="100000"/>
      </a:lnSpc>
      <a:spcBef>
        <a:spcPct val="30000"/>
      </a:spcBef>
      <a:spcAft>
        <a:spcPct val="0"/>
      </a:spcAft>
      <a:buSzPct val="100000"/>
      <a:buFont typeface="Times New Roman" panose="02020603050405020304" pitchFamily="18" charset="0"/>
      <a:buNone/>
      <a:defRPr sz="1200" u="none" kern="1200" baseline="0">
        <a:solidFill>
          <a:schemeClr val="tx1"/>
        </a:solidFill>
        <a:latin typeface="Arial" panose="020B0604020202020204" pitchFamily="34" charset="0"/>
        <a:ea typeface="宋体" panose="02010600030101010101" pitchFamily="2" charset="-122"/>
      </a:defRPr>
    </a:lvl1pPr>
    <a:lvl2pPr marL="457200" lvl="1" indent="0" algn="l" rtl="0" eaLnBrk="0" fontAlgn="base" latinLnBrk="0" hangingPunct="0">
      <a:lnSpc>
        <a:spcPct val="100000"/>
      </a:lnSpc>
      <a:spcBef>
        <a:spcPct val="30000"/>
      </a:spcBef>
      <a:spcAft>
        <a:spcPct val="0"/>
      </a:spcAft>
      <a:buSzPct val="100000"/>
      <a:buFont typeface="Arial" panose="020B0604020202020204" pitchFamily="34" charset="0"/>
      <a:buNone/>
      <a:defRPr sz="1200" u="none" kern="1200" baseline="0">
        <a:solidFill>
          <a:schemeClr val="tx1"/>
        </a:solidFill>
        <a:latin typeface="Arial" panose="020B0604020202020204" pitchFamily="34" charset="0"/>
        <a:ea typeface="宋体" panose="02010600030101010101" pitchFamily="2" charset="-122"/>
      </a:defRPr>
    </a:lvl2pPr>
    <a:lvl3pPr marL="914400" lvl="2" indent="0" algn="l" rtl="0" eaLnBrk="0" fontAlgn="base" latinLnBrk="0" hangingPunct="0">
      <a:lnSpc>
        <a:spcPct val="100000"/>
      </a:lnSpc>
      <a:spcBef>
        <a:spcPct val="30000"/>
      </a:spcBef>
      <a:spcAft>
        <a:spcPct val="0"/>
      </a:spcAft>
      <a:buSzPct val="100000"/>
      <a:buFont typeface="Arial" panose="020B0604020202020204" pitchFamily="34" charset="0"/>
      <a:buNone/>
      <a:defRPr sz="1200" u="none" kern="1200" baseline="0">
        <a:solidFill>
          <a:schemeClr val="tx1"/>
        </a:solidFill>
        <a:latin typeface="Arial" panose="020B0604020202020204" pitchFamily="34" charset="0"/>
        <a:ea typeface="宋体" panose="02010600030101010101" pitchFamily="2" charset="-122"/>
      </a:defRPr>
    </a:lvl3pPr>
    <a:lvl4pPr marL="1371600" lvl="3" indent="0" algn="l" rtl="0" eaLnBrk="0" fontAlgn="base" latinLnBrk="0" hangingPunct="0">
      <a:lnSpc>
        <a:spcPct val="100000"/>
      </a:lnSpc>
      <a:spcBef>
        <a:spcPct val="30000"/>
      </a:spcBef>
      <a:spcAft>
        <a:spcPct val="0"/>
      </a:spcAft>
      <a:buSzPct val="100000"/>
      <a:buFont typeface="Arial" panose="020B0604020202020204" pitchFamily="34" charset="0"/>
      <a:buNone/>
      <a:defRPr sz="1200" u="none" kern="1200" baseline="0">
        <a:solidFill>
          <a:schemeClr val="tx1"/>
        </a:solidFill>
        <a:latin typeface="Arial" panose="020B0604020202020204" pitchFamily="34" charset="0"/>
        <a:ea typeface="宋体" panose="02010600030101010101" pitchFamily="2" charset="-122"/>
      </a:defRPr>
    </a:lvl4pPr>
    <a:lvl5pPr marL="1828800" lvl="4" indent="0" algn="l" rtl="0" eaLnBrk="0" fontAlgn="base" latinLnBrk="0" hangingPunct="0">
      <a:lnSpc>
        <a:spcPct val="100000"/>
      </a:lnSpc>
      <a:spcBef>
        <a:spcPct val="30000"/>
      </a:spcBef>
      <a:spcAft>
        <a:spcPct val="0"/>
      </a:spcAft>
      <a:buSzPct val="100000"/>
      <a:buFont typeface="Arial" panose="020B0604020202020204" pitchFamily="34" charset="0"/>
      <a:buNone/>
      <a:defRPr sz="1200" u="none" kern="1200" baseline="0">
        <a:solidFill>
          <a:schemeClr val="tx1"/>
        </a:solidFill>
        <a:latin typeface="Arial" panose="020B0604020202020204" pitchFamily="34" charset="0"/>
        <a:ea typeface="宋体" panose="02010600030101010101" pitchFamily="2" charset="-122"/>
      </a:defRPr>
    </a:lvl5pPr>
    <a:lvl6pPr marL="2286000" lvl="5" indent="0" algn="l" rtl="0" eaLnBrk="0" fontAlgn="base" latinLnBrk="0" hangingPunct="0">
      <a:lnSpc>
        <a:spcPct val="100000"/>
      </a:lnSpc>
      <a:spcBef>
        <a:spcPct val="30000"/>
      </a:spcBef>
      <a:spcAft>
        <a:spcPct val="0"/>
      </a:spcAft>
      <a:buClrTx/>
      <a:buSzPct val="100000"/>
      <a:buFont typeface="Arial" panose="020B0604020202020204" pitchFamily="34" charset="0"/>
      <a:buNone/>
      <a:defRPr sz="1200" u="none" kern="1200" baseline="0">
        <a:solidFill>
          <a:schemeClr val="tx1"/>
        </a:solidFill>
        <a:latin typeface="Arial" panose="020B0604020202020204" pitchFamily="34" charset="0"/>
        <a:ea typeface="宋体" panose="02010600030101010101" pitchFamily="2" charset="-122"/>
      </a:defRPr>
    </a:lvl6pPr>
    <a:lvl7pPr marL="2743200" lvl="6" indent="0" algn="l" rtl="0" eaLnBrk="0" fontAlgn="base" latinLnBrk="0" hangingPunct="0">
      <a:lnSpc>
        <a:spcPct val="100000"/>
      </a:lnSpc>
      <a:spcBef>
        <a:spcPct val="30000"/>
      </a:spcBef>
      <a:spcAft>
        <a:spcPct val="0"/>
      </a:spcAft>
      <a:buClrTx/>
      <a:buSzPct val="100000"/>
      <a:buFont typeface="Arial" panose="020B0604020202020204" pitchFamily="34" charset="0"/>
      <a:buNone/>
      <a:defRPr sz="1200" u="none" kern="1200" baseline="0">
        <a:solidFill>
          <a:schemeClr val="tx1"/>
        </a:solidFill>
        <a:latin typeface="Arial" panose="020B0604020202020204" pitchFamily="34" charset="0"/>
        <a:ea typeface="宋体" panose="02010600030101010101" pitchFamily="2" charset="-122"/>
      </a:defRPr>
    </a:lvl7pPr>
    <a:lvl8pPr marL="3200400" lvl="7" indent="0" algn="l" rtl="0" eaLnBrk="0" fontAlgn="base" latinLnBrk="0" hangingPunct="0">
      <a:lnSpc>
        <a:spcPct val="100000"/>
      </a:lnSpc>
      <a:spcBef>
        <a:spcPct val="30000"/>
      </a:spcBef>
      <a:spcAft>
        <a:spcPct val="0"/>
      </a:spcAft>
      <a:buClrTx/>
      <a:buSzPct val="100000"/>
      <a:buFont typeface="Arial" panose="020B0604020202020204" pitchFamily="34" charset="0"/>
      <a:buNone/>
      <a:defRPr sz="1200" u="none" kern="1200" baseline="0">
        <a:solidFill>
          <a:schemeClr val="tx1"/>
        </a:solidFill>
        <a:latin typeface="Arial" panose="020B0604020202020204" pitchFamily="34" charset="0"/>
        <a:ea typeface="宋体" panose="02010600030101010101" pitchFamily="2" charset="-122"/>
      </a:defRPr>
    </a:lvl8pPr>
    <a:lvl9pPr marL="3657600" lvl="8" indent="0" algn="l" rtl="0" eaLnBrk="0" fontAlgn="base" latinLnBrk="0" hangingPunct="0">
      <a:lnSpc>
        <a:spcPct val="100000"/>
      </a:lnSpc>
      <a:spcBef>
        <a:spcPct val="30000"/>
      </a:spcBef>
      <a:spcAft>
        <a:spcPct val="0"/>
      </a:spcAft>
      <a:buClrTx/>
      <a:buSzPct val="100000"/>
      <a:buFont typeface="Arial" panose="020B0604020202020204" pitchFamily="34" charset="0"/>
      <a:buNone/>
      <a:defRPr sz="120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370BD8DE-848B-4C34-9B48-B3310E4358EE}"/>
              </a:ext>
            </a:extLst>
          </p:cNvPr>
          <p:cNvSpPr>
            <a:spLocks noGrp="1" noRot="1" noChangeAspect="1" noChangeArrowheads="1" noTextEdit="1"/>
          </p:cNvSpPr>
          <p:nvPr>
            <p:ph type="sldImg"/>
          </p:nvPr>
        </p:nvSpPr>
        <p:spPr>
          <a:ln/>
          <a:extLst>
            <a:ext uri="{91240B29-F687-4F45-9708-019B960494DF}">
              <a14:hiddenLine xmlns:a14="http://schemas.microsoft.com/office/drawing/2010/main" w="1" cmpd="sng">
                <a:solidFill>
                  <a:schemeClr val="tx1"/>
                </a:solidFill>
                <a:miter lim="800000"/>
                <a:headEnd/>
                <a:tailEnd/>
              </a14:hiddenLine>
            </a:ext>
          </a:extLst>
        </p:spPr>
      </p:sp>
      <p:sp>
        <p:nvSpPr>
          <p:cNvPr id="13315" name="Rectangle 3">
            <a:extLst>
              <a:ext uri="{FF2B5EF4-FFF2-40B4-BE49-F238E27FC236}">
                <a16:creationId xmlns:a16="http://schemas.microsoft.com/office/drawing/2014/main" id="{2F548043-5A02-4387-8B49-C8DAE8DB875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b="1"/>
              <a:t>约翰</a:t>
            </a:r>
            <a:r>
              <a:rPr lang="en-US" altLang="zh-CN" b="1"/>
              <a:t>·</a:t>
            </a:r>
            <a:r>
              <a:rPr lang="zh-CN" altLang="en-US" b="1"/>
              <a:t>麦卡锡（</a:t>
            </a:r>
            <a:r>
              <a:rPr lang="en-US" altLang="zh-CN" b="1"/>
              <a:t>J. McCarthy</a:t>
            </a:r>
            <a:r>
              <a:rPr lang="zh-CN" altLang="en-US" b="1"/>
              <a:t>）</a:t>
            </a:r>
            <a:r>
              <a:rPr lang="zh-CN" altLang="en-US"/>
              <a:t>：当时是达特矛斯学院数学助理教授</a:t>
            </a:r>
          </a:p>
          <a:p>
            <a:r>
              <a:rPr lang="zh-CN" altLang="en-US" b="1"/>
              <a:t>马文</a:t>
            </a:r>
            <a:r>
              <a:rPr lang="en-US" altLang="zh-CN" b="1"/>
              <a:t>·</a:t>
            </a:r>
            <a:r>
              <a:rPr lang="zh-CN" altLang="en-US" b="1"/>
              <a:t>闵斯基（</a:t>
            </a:r>
            <a:r>
              <a:rPr lang="en-US" altLang="zh-CN" b="1"/>
              <a:t>M. L. Minsky</a:t>
            </a:r>
            <a:r>
              <a:rPr lang="zh-CN" altLang="en-US" b="1"/>
              <a:t>）</a:t>
            </a:r>
            <a:r>
              <a:rPr lang="zh-CN" altLang="en-US"/>
              <a:t>：哈佛大学数学与神经学初级研究员</a:t>
            </a:r>
          </a:p>
          <a:p>
            <a:r>
              <a:rPr lang="en-US" altLang="zh-CN" b="1"/>
              <a:t>N. Rochester</a:t>
            </a:r>
            <a:r>
              <a:rPr lang="zh-CN" altLang="en-US"/>
              <a:t>：</a:t>
            </a:r>
            <a:r>
              <a:rPr lang="en-US" altLang="zh-CN"/>
              <a:t>IBM</a:t>
            </a:r>
            <a:r>
              <a:rPr lang="zh-CN" altLang="en-US"/>
              <a:t>信息研究经理</a:t>
            </a:r>
          </a:p>
          <a:p>
            <a:r>
              <a:rPr lang="zh-CN" altLang="en-US" b="1"/>
              <a:t>克劳德</a:t>
            </a:r>
            <a:r>
              <a:rPr lang="en-US" altLang="zh-CN" b="1"/>
              <a:t>·</a:t>
            </a:r>
            <a:r>
              <a:rPr lang="zh-CN" altLang="en-US" b="1"/>
              <a:t>香农（</a:t>
            </a:r>
            <a:r>
              <a:rPr lang="en-US" altLang="zh-CN" b="1"/>
              <a:t>C. E. Shannon</a:t>
            </a:r>
            <a:r>
              <a:rPr lang="zh-CN" altLang="en-US" b="1"/>
              <a:t>）</a:t>
            </a:r>
            <a:r>
              <a:rPr lang="zh-CN" altLang="en-US"/>
              <a:t>：贝尔电话实验室数学家，信息论创始人</a:t>
            </a:r>
            <a:endParaRPr lang="en-US" altLang="zh-CN"/>
          </a:p>
          <a:p>
            <a:endParaRPr lang="en-US" altLang="zh-CN"/>
          </a:p>
          <a:p>
            <a:r>
              <a:rPr lang="zh-CN" altLang="en-US"/>
              <a:t>其它与会人员：</a:t>
            </a:r>
            <a:endParaRPr lang="en-US" altLang="zh-CN"/>
          </a:p>
          <a:p>
            <a:r>
              <a:rPr lang="zh-CN" altLang="en-US"/>
              <a:t>司马贺</a:t>
            </a:r>
          </a:p>
          <a:p>
            <a:r>
              <a:rPr lang="zh-CN" altLang="en-US"/>
              <a:t>艾伦</a:t>
            </a:r>
            <a:r>
              <a:rPr lang="en-US" altLang="zh-CN"/>
              <a:t>·</a:t>
            </a:r>
            <a:r>
              <a:rPr lang="zh-CN" altLang="en-US"/>
              <a:t>纽厄尔</a:t>
            </a:r>
          </a:p>
          <a:p>
            <a:r>
              <a:rPr lang="en-US" altLang="zh-CN"/>
              <a:t>Ray Solomonoff</a:t>
            </a:r>
          </a:p>
          <a:p>
            <a:r>
              <a:rPr lang="en-US" altLang="zh-CN"/>
              <a:t>Oliver Selfridge</a:t>
            </a:r>
          </a:p>
          <a:p>
            <a:r>
              <a:rPr lang="en-US" altLang="zh-CN"/>
              <a:t>Trenchard More</a:t>
            </a:r>
          </a:p>
          <a:p>
            <a:r>
              <a:rPr lang="en-US" altLang="zh-CN"/>
              <a:t>Arthur Samuel</a:t>
            </a:r>
          </a:p>
          <a:p>
            <a:endParaRPr lang="zh-CN" altLang="en-US"/>
          </a:p>
          <a:p>
            <a:pPr eaLnBrk="1" hangingPunct="1"/>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文本框 52225"/>
          <p:cNvSpPr txBox="1"/>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x-none" sz="1200"/>
              <a:t>44</a:t>
            </a:fld>
            <a:endParaRPr lang="zh-CN" altLang="x-none" sz="1200" dirty="0"/>
          </a:p>
        </p:txBody>
      </p:sp>
      <p:sp>
        <p:nvSpPr>
          <p:cNvPr id="51202" name="幻灯片图像占位符 52226"/>
          <p:cNvSpPr>
            <a:spLocks noGrp="1" noRot="1" noChangeAspect="1"/>
          </p:cNvSpPr>
          <p:nvPr>
            <p:ph type="sldImg"/>
          </p:nvPr>
        </p:nvSpPr>
        <p:spPr/>
      </p:sp>
      <p:sp>
        <p:nvSpPr>
          <p:cNvPr id="51203" name="文本占位符 52227"/>
          <p:cNvSpPr>
            <a:spLocks noGrp="1"/>
          </p:cNvSpPr>
          <p:nvPr>
            <p:ph type="body"/>
          </p:nvPr>
        </p:nvSpPr>
        <p:spPr/>
        <p:txBody>
          <a:bodyPr anchor="t" anchorCtr="0"/>
          <a:lstStyle/>
          <a:p>
            <a:pPr lvl="0" eaLnBrk="1" hangingPunct="1"/>
            <a:r>
              <a:rPr lang="zh-CN" altLang="en-US"/>
              <a:t>众数</a:t>
            </a:r>
            <a:r>
              <a:rPr lang="en-US" altLang="zh-CN"/>
              <a:t>M0=1080</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文本框 53249"/>
          <p:cNvSpPr txBox="1"/>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x-none" sz="1200"/>
              <a:t>50</a:t>
            </a:fld>
            <a:endParaRPr lang="zh-CN" altLang="x-none" sz="1200" dirty="0"/>
          </a:p>
        </p:txBody>
      </p:sp>
      <p:sp>
        <p:nvSpPr>
          <p:cNvPr id="58370" name="幻灯片图像占位符 53250"/>
          <p:cNvSpPr>
            <a:spLocks noGrp="1" noRot="1" noChangeAspect="1"/>
          </p:cNvSpPr>
          <p:nvPr>
            <p:ph type="sldImg"/>
          </p:nvPr>
        </p:nvSpPr>
        <p:spPr/>
      </p:sp>
      <p:sp>
        <p:nvSpPr>
          <p:cNvPr id="58371" name="文本占位符 53251"/>
          <p:cNvSpPr>
            <a:spLocks noGrp="1"/>
          </p:cNvSpPr>
          <p:nvPr>
            <p:ph type="body"/>
          </p:nvPr>
        </p:nvSpPr>
        <p:spPr/>
        <p:txBody>
          <a:bodyPr anchor="t" anchorCtr="0"/>
          <a:lstStyle/>
          <a:p>
            <a:pPr lvl="0" eaLnBrk="1" hangingPunct="1"/>
            <a:r>
              <a:rPr lang="zh-CN" altLang="en-US" b="1">
                <a:solidFill>
                  <a:srgbClr val="000000"/>
                </a:solidFill>
              </a:rPr>
              <a:t>位置特征反映各变量向中心值聚集程度</a:t>
            </a:r>
            <a:r>
              <a:rPr lang="en-US" altLang="zh-CN" b="1">
                <a:solidFill>
                  <a:srgbClr val="000000"/>
                </a:solidFill>
              </a:rPr>
              <a:t>.</a:t>
            </a:r>
            <a:r>
              <a:rPr lang="zh-CN" altLang="en-US" b="1">
                <a:solidFill>
                  <a:srgbClr val="000000"/>
                </a:solidFill>
              </a:rPr>
              <a:t>要考察变量间差异状况</a:t>
            </a:r>
            <a:r>
              <a:rPr lang="en-US" altLang="zh-CN" b="1">
                <a:solidFill>
                  <a:srgbClr val="000000"/>
                </a:solidFill>
              </a:rPr>
              <a:t>,</a:t>
            </a:r>
            <a:r>
              <a:rPr lang="zh-CN" altLang="en-US" b="1">
                <a:solidFill>
                  <a:srgbClr val="000000"/>
                </a:solidFill>
              </a:rPr>
              <a:t>需考察数据的分散程度</a:t>
            </a:r>
            <a:r>
              <a:rPr lang="en-US" altLang="zh-CN" b="1">
                <a:solidFill>
                  <a:srgbClr val="000000"/>
                </a:solidFill>
              </a:rPr>
              <a:t>,</a:t>
            </a:r>
            <a:r>
              <a:rPr lang="zh-CN" altLang="en-US" b="1">
                <a:solidFill>
                  <a:srgbClr val="000000"/>
                </a:solidFill>
              </a:rPr>
              <a:t>反映了变量偏离中心值的程度。</a:t>
            </a:r>
            <a:r>
              <a:rPr lang="zh-CN" altLang="en-US"/>
              <a:t>截断点之外的数据称为异常值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文本框 54273"/>
          <p:cNvSpPr txBox="1"/>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x-none" sz="1200"/>
              <a:t>51</a:t>
            </a:fld>
            <a:endParaRPr lang="zh-CN" altLang="x-none" sz="1200" dirty="0"/>
          </a:p>
        </p:txBody>
      </p:sp>
      <p:sp>
        <p:nvSpPr>
          <p:cNvPr id="60418" name="幻灯片图像占位符 54274"/>
          <p:cNvSpPr>
            <a:spLocks noGrp="1" noRot="1" noChangeAspect="1"/>
          </p:cNvSpPr>
          <p:nvPr>
            <p:ph type="sldImg"/>
          </p:nvPr>
        </p:nvSpPr>
        <p:spPr/>
      </p:sp>
      <p:sp>
        <p:nvSpPr>
          <p:cNvPr id="60419" name="文本占位符 54275"/>
          <p:cNvSpPr>
            <a:spLocks noGrp="1"/>
          </p:cNvSpPr>
          <p:nvPr>
            <p:ph type="body"/>
          </p:nvPr>
        </p:nvSpPr>
        <p:spPr/>
        <p:txBody>
          <a:bodyPr anchor="t" anchorCtr="0"/>
          <a:lstStyle/>
          <a:p>
            <a:pPr lvl="0" eaLnBrk="1" hangingPunct="1"/>
            <a:r>
              <a:rPr lang="zh-CN" altLang="en-US" b="1">
                <a:solidFill>
                  <a:srgbClr val="000000"/>
                </a:solidFill>
              </a:rPr>
              <a:t>位置特征反映各变量向中心值聚集程度</a:t>
            </a:r>
            <a:r>
              <a:rPr lang="en-US" altLang="zh-CN" b="1">
                <a:solidFill>
                  <a:srgbClr val="000000"/>
                </a:solidFill>
              </a:rPr>
              <a:t>.</a:t>
            </a:r>
            <a:r>
              <a:rPr lang="zh-CN" altLang="en-US" b="1">
                <a:solidFill>
                  <a:srgbClr val="000000"/>
                </a:solidFill>
              </a:rPr>
              <a:t>要考察变量间差异状况</a:t>
            </a:r>
            <a:r>
              <a:rPr lang="en-US" altLang="zh-CN" b="1">
                <a:solidFill>
                  <a:srgbClr val="000000"/>
                </a:solidFill>
              </a:rPr>
              <a:t>,</a:t>
            </a:r>
            <a:r>
              <a:rPr lang="zh-CN" altLang="en-US" b="1">
                <a:solidFill>
                  <a:srgbClr val="000000"/>
                </a:solidFill>
              </a:rPr>
              <a:t>需考察数据的分散程度</a:t>
            </a:r>
            <a:r>
              <a:rPr lang="en-US" altLang="zh-CN" b="1">
                <a:solidFill>
                  <a:srgbClr val="000000"/>
                </a:solidFill>
              </a:rPr>
              <a:t>,</a:t>
            </a:r>
            <a:r>
              <a:rPr lang="zh-CN" altLang="en-US" b="1">
                <a:solidFill>
                  <a:srgbClr val="000000"/>
                </a:solidFill>
              </a:rPr>
              <a:t>反映了变量偏离中心值的程度。</a:t>
            </a:r>
            <a:r>
              <a:rPr lang="zh-CN" altLang="en-US"/>
              <a:t>截断点之外的数据称为异常值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灯片编号占位符 1"/>
          <p:cNvSpPr>
            <a:spLocks noGrp="1"/>
          </p:cNvSpPr>
          <p:nvPr>
            <p:ph type="sldNum" sz="quarter"/>
          </p:nvPr>
        </p:nvSpPr>
        <p:spPr>
          <a:xfrm>
            <a:off x="3886200" y="8686800"/>
            <a:ext cx="2971800" cy="457200"/>
          </a:xfrm>
          <a:prstGeom prst="rect">
            <a:avLst/>
          </a:prstGeom>
          <a:noFill/>
          <a:ln w="9525">
            <a:noFill/>
          </a:ln>
        </p:spPr>
        <p:txBody>
          <a:bodyPr anchor="b" anchorCtr="0"/>
          <a:lstStyle/>
          <a:p>
            <a:pPr lvl="0" algn="r"/>
            <a:fld id="{9A0DB2DC-4C9A-4742-B13C-FB6460FD3503}" type="slidenum">
              <a:rPr lang="zh-CN" altLang="en-US" sz="1200" dirty="0"/>
              <a:t>69</a:t>
            </a:fld>
            <a:endParaRPr lang="zh-CN" altLang="en-US" sz="1200" dirty="0"/>
          </a:p>
        </p:txBody>
      </p:sp>
      <p:sp>
        <p:nvSpPr>
          <p:cNvPr id="10242" name="幻灯片图像占位符 108545"/>
          <p:cNvSpPr>
            <a:spLocks noGrp="1" noRot="1" noChangeAspect="1" noTextEdit="1"/>
          </p:cNvSpPr>
          <p:nvPr>
            <p:ph type="sldImg"/>
          </p:nvPr>
        </p:nvSpPr>
        <p:spPr>
          <a:ln/>
        </p:spPr>
      </p:sp>
      <p:sp>
        <p:nvSpPr>
          <p:cNvPr id="10243" name="文本占位符 108546"/>
          <p:cNvSpPr>
            <a:spLocks noGrp="1"/>
          </p:cNvSpPr>
          <p:nvPr>
            <p:ph type="body"/>
          </p:nvPr>
        </p:nvSpPr>
        <p:spPr>
          <a:ln/>
        </p:spPr>
        <p:txBody>
          <a:bodyPr anchor="t" anchorCtr="0"/>
          <a:lstStyle/>
          <a:p>
            <a:pPr lvl="0"/>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p:cNvSpPr>
          <p:nvPr>
            <p:ph type="sldImg"/>
          </p:nvPr>
        </p:nvSpPr>
        <p:spPr>
          <a:ln/>
        </p:spPr>
      </p:sp>
      <p:sp>
        <p:nvSpPr>
          <p:cNvPr id="20482" name="文本占位符 2"/>
          <p:cNvSpPr>
            <a:spLocks noGrp="1"/>
          </p:cNvSpPr>
          <p:nvPr>
            <p:ph type="body"/>
          </p:nvPr>
        </p:nvSpPr>
        <p:spPr>
          <a:ln/>
        </p:spPr>
        <p:txBody>
          <a:bodyPr anchor="t" anchorCtr="0"/>
          <a:lstStyle/>
          <a:p>
            <a:pPr lvl="0"/>
            <a:r>
              <a:rPr lang="zh-CN" altLang="en-US"/>
              <a:t>Γ γ gamma ga:m 伽马</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a:ln/>
        </p:spPr>
      </p:sp>
      <p:sp>
        <p:nvSpPr>
          <p:cNvPr id="22530" name="文本占位符 2"/>
          <p:cNvSpPr>
            <a:spLocks noGrp="1"/>
          </p:cNvSpPr>
          <p:nvPr>
            <p:ph type="body"/>
          </p:nvPr>
        </p:nvSpPr>
        <p:spPr>
          <a:ln/>
        </p:spPr>
        <p:txBody>
          <a:bodyPr anchor="t" anchorCtr="0"/>
          <a:lstStyle/>
          <a:p>
            <a:pPr lvl="0"/>
            <a:r>
              <a:rPr lang="zh-CN" altLang="en-US"/>
              <a:t> Χ χ chi kai 卡</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p:cNvSpPr>
            <a:spLocks noGrp="1" noRot="1" noChangeAspect="1"/>
          </p:cNvSpPr>
          <p:nvPr>
            <p:ph type="sldImg"/>
          </p:nvPr>
        </p:nvSpPr>
        <p:spPr>
          <a:ln/>
        </p:spPr>
      </p:sp>
      <p:sp>
        <p:nvSpPr>
          <p:cNvPr id="36866" name="文本占位符 2"/>
          <p:cNvSpPr>
            <a:spLocks noGrp="1"/>
          </p:cNvSpPr>
          <p:nvPr>
            <p:ph type="body"/>
          </p:nvPr>
        </p:nvSpPr>
        <p:spPr>
          <a:ln/>
        </p:spPr>
        <p:txBody>
          <a:bodyPr anchor="t" anchorCtr="0"/>
          <a:lstStyle/>
          <a:p>
            <a:pPr lvl="0"/>
            <a:r>
              <a:rPr lang="zh-CN" altLang="en-US"/>
              <a:t>依事件出现与否相应取1和0的函数</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p:cNvSpPr>
            <a:spLocks noGrp="1" noRot="1" noChangeAspect="1"/>
          </p:cNvSpPr>
          <p:nvPr>
            <p:ph type="sldImg"/>
          </p:nvPr>
        </p:nvSpPr>
        <p:spPr>
          <a:ln/>
        </p:spPr>
      </p:sp>
      <p:sp>
        <p:nvSpPr>
          <p:cNvPr id="38914" name="文本占位符 2"/>
          <p:cNvSpPr>
            <a:spLocks noGrp="1"/>
          </p:cNvSpPr>
          <p:nvPr>
            <p:ph type="body"/>
          </p:nvPr>
        </p:nvSpPr>
        <p:spPr>
          <a:ln/>
        </p:spPr>
        <p:txBody>
          <a:bodyPr anchor="t" anchorCtr="0"/>
          <a:lstStyle/>
          <a:p>
            <a:pPr lvl="0"/>
            <a:endParaRPr lang="zh-CN" altLang="en-US"/>
          </a:p>
          <a:p>
            <a:pPr lvl="0"/>
            <a:r>
              <a:rPr lang="zh-CN" altLang="en-US"/>
              <a:t>quantile分位数;</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幻灯片图像占位符 88"/>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90" name="文本占位符 89"/>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endParaRPr lang="zh-CN" altLang="en-US"/>
          </a:p>
        </p:txBody>
      </p:sp>
      <p:sp>
        <p:nvSpPr>
          <p:cNvPr id="91"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sz="1200">
                <a:latin typeface="Arial" panose="020B0604020202020204" pitchFamily="34" charset="0"/>
                <a:ea typeface="宋体" panose="02010600030101010101" pitchFamily="2" charset="-122"/>
                <a:cs typeface="Calibri" panose="020F0502020204030204" charset="0"/>
              </a:rPr>
              <a:t>123</a:t>
            </a:fld>
            <a:endParaRPr lang="zh-CN" altLang="en-US" sz="1200">
              <a:latin typeface="Arial" panose="020B0604020202020204" pitchFamily="34" charset="0"/>
              <a:ea typeface="宋体" panose="02010600030101010101" pitchFamily="2" charset="-122"/>
              <a:cs typeface="Calibri" panose="020F050202020403020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a:latin typeface="Arial" panose="020B0604020202020204" pitchFamily="34" charset="0"/>
                <a:ea typeface="方正行楷简体" pitchFamily="2" charset="-122"/>
                <a:cs typeface="Calibri" panose="020F0502020204030204" charset="0"/>
              </a:rPr>
              <a:t>124</a:t>
            </a:fld>
            <a:endParaRPr lang="zh-CN" altLang="en-US">
              <a:latin typeface="Arial" panose="020B0604020202020204" pitchFamily="34" charset="0"/>
              <a:ea typeface="方正行楷简体" pitchFamily="2" charset="-122"/>
              <a:cs typeface="Calibri" panose="020F0502020204030204" charset="0"/>
            </a:endParaRPr>
          </a:p>
        </p:txBody>
      </p:sp>
      <p:sp>
        <p:nvSpPr>
          <p:cNvPr id="104" name="幻灯片图像占位符 103"/>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105" name="文本占位符 104"/>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r>
              <a:rPr lang="zh-CN" altLang="en-US"/>
              <a:t>注意：数据的协方差矩阵是对称矩阵，且是非负定的。</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4C5F0BF-6425-4BC1-8337-FAB49E054ADD}" type="slidenum">
              <a:rPr lang="zh-CN" altLang="en-US" smtClean="0"/>
              <a:pPr>
                <a:defRPr/>
              </a:pPr>
              <a:t>11</a:t>
            </a:fld>
            <a:endParaRPr lang="en-US" altLang="zh-CN"/>
          </a:p>
        </p:txBody>
      </p:sp>
    </p:spTree>
    <p:extLst>
      <p:ext uri="{BB962C8B-B14F-4D97-AF65-F5344CB8AC3E}">
        <p14:creationId xmlns:p14="http://schemas.microsoft.com/office/powerpoint/2010/main" val="351233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 name="幻灯片图像占位符 111"/>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113" name="文本占位符 112"/>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endParaRPr lang="zh-CN" altLang="en-US"/>
          </a:p>
        </p:txBody>
      </p:sp>
      <p:sp>
        <p:nvSpPr>
          <p:cNvPr id="114"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sz="1200">
                <a:latin typeface="Arial" panose="020B0604020202020204" pitchFamily="34" charset="0"/>
                <a:ea typeface="宋体" panose="02010600030101010101" pitchFamily="2" charset="-122"/>
                <a:cs typeface="Calibri" panose="020F0502020204030204" charset="0"/>
              </a:rPr>
              <a:t>125</a:t>
            </a:fld>
            <a:endParaRPr lang="zh-CN" altLang="en-US" sz="1200">
              <a:latin typeface="Arial" panose="020B0604020202020204" pitchFamily="34" charset="0"/>
              <a:ea typeface="宋体" panose="02010600030101010101" pitchFamily="2" charset="-122"/>
              <a:cs typeface="Calibri" panose="020F050202020403020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a:latin typeface="Arial" panose="020B0604020202020204" pitchFamily="34" charset="0"/>
                <a:ea typeface="方正行楷简体" pitchFamily="2" charset="-122"/>
                <a:cs typeface="Calibri" panose="020F0502020204030204" charset="0"/>
              </a:rPr>
              <a:t>126</a:t>
            </a:fld>
            <a:endParaRPr lang="zh-CN" altLang="en-US">
              <a:latin typeface="Arial" panose="020B0604020202020204" pitchFamily="34" charset="0"/>
              <a:ea typeface="方正行楷简体" pitchFamily="2" charset="-122"/>
              <a:cs typeface="Calibri" panose="020F0502020204030204" charset="0"/>
            </a:endParaRPr>
          </a:p>
        </p:txBody>
      </p:sp>
      <p:sp>
        <p:nvSpPr>
          <p:cNvPr id="125" name="幻灯片图像占位符 124"/>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126" name="文本占位符 125"/>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r>
              <a:rPr lang="en-US" altLang="zh-CN"/>
              <a:t>Pearson</a:t>
            </a:r>
            <a:r>
              <a:rPr lang="zh-CN" altLang="en-US"/>
              <a:t>相关系数是随机变量的观测数据的两个分量线性相关密切程度的度量。</a:t>
            </a:r>
            <a:r>
              <a:rPr lang="en-US" altLang="zh-CN"/>
              <a:t>Pearson</a:t>
            </a:r>
            <a:r>
              <a:rPr lang="zh-CN" altLang="en-US"/>
              <a:t>介绍（基础统计学</a:t>
            </a:r>
            <a:r>
              <a:rPr lang="en-US" altLang="zh-CN"/>
              <a:t>P215</a:t>
            </a:r>
            <a:r>
              <a:rPr lang="zh-CN" altLang="en-US"/>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 name="幻灯片图像占位符 142"/>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144" name="文本占位符 143"/>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endParaRPr lang="zh-CN" altLang="en-US"/>
          </a:p>
        </p:txBody>
      </p:sp>
      <p:sp>
        <p:nvSpPr>
          <p:cNvPr id="145"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sz="1200">
                <a:latin typeface="Arial" panose="020B0604020202020204" pitchFamily="34" charset="0"/>
                <a:ea typeface="宋体" panose="02010600030101010101" pitchFamily="2" charset="-122"/>
                <a:cs typeface="Calibri" panose="020F0502020204030204" charset="0"/>
              </a:rPr>
              <a:t>127</a:t>
            </a:fld>
            <a:endParaRPr lang="zh-CN" altLang="en-US" sz="1200">
              <a:latin typeface="Arial" panose="020B0604020202020204" pitchFamily="34" charset="0"/>
              <a:ea typeface="宋体" panose="02010600030101010101" pitchFamily="2" charset="-122"/>
              <a:cs typeface="Calibri" panose="020F050202020403020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2" name="幻灯片图像占位符 161"/>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163" name="文本占位符 162"/>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endParaRPr lang="zh-CN" altLang="en-US"/>
          </a:p>
        </p:txBody>
      </p:sp>
      <p:sp>
        <p:nvSpPr>
          <p:cNvPr id="164"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sz="1200">
                <a:latin typeface="Arial" panose="020B0604020202020204" pitchFamily="34" charset="0"/>
                <a:ea typeface="宋体" panose="02010600030101010101" pitchFamily="2" charset="-122"/>
                <a:cs typeface="Calibri" panose="020F0502020204030204" charset="0"/>
              </a:rPr>
              <a:t>128</a:t>
            </a:fld>
            <a:endParaRPr lang="zh-CN" altLang="en-US" sz="1200">
              <a:latin typeface="Arial" panose="020B0604020202020204" pitchFamily="34" charset="0"/>
              <a:ea typeface="宋体" panose="02010600030101010101" pitchFamily="2" charset="-122"/>
              <a:cs typeface="Calibri" panose="020F050202020403020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a:latin typeface="Arial" panose="020B0604020202020204" pitchFamily="34" charset="0"/>
                <a:ea typeface="方正行楷简体" pitchFamily="2" charset="-122"/>
                <a:cs typeface="Calibri" panose="020F0502020204030204" charset="0"/>
              </a:rPr>
              <a:t>129</a:t>
            </a:fld>
            <a:endParaRPr lang="zh-CN" altLang="en-US">
              <a:latin typeface="Arial" panose="020B0604020202020204" pitchFamily="34" charset="0"/>
              <a:ea typeface="方正行楷简体" pitchFamily="2" charset="-122"/>
              <a:cs typeface="Calibri" panose="020F0502020204030204" charset="0"/>
            </a:endParaRPr>
          </a:p>
        </p:txBody>
      </p:sp>
      <p:sp>
        <p:nvSpPr>
          <p:cNvPr id="208" name="幻灯片图像占位符 207"/>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209" name="文本占位符 208"/>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r>
              <a:rPr lang="zh-CN" altLang="en-US"/>
              <a:t>由二维观测数据 可以算得相关系数且一般不等于零，但当二元总体的两个分量不相关，用直接计算得的数据相关系数去度量之间的关联性是没有意义的。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a:latin typeface="Arial" panose="020B0604020202020204" pitchFamily="34" charset="0"/>
                <a:ea typeface="方正行楷简体" pitchFamily="2" charset="-122"/>
                <a:cs typeface="Calibri" panose="020F0502020204030204" charset="0"/>
              </a:rPr>
              <a:t>130</a:t>
            </a:fld>
            <a:endParaRPr lang="zh-CN" altLang="en-US">
              <a:latin typeface="Arial" panose="020B0604020202020204" pitchFamily="34" charset="0"/>
              <a:ea typeface="方正行楷简体" pitchFamily="2" charset="-122"/>
              <a:cs typeface="Calibri" panose="020F0502020204030204" charset="0"/>
            </a:endParaRPr>
          </a:p>
        </p:txBody>
      </p:sp>
      <p:sp>
        <p:nvSpPr>
          <p:cNvPr id="226" name="幻灯片图像占位符 225"/>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227" name="文本占位符 226"/>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r>
              <a:rPr lang="zh-CN" altLang="en-US" b="1">
                <a:solidFill>
                  <a:srgbClr val="FF0000"/>
                </a:solidFill>
              </a:rPr>
              <a:t>注意：</a:t>
            </a:r>
            <a:r>
              <a:rPr lang="zh-CN" altLang="en-US" b="1"/>
              <a:t>为保证秩统计量唯一性，规定：</a:t>
            </a:r>
            <a:endParaRPr lang="en-US" altLang="zh-CN" b="1"/>
          </a:p>
          <a:p>
            <a:r>
              <a:rPr lang="zh-CN" altLang="en-US" b="1"/>
              <a:t>      相同观测值，秩统计量取应排序的平均值。</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7"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a:latin typeface="Arial" panose="020B0604020202020204" pitchFamily="34" charset="0"/>
                <a:ea typeface="方正行楷简体" pitchFamily="2" charset="-122"/>
                <a:cs typeface="Calibri" panose="020F0502020204030204" charset="0"/>
              </a:rPr>
              <a:t>131</a:t>
            </a:fld>
            <a:endParaRPr lang="zh-CN" altLang="en-US">
              <a:latin typeface="Arial" panose="020B0604020202020204" pitchFamily="34" charset="0"/>
              <a:ea typeface="方正行楷简体" pitchFamily="2" charset="-122"/>
              <a:cs typeface="Calibri" panose="020F0502020204030204" charset="0"/>
            </a:endParaRPr>
          </a:p>
        </p:txBody>
      </p:sp>
      <p:sp>
        <p:nvSpPr>
          <p:cNvPr id="238" name="幻灯片图像占位符 237"/>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239" name="文本占位符 238"/>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r>
              <a:rPr lang="zh-CN" altLang="en-US">
                <a:solidFill>
                  <a:srgbClr val="0099FF"/>
                </a:solidFill>
              </a:rPr>
              <a:t>当</a:t>
            </a:r>
            <a:r>
              <a:rPr lang="en-US" altLang="zh-CN">
                <a:solidFill>
                  <a:srgbClr val="0099FF"/>
                </a:solidFill>
              </a:rPr>
              <a:t>X,Y</a:t>
            </a:r>
            <a:r>
              <a:rPr lang="zh-CN" altLang="en-US">
                <a:solidFill>
                  <a:srgbClr val="0099FF"/>
                </a:solidFill>
              </a:rPr>
              <a:t>相关性较强</a:t>
            </a:r>
            <a:r>
              <a:rPr lang="en-US" altLang="zh-CN">
                <a:solidFill>
                  <a:srgbClr val="0099FF"/>
                </a:solidFill>
              </a:rPr>
              <a:t>,</a:t>
            </a:r>
            <a:r>
              <a:rPr lang="zh-CN" altLang="en-US">
                <a:solidFill>
                  <a:srgbClr val="0099FF"/>
                </a:solidFill>
              </a:rPr>
              <a:t>则两组秩统计量相关性也较强</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 name="幻灯片图像占位符 251"/>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253" name="文本占位符 252"/>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endParaRPr lang="zh-CN" altLang="en-US"/>
          </a:p>
        </p:txBody>
      </p:sp>
      <p:sp>
        <p:nvSpPr>
          <p:cNvPr id="254"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sz="1200">
                <a:latin typeface="Arial" panose="020B0604020202020204" pitchFamily="34" charset="0"/>
                <a:ea typeface="宋体" panose="02010600030101010101" pitchFamily="2" charset="-122"/>
                <a:cs typeface="Calibri" panose="020F0502020204030204" charset="0"/>
              </a:rPr>
              <a:t>132</a:t>
            </a:fld>
            <a:endParaRPr lang="zh-CN" altLang="en-US" sz="1200">
              <a:latin typeface="Arial" panose="020B0604020202020204" pitchFamily="34" charset="0"/>
              <a:ea typeface="宋体" panose="02010600030101010101" pitchFamily="2" charset="-122"/>
              <a:cs typeface="Calibri" panose="020F050202020403020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9" name="幻灯片图像占位符 258"/>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260" name="文本占位符 259"/>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endParaRPr lang="zh-CN" altLang="en-US"/>
          </a:p>
        </p:txBody>
      </p:sp>
      <p:sp>
        <p:nvSpPr>
          <p:cNvPr id="261"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sz="1200">
                <a:latin typeface="Arial" panose="020B0604020202020204" pitchFamily="34" charset="0"/>
                <a:ea typeface="宋体" panose="02010600030101010101" pitchFamily="2" charset="-122"/>
                <a:cs typeface="Calibri" panose="020F0502020204030204" charset="0"/>
              </a:rPr>
              <a:t>133</a:t>
            </a:fld>
            <a:endParaRPr lang="zh-CN" altLang="en-US" sz="1200">
              <a:latin typeface="Arial" panose="020B0604020202020204" pitchFamily="34" charset="0"/>
              <a:ea typeface="宋体" panose="02010600030101010101" pitchFamily="2" charset="-122"/>
              <a:cs typeface="Calibri" panose="020F050202020403020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8" name="幻灯片图像占位符 277"/>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279" name="文本占位符 278"/>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endParaRPr lang="zh-CN" altLang="en-US"/>
          </a:p>
        </p:txBody>
      </p:sp>
      <p:sp>
        <p:nvSpPr>
          <p:cNvPr id="280"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sz="1200">
                <a:latin typeface="Arial" panose="020B0604020202020204" pitchFamily="34" charset="0"/>
                <a:ea typeface="宋体" panose="02010600030101010101" pitchFamily="2" charset="-122"/>
                <a:cs typeface="Calibri" panose="020F0502020204030204" charset="0"/>
              </a:rPr>
              <a:t>136</a:t>
            </a:fld>
            <a:endParaRPr lang="zh-CN" altLang="en-US" sz="1200">
              <a:latin typeface="Arial" panose="020B0604020202020204" pitchFamily="34" charset="0"/>
              <a:ea typeface="宋体" panose="02010600030101010101" pitchFamily="2" charset="-122"/>
              <a:cs typeface="Calibri" panose="020F050202020403020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45057"/>
          <p:cNvSpPr txBox="1"/>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x-none" sz="1200"/>
              <a:t>22</a:t>
            </a:fld>
            <a:endParaRPr lang="zh-CN" altLang="x-none" sz="1200" dirty="0"/>
          </a:p>
        </p:txBody>
      </p:sp>
      <p:sp>
        <p:nvSpPr>
          <p:cNvPr id="21506" name="幻灯片图像占位符 45058"/>
          <p:cNvSpPr>
            <a:spLocks noGrp="1" noRot="1" noChangeAspect="1"/>
          </p:cNvSpPr>
          <p:nvPr>
            <p:ph type="sldImg"/>
          </p:nvPr>
        </p:nvSpPr>
        <p:spPr/>
      </p:sp>
      <p:sp>
        <p:nvSpPr>
          <p:cNvPr id="21507" name="文本占位符 45059"/>
          <p:cNvSpPr>
            <a:spLocks noGrp="1"/>
          </p:cNvSpPr>
          <p:nvPr>
            <p:ph type="body"/>
          </p:nvPr>
        </p:nvSpPr>
        <p:spPr/>
        <p:txBody>
          <a:bodyPr anchor="t" anchorCtr="0"/>
          <a:lstStyle/>
          <a:p>
            <a:pPr lvl="0" eaLnBrk="1" hangingPunct="1"/>
            <a:r>
              <a:rPr lang="zh-CN" altLang="en-US" b="1">
                <a:solidFill>
                  <a:srgbClr val="0000FF"/>
                </a:solidFill>
                <a:ea typeface="隶书" panose="02010509060101010101" pitchFamily="49" charset="-122"/>
              </a:rPr>
              <a:t>一般说，统计先从现实世界收集数据</a:t>
            </a:r>
            <a:r>
              <a:rPr lang="en-US" altLang="zh-CN" b="1">
                <a:solidFill>
                  <a:srgbClr val="0000FF"/>
                </a:solidFill>
                <a:ea typeface="隶书" panose="02010509060101010101" pitchFamily="49" charset="-122"/>
              </a:rPr>
              <a:t>(</a:t>
            </a:r>
            <a:r>
              <a:rPr lang="zh-CN" altLang="en-US" b="1">
                <a:solidFill>
                  <a:srgbClr val="0000FF"/>
                </a:solidFill>
                <a:ea typeface="隶书" panose="02010509060101010101" pitchFamily="49" charset="-122"/>
              </a:rPr>
              <a:t>信息</a:t>
            </a:r>
            <a:r>
              <a:rPr lang="en-US" altLang="zh-CN" b="1">
                <a:solidFill>
                  <a:srgbClr val="0000FF"/>
                </a:solidFill>
                <a:ea typeface="隶书" panose="02010509060101010101" pitchFamily="49" charset="-122"/>
              </a:rPr>
              <a:t>)</a:t>
            </a:r>
            <a:r>
              <a:rPr lang="zh-CN" altLang="en-US" b="1">
                <a:solidFill>
                  <a:srgbClr val="0000FF"/>
                </a:solidFill>
                <a:ea typeface="隶书" panose="02010509060101010101" pitchFamily="49" charset="-122"/>
              </a:rPr>
              <a:t>，如观测路口交通信息，根据数据作出判断，称为模型</a:t>
            </a:r>
            <a:r>
              <a:rPr lang="en-US" altLang="zh-CN" b="1">
                <a:solidFill>
                  <a:srgbClr val="0000FF"/>
                </a:solidFill>
                <a:ea typeface="隶书" panose="02010509060101010101" pitchFamily="49" charset="-122"/>
              </a:rPr>
              <a:t>.</a:t>
            </a:r>
            <a:r>
              <a:rPr lang="zh-CN" altLang="en-US" b="1">
                <a:solidFill>
                  <a:srgbClr val="0000FF"/>
                </a:solidFill>
                <a:ea typeface="隶书" panose="02010509060101010101" pitchFamily="49" charset="-122"/>
              </a:rPr>
              <a:t>模型是从数据产生的</a:t>
            </a:r>
            <a:r>
              <a:rPr lang="en-US" altLang="zh-CN" b="1">
                <a:solidFill>
                  <a:srgbClr val="0000FF"/>
                </a:solidFill>
                <a:ea typeface="隶书" panose="02010509060101010101" pitchFamily="49" charset="-122"/>
              </a:rPr>
              <a:t>,</a:t>
            </a:r>
            <a:r>
              <a:rPr lang="zh-CN" altLang="en-US" b="1">
                <a:solidFill>
                  <a:srgbClr val="0000FF"/>
                </a:solidFill>
                <a:ea typeface="隶书" panose="02010509060101010101" pitchFamily="49" charset="-122"/>
              </a:rPr>
              <a:t>需根据新信息不断改进</a:t>
            </a:r>
            <a:r>
              <a:rPr lang="en-US" altLang="zh-CN" b="1">
                <a:solidFill>
                  <a:srgbClr val="0000FF"/>
                </a:solidFill>
                <a:ea typeface="隶书" panose="02010509060101010101" pitchFamily="49" charset="-122"/>
              </a:rPr>
              <a:t>,</a:t>
            </a:r>
            <a:r>
              <a:rPr lang="zh-CN" altLang="en-US" b="1">
                <a:solidFill>
                  <a:srgbClr val="0000FF"/>
                </a:solidFill>
                <a:ea typeface="隶书" panose="02010509060101010101" pitchFamily="49" charset="-122"/>
              </a:rPr>
              <a:t>解释实际问题</a:t>
            </a:r>
            <a:r>
              <a:rPr lang="en-US" altLang="zh-CN" b="1">
                <a:solidFill>
                  <a:srgbClr val="0000FF"/>
                </a:solidFill>
                <a:ea typeface="隶书" panose="02010509060101010101" pitchFamily="49" charset="-122"/>
              </a:rPr>
              <a:t>.</a:t>
            </a:r>
            <a:r>
              <a:rPr lang="zh-CN" altLang="en-US" b="1">
                <a:solidFill>
                  <a:srgbClr val="0000FF"/>
                </a:solidFill>
                <a:ea typeface="隶书" panose="02010509060101010101" pitchFamily="49" charset="-122"/>
              </a:rPr>
              <a:t>不存在完美的模型。</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4" name="幻灯片图像占位符 293"/>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295" name="文本占位符 294"/>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endParaRPr lang="zh-CN" altLang="en-US"/>
          </a:p>
        </p:txBody>
      </p:sp>
      <p:sp>
        <p:nvSpPr>
          <p:cNvPr id="296"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sz="1200">
                <a:latin typeface="Arial" panose="020B0604020202020204" pitchFamily="34" charset="0"/>
                <a:ea typeface="宋体" panose="02010600030101010101" pitchFamily="2" charset="-122"/>
                <a:cs typeface="Calibri" panose="020F0502020204030204" charset="0"/>
              </a:rPr>
              <a:t>137</a:t>
            </a:fld>
            <a:endParaRPr lang="zh-CN" altLang="en-US" sz="1200">
              <a:latin typeface="Arial" panose="020B0604020202020204" pitchFamily="34" charset="0"/>
              <a:ea typeface="宋体" panose="02010600030101010101" pitchFamily="2" charset="-122"/>
              <a:cs typeface="Calibri" panose="020F050202020403020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5" name="幻灯片图像占位符 304"/>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306" name="文本占位符 305"/>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endParaRPr lang="zh-CN" altLang="en-US"/>
          </a:p>
        </p:txBody>
      </p:sp>
      <p:sp>
        <p:nvSpPr>
          <p:cNvPr id="307"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sz="1200">
                <a:latin typeface="Arial" panose="020B0604020202020204" pitchFamily="34" charset="0"/>
                <a:ea typeface="宋体" panose="02010600030101010101" pitchFamily="2" charset="-122"/>
                <a:cs typeface="Calibri" panose="020F0502020204030204" charset="0"/>
              </a:rPr>
              <a:t>138</a:t>
            </a:fld>
            <a:endParaRPr lang="zh-CN" altLang="en-US" sz="1200">
              <a:latin typeface="Arial" panose="020B0604020202020204" pitchFamily="34" charset="0"/>
              <a:ea typeface="宋体" panose="02010600030101010101" pitchFamily="2" charset="-122"/>
              <a:cs typeface="Calibri" panose="020F050202020403020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9"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a:latin typeface="Arial" panose="020B0604020202020204" pitchFamily="34" charset="0"/>
                <a:ea typeface="方正行楷简体" pitchFamily="2" charset="-122"/>
                <a:cs typeface="Calibri" panose="020F0502020204030204" charset="0"/>
              </a:rPr>
              <a:t>139</a:t>
            </a:fld>
            <a:endParaRPr lang="zh-CN" altLang="en-US">
              <a:latin typeface="Arial" panose="020B0604020202020204" pitchFamily="34" charset="0"/>
              <a:ea typeface="方正行楷简体" pitchFamily="2" charset="-122"/>
              <a:cs typeface="Calibri" panose="020F0502020204030204" charset="0"/>
            </a:endParaRPr>
          </a:p>
        </p:txBody>
      </p:sp>
      <p:sp>
        <p:nvSpPr>
          <p:cNvPr id="320" name="幻灯片图像占位符 319"/>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321" name="文本占位符 320"/>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r>
              <a:rPr lang="zh-CN" altLang="en-US"/>
              <a:t>均值向量和协方差矩阵是维观测数据的重要的数字特征。表示维观测数据的集中位置，协方差矩阵的对角线元素分别是各个变量观测值的方差，非对角线元素是两两变量观测值之间的协方差。</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4" name="幻灯片图像占位符 343"/>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345" name="文本占位符 344"/>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endParaRPr lang="zh-CN" altLang="en-US"/>
          </a:p>
        </p:txBody>
      </p:sp>
      <p:sp>
        <p:nvSpPr>
          <p:cNvPr id="346"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sz="1200">
                <a:latin typeface="Arial" panose="020B0604020202020204" pitchFamily="34" charset="0"/>
                <a:ea typeface="宋体" panose="02010600030101010101" pitchFamily="2" charset="-122"/>
                <a:cs typeface="Calibri" panose="020F0502020204030204" charset="0"/>
              </a:rPr>
              <a:t>140</a:t>
            </a:fld>
            <a:endParaRPr lang="zh-CN" altLang="en-US" sz="1200">
              <a:latin typeface="Arial" panose="020B0604020202020204" pitchFamily="34" charset="0"/>
              <a:ea typeface="宋体" panose="02010600030101010101" pitchFamily="2" charset="-122"/>
              <a:cs typeface="Calibri" panose="020F050202020403020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2"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a:latin typeface="Arial" panose="020B0604020202020204" pitchFamily="34" charset="0"/>
                <a:ea typeface="方正行楷简体" pitchFamily="2" charset="-122"/>
                <a:cs typeface="Calibri" panose="020F0502020204030204" charset="0"/>
              </a:rPr>
              <a:t>141</a:t>
            </a:fld>
            <a:endParaRPr lang="zh-CN" altLang="en-US">
              <a:latin typeface="Arial" panose="020B0604020202020204" pitchFamily="34" charset="0"/>
              <a:ea typeface="方正行楷简体" pitchFamily="2" charset="-122"/>
              <a:cs typeface="Calibri" panose="020F0502020204030204" charset="0"/>
            </a:endParaRPr>
          </a:p>
        </p:txBody>
      </p:sp>
      <p:sp>
        <p:nvSpPr>
          <p:cNvPr id="363" name="幻灯片图像占位符 362"/>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364" name="文本占位符 363"/>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r>
              <a:rPr lang="zh-CN" altLang="en-US"/>
              <a:t>注意：</a:t>
            </a:r>
            <a:r>
              <a:rPr lang="en-US" altLang="zh-CN"/>
              <a:t>1. Spearman</a:t>
            </a:r>
            <a:r>
              <a:rPr lang="zh-CN" altLang="en-US"/>
              <a:t>相关矩阵适用于研究具有一般分布的维总体，且对异常值具有耐抗性</a:t>
            </a:r>
            <a:r>
              <a:rPr lang="en-US" altLang="zh-CN"/>
              <a:t>,</a:t>
            </a:r>
            <a:r>
              <a:rPr lang="zh-CN" altLang="en-US"/>
              <a:t>同样非负定的。</a:t>
            </a:r>
            <a:endParaRPr lang="en-US" altLang="zh-CN"/>
          </a:p>
          <a:p>
            <a:r>
              <a:rPr lang="en-US" altLang="zh-CN"/>
              <a:t>       2.</a:t>
            </a:r>
            <a:r>
              <a:rPr lang="zh-CN" altLang="en-US"/>
              <a:t>原数据的相关系数即为标准化数据观测矩阵的协方差阵。</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71"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lvl1pPr marL="0" indent="0" algn="r" defTabSz="914400" fontAlgn="base" hangingPunct="0">
              <a:spcBef>
                <a:spcPts val="0"/>
              </a:spcBef>
              <a:buNone/>
              <a:defRPr sz="1200">
                <a:latin typeface="Arial" panose="020B0604020202020204" pitchFamily="34" charset="0"/>
                <a:ea typeface="宋体" panose="02010600030101010101" pitchFamily="2" charset="-122"/>
                <a:cs typeface="Calibri" panose="020F0502020204030204" charset="0"/>
              </a:defRPr>
            </a:lvl1pPr>
          </a:lstStyle>
          <a:p>
            <a:fld id="{CAD2D6BD-DE1B-4B5F-8B41-2702339687B9}" type="slidenum">
              <a:rPr lang="en-US" altLang="zh-CN" sz="1200">
                <a:latin typeface="Arial" panose="020B0604020202020204" pitchFamily="34" charset="0"/>
                <a:ea typeface="宋体" panose="02010600030101010101" pitchFamily="2" charset="-122"/>
                <a:cs typeface="Calibri" panose="020F0502020204030204" charset="0"/>
              </a:rPr>
              <a:t>142</a:t>
            </a:fld>
            <a:endParaRPr lang="zh-CN" altLang="en-US" sz="1200">
              <a:latin typeface="Arial" panose="020B0604020202020204" pitchFamily="34" charset="0"/>
              <a:ea typeface="宋体" panose="02010600030101010101" pitchFamily="2" charset="-122"/>
              <a:cs typeface="Calibri" panose="020F050202020403020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3"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a:latin typeface="Arial" panose="020B0604020202020204" pitchFamily="34" charset="0"/>
                <a:ea typeface="方正行楷简体" pitchFamily="2" charset="-122"/>
                <a:cs typeface="Calibri" panose="020F0502020204030204" charset="0"/>
              </a:rPr>
              <a:t>143</a:t>
            </a:fld>
            <a:endParaRPr lang="zh-CN" altLang="en-US">
              <a:latin typeface="Arial" panose="020B0604020202020204" pitchFamily="34" charset="0"/>
              <a:ea typeface="方正行楷简体" pitchFamily="2" charset="-122"/>
              <a:cs typeface="Calibri" panose="020F0502020204030204" charset="0"/>
            </a:endParaRPr>
          </a:p>
        </p:txBody>
      </p:sp>
      <p:sp>
        <p:nvSpPr>
          <p:cNvPr id="384" name="幻灯片图像占位符 383"/>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385" name="文本占位符 384"/>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r>
              <a:rPr lang="zh-CN" altLang="en-US"/>
              <a:t>向量都是按照列向量对待的横写的加一个转置</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0" name="幻灯片图像占位符 679"/>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681" name="文本占位符 680"/>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endParaRPr lang="zh-CN" altLang="en-US"/>
          </a:p>
        </p:txBody>
      </p:sp>
      <p:sp>
        <p:nvSpPr>
          <p:cNvPr id="682"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sz="1200">
                <a:latin typeface="Arial" panose="020B0604020202020204" pitchFamily="34" charset="0"/>
                <a:ea typeface="宋体" panose="02010600030101010101" pitchFamily="2" charset="-122"/>
                <a:cs typeface="Calibri" panose="020F0502020204030204" charset="0"/>
              </a:rPr>
              <a:t>144</a:t>
            </a:fld>
            <a:endParaRPr lang="zh-CN" altLang="en-US" sz="1200">
              <a:latin typeface="Arial" panose="020B0604020202020204" pitchFamily="34" charset="0"/>
              <a:ea typeface="宋体" panose="02010600030101010101" pitchFamily="2" charset="-122"/>
              <a:cs typeface="Calibri" panose="020F050202020403020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4" name="幻灯片图像占位符 463"/>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465" name="文本占位符 464"/>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endParaRPr lang="zh-CN" altLang="en-US"/>
          </a:p>
        </p:txBody>
      </p:sp>
      <p:sp>
        <p:nvSpPr>
          <p:cNvPr id="466"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sz="1200">
                <a:latin typeface="Arial" panose="020B0604020202020204" pitchFamily="34" charset="0"/>
                <a:ea typeface="宋体" panose="02010600030101010101" pitchFamily="2" charset="-122"/>
                <a:cs typeface="Calibri" panose="020F0502020204030204" charset="0"/>
              </a:rPr>
              <a:t>145</a:t>
            </a:fld>
            <a:endParaRPr lang="zh-CN" altLang="en-US" sz="1200">
              <a:latin typeface="Arial" panose="020B0604020202020204" pitchFamily="34" charset="0"/>
              <a:ea typeface="宋体" panose="02010600030101010101" pitchFamily="2" charset="-122"/>
              <a:cs typeface="Calibri" panose="020F050202020403020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5" name="幻灯片图像占位符 474"/>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476" name="文本占位符 475"/>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endParaRPr lang="zh-CN" altLang="en-US"/>
          </a:p>
        </p:txBody>
      </p:sp>
      <p:sp>
        <p:nvSpPr>
          <p:cNvPr id="477"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sz="1200">
                <a:latin typeface="Arial" panose="020B0604020202020204" pitchFamily="34" charset="0"/>
                <a:ea typeface="宋体" panose="02010600030101010101" pitchFamily="2" charset="-122"/>
                <a:cs typeface="Calibri" panose="020F0502020204030204" charset="0"/>
              </a:rPr>
              <a:t>146</a:t>
            </a:fld>
            <a:endParaRPr lang="zh-CN" altLang="en-US" sz="1200">
              <a:latin typeface="Arial" panose="020B0604020202020204" pitchFamily="34" charset="0"/>
              <a:ea typeface="宋体" panose="02010600030101010101" pitchFamily="2" charset="-122"/>
              <a:cs typeface="Calibri" panose="020F050202020403020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文本框 46081"/>
          <p:cNvSpPr txBox="1"/>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x-none" sz="1200"/>
              <a:t>25</a:t>
            </a:fld>
            <a:endParaRPr lang="zh-CN" altLang="x-none" sz="1200" dirty="0"/>
          </a:p>
        </p:txBody>
      </p:sp>
      <p:sp>
        <p:nvSpPr>
          <p:cNvPr id="25602" name="幻灯片图像占位符 46082"/>
          <p:cNvSpPr>
            <a:spLocks noGrp="1" noRot="1" noChangeAspect="1"/>
          </p:cNvSpPr>
          <p:nvPr>
            <p:ph type="sldImg"/>
          </p:nvPr>
        </p:nvSpPr>
        <p:spPr/>
      </p:sp>
      <p:sp>
        <p:nvSpPr>
          <p:cNvPr id="25603" name="文本占位符 46083"/>
          <p:cNvSpPr>
            <a:spLocks noGrp="1"/>
          </p:cNvSpPr>
          <p:nvPr>
            <p:ph type="body"/>
          </p:nvPr>
        </p:nvSpPr>
        <p:spPr/>
        <p:txBody>
          <a:bodyPr anchor="t" anchorCtr="0"/>
          <a:lstStyle/>
          <a:p>
            <a:pPr lvl="0" eaLnBrk="1" hangingPunct="1"/>
            <a:r>
              <a:rPr lang="en-US" altLang="zh-CN" b="1"/>
              <a:t>1.</a:t>
            </a:r>
            <a:r>
              <a:rPr lang="zh-CN" altLang="en-US" b="1"/>
              <a:t>简化数据结构（降维问题）</a:t>
            </a:r>
            <a:endParaRPr lang="zh-CN" altLang="en-US"/>
          </a:p>
          <a:p>
            <a:pPr lvl="0" eaLnBrk="1" hangingPunct="1"/>
            <a:r>
              <a:rPr lang="zh-CN" altLang="en-US"/>
              <a:t>通过变换将相关的变量变为不相关的；高维数据投影到低维空间，简化问题又损失信</a:t>
            </a:r>
          </a:p>
          <a:p>
            <a:pPr lvl="0" eaLnBrk="1" hangingPunct="1"/>
            <a:r>
              <a:rPr lang="zh-CN" altLang="en-US"/>
              <a:t>息不太多</a:t>
            </a:r>
            <a:r>
              <a:rPr lang="en-US" altLang="zh-CN"/>
              <a:t>.</a:t>
            </a:r>
            <a:r>
              <a:rPr lang="zh-CN" altLang="en-US"/>
              <a:t>如主成分分析、因子分析、对应分析等方法</a:t>
            </a:r>
            <a:r>
              <a:rPr lang="en-US" altLang="zh-CN"/>
              <a:t>.</a:t>
            </a:r>
            <a:endParaRPr lang="en-US" altLang="zh-CN" b="1"/>
          </a:p>
          <a:p>
            <a:pPr lvl="0" eaLnBrk="1" hangingPunct="1"/>
            <a:r>
              <a:rPr lang="en-US" altLang="zh-CN" b="1"/>
              <a:t>2.</a:t>
            </a:r>
            <a:r>
              <a:rPr lang="zh-CN" altLang="en-US" b="1"/>
              <a:t>分类与判别（归类问题）</a:t>
            </a:r>
            <a:endParaRPr lang="zh-CN" altLang="en-US"/>
          </a:p>
          <a:p>
            <a:pPr lvl="0" eaLnBrk="1" hangingPunct="1"/>
            <a:r>
              <a:rPr lang="zh-CN" altLang="en-US"/>
              <a:t>将考察的变量按相似程度分类</a:t>
            </a:r>
            <a:r>
              <a:rPr lang="en-US" altLang="zh-CN"/>
              <a:t>.</a:t>
            </a:r>
            <a:r>
              <a:rPr lang="zh-CN" altLang="en-US"/>
              <a:t>如聚类分析、判别分析</a:t>
            </a:r>
            <a:r>
              <a:rPr lang="en-US" altLang="zh-CN"/>
              <a:t>.</a:t>
            </a:r>
            <a:endParaRPr lang="en-US" altLang="zh-CN" b="1"/>
          </a:p>
          <a:p>
            <a:pPr lvl="0" eaLnBrk="1" hangingPunct="1"/>
            <a:r>
              <a:rPr lang="en-US" altLang="zh-CN" b="1"/>
              <a:t>3.</a:t>
            </a:r>
            <a:r>
              <a:rPr lang="zh-CN" altLang="en-US" b="1"/>
              <a:t>变量间的相互关系</a:t>
            </a:r>
            <a:endParaRPr lang="zh-CN" altLang="en-US"/>
          </a:p>
          <a:p>
            <a:pPr lvl="0" eaLnBrk="1" hangingPunct="1"/>
            <a:r>
              <a:rPr lang="zh-CN" altLang="en-US"/>
              <a:t>（</a:t>
            </a:r>
            <a:r>
              <a:rPr lang="en-US" altLang="zh-CN"/>
              <a:t>1</a:t>
            </a:r>
            <a:r>
              <a:rPr lang="zh-CN" altLang="en-US"/>
              <a:t>）相互依赖关系：分析一个或几个变量的变化是否依赖于另一些变量的变化，建立变量间的定量关系式，并用于预测或控制</a:t>
            </a:r>
            <a:r>
              <a:rPr lang="en-US" altLang="zh-CN"/>
              <a:t>——</a:t>
            </a:r>
            <a:r>
              <a:rPr lang="zh-CN" altLang="en-US"/>
              <a:t>回归分析</a:t>
            </a:r>
            <a:r>
              <a:rPr lang="en-US" altLang="zh-CN"/>
              <a:t>.</a:t>
            </a:r>
          </a:p>
          <a:p>
            <a:pPr lvl="0" eaLnBrk="1" hangingPunct="1"/>
            <a:r>
              <a:rPr lang="zh-CN" altLang="en-US"/>
              <a:t>（</a:t>
            </a:r>
            <a:r>
              <a:rPr lang="en-US" altLang="zh-CN"/>
              <a:t>2</a:t>
            </a:r>
            <a:r>
              <a:rPr lang="zh-CN" altLang="en-US"/>
              <a:t>）变量间的相互关系：分析两组变量间的相互关系</a:t>
            </a:r>
            <a:r>
              <a:rPr lang="en-US" altLang="zh-CN"/>
              <a:t>——</a:t>
            </a:r>
            <a:r>
              <a:rPr lang="zh-CN" altLang="en-US"/>
              <a:t>典型相关分析</a:t>
            </a:r>
            <a:r>
              <a:rPr lang="en-US" altLang="zh-CN"/>
              <a:t>.</a:t>
            </a:r>
            <a:endParaRPr lang="en-US" altLang="zh-CN" b="1"/>
          </a:p>
          <a:p>
            <a:pPr lvl="0" eaLnBrk="1" hangingPunct="1"/>
            <a:r>
              <a:rPr lang="en-US" altLang="zh-CN" b="1"/>
              <a:t>4.</a:t>
            </a:r>
            <a:r>
              <a:rPr lang="zh-CN" altLang="en-US" b="1"/>
              <a:t>多元数据的统计推断</a:t>
            </a:r>
            <a:endParaRPr lang="zh-CN" altLang="en-US"/>
          </a:p>
          <a:p>
            <a:pPr lvl="0" eaLnBrk="1" hangingPunct="1"/>
            <a:r>
              <a:rPr lang="zh-CN" altLang="en-US"/>
              <a:t>参数估计和假设检验问题</a:t>
            </a:r>
            <a:r>
              <a:rPr lang="en-US" altLang="zh-CN"/>
              <a:t>.</a:t>
            </a:r>
            <a:r>
              <a:rPr lang="zh-CN" altLang="en-US"/>
              <a:t>特别是多元正态分布的均值向量及协方差阵的估计和假设</a:t>
            </a:r>
          </a:p>
          <a:p>
            <a:pPr lvl="0" eaLnBrk="1" hangingPunct="1"/>
            <a:r>
              <a:rPr lang="zh-CN" altLang="en-US"/>
              <a:t>检验等问题</a:t>
            </a:r>
            <a:r>
              <a:rPr lang="en-US" altLang="zh-CN"/>
              <a:t>.</a:t>
            </a:r>
            <a:endParaRPr lang="en-US" altLang="zh-CN" b="1"/>
          </a:p>
          <a:p>
            <a:pPr lvl="0" eaLnBrk="1" hangingPunct="1"/>
            <a:r>
              <a:rPr lang="en-US" altLang="zh-CN" b="1"/>
              <a:t>5.</a:t>
            </a:r>
            <a:r>
              <a:rPr lang="zh-CN" altLang="en-US" b="1"/>
              <a:t>多元统计的理论基础</a:t>
            </a:r>
            <a:endParaRPr lang="zh-CN" altLang="en-US"/>
          </a:p>
          <a:p>
            <a:pPr lvl="0" eaLnBrk="1" hangingPunct="1"/>
            <a:r>
              <a:rPr lang="zh-CN" altLang="en-US"/>
              <a:t>包括多维随机向量及多维正态随机向量及由此定义的各种多元统计量，推导它们的分布并研究性质、抽样分布理论</a:t>
            </a:r>
            <a:r>
              <a:rPr lang="en-US" altLang="zh-CN"/>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8" name="幻灯片图像占位符 497"/>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499" name="文本占位符 498"/>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endParaRPr lang="zh-CN" altLang="en-US"/>
          </a:p>
        </p:txBody>
      </p:sp>
      <p:sp>
        <p:nvSpPr>
          <p:cNvPr id="500"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sz="1200">
                <a:latin typeface="Arial" panose="020B0604020202020204" pitchFamily="34" charset="0"/>
                <a:ea typeface="宋体" panose="02010600030101010101" pitchFamily="2" charset="-122"/>
                <a:cs typeface="Calibri" panose="020F0502020204030204" charset="0"/>
              </a:rPr>
              <a:t>147</a:t>
            </a:fld>
            <a:endParaRPr lang="zh-CN" altLang="en-US" sz="1200">
              <a:latin typeface="Arial" panose="020B0604020202020204" pitchFamily="34" charset="0"/>
              <a:ea typeface="宋体" panose="02010600030101010101" pitchFamily="2" charset="-122"/>
              <a:cs typeface="Calibri" panose="020F050202020403020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8" name="幻灯片图像占位符 517"/>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519" name="文本占位符 518"/>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endParaRPr lang="zh-CN" altLang="en-US"/>
          </a:p>
        </p:txBody>
      </p:sp>
      <p:sp>
        <p:nvSpPr>
          <p:cNvPr id="520"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sz="1200">
                <a:latin typeface="Arial" panose="020B0604020202020204" pitchFamily="34" charset="0"/>
                <a:ea typeface="宋体" panose="02010600030101010101" pitchFamily="2" charset="-122"/>
                <a:cs typeface="Calibri" panose="020F0502020204030204" charset="0"/>
              </a:rPr>
              <a:t>148</a:t>
            </a:fld>
            <a:endParaRPr lang="zh-CN" altLang="en-US" sz="1200">
              <a:latin typeface="Arial" panose="020B0604020202020204" pitchFamily="34" charset="0"/>
              <a:ea typeface="宋体" panose="02010600030101010101" pitchFamily="2" charset="-122"/>
              <a:cs typeface="Calibri" panose="020F050202020403020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3" name="幻灯片图像占位符 532"/>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534" name="文本占位符 533"/>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endParaRPr lang="zh-CN" altLang="en-US"/>
          </a:p>
        </p:txBody>
      </p:sp>
      <p:sp>
        <p:nvSpPr>
          <p:cNvPr id="535"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sz="1200">
                <a:latin typeface="Arial" panose="020B0604020202020204" pitchFamily="34" charset="0"/>
                <a:ea typeface="宋体" panose="02010600030101010101" pitchFamily="2" charset="-122"/>
                <a:cs typeface="Calibri" panose="020F0502020204030204" charset="0"/>
              </a:rPr>
              <a:t>149</a:t>
            </a:fld>
            <a:endParaRPr lang="zh-CN" altLang="en-US" sz="1200">
              <a:latin typeface="Arial" panose="020B0604020202020204" pitchFamily="34" charset="0"/>
              <a:ea typeface="宋体" panose="02010600030101010101" pitchFamily="2" charset="-122"/>
              <a:cs typeface="Calibri" panose="020F050202020403020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5" name="幻灯片图像占位符 564"/>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566" name="文本占位符 565"/>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endParaRPr lang="zh-CN" altLang="en-US"/>
          </a:p>
        </p:txBody>
      </p:sp>
      <p:sp>
        <p:nvSpPr>
          <p:cNvPr id="567"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sz="1200">
                <a:latin typeface="Arial" panose="020B0604020202020204" pitchFamily="34" charset="0"/>
                <a:ea typeface="宋体" panose="02010600030101010101" pitchFamily="2" charset="-122"/>
                <a:cs typeface="Calibri" panose="020F0502020204030204" charset="0"/>
              </a:rPr>
              <a:t>150</a:t>
            </a:fld>
            <a:endParaRPr lang="zh-CN" altLang="en-US" sz="1200">
              <a:latin typeface="Arial" panose="020B0604020202020204" pitchFamily="34" charset="0"/>
              <a:ea typeface="宋体" panose="02010600030101010101" pitchFamily="2" charset="-122"/>
              <a:cs typeface="Calibri" panose="020F050202020403020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8" name="幻灯片图像占位符 637"/>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639" name="文本占位符 638"/>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endParaRPr lang="zh-CN" altLang="en-US"/>
          </a:p>
        </p:txBody>
      </p:sp>
      <p:sp>
        <p:nvSpPr>
          <p:cNvPr id="640"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sz="1200">
                <a:latin typeface="Arial" panose="020B0604020202020204" pitchFamily="34" charset="0"/>
                <a:ea typeface="宋体" panose="02010600030101010101" pitchFamily="2" charset="-122"/>
                <a:cs typeface="Calibri" panose="020F0502020204030204" charset="0"/>
              </a:rPr>
              <a:t>151</a:t>
            </a:fld>
            <a:endParaRPr lang="zh-CN" altLang="en-US" sz="1200">
              <a:latin typeface="Arial" panose="020B0604020202020204" pitchFamily="34" charset="0"/>
              <a:ea typeface="宋体" panose="02010600030101010101" pitchFamily="2" charset="-122"/>
              <a:cs typeface="Calibri" panose="020F050202020403020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1" name="幻灯片图像占位符 640"/>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642" name="文本占位符 641"/>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endParaRPr lang="zh-CN" altLang="en-US"/>
          </a:p>
        </p:txBody>
      </p:sp>
      <p:sp>
        <p:nvSpPr>
          <p:cNvPr id="643"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sz="1200">
                <a:latin typeface="Arial" panose="020B0604020202020204" pitchFamily="34" charset="0"/>
                <a:ea typeface="宋体" panose="02010600030101010101" pitchFamily="2" charset="-122"/>
                <a:cs typeface="Calibri" panose="020F0502020204030204" charset="0"/>
              </a:rPr>
              <a:t>152</a:t>
            </a:fld>
            <a:endParaRPr lang="zh-CN" altLang="en-US" sz="1200">
              <a:latin typeface="Arial" panose="020B0604020202020204" pitchFamily="34" charset="0"/>
              <a:ea typeface="宋体" panose="02010600030101010101" pitchFamily="2" charset="-122"/>
              <a:cs typeface="Calibri" panose="020F050202020403020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1" name="幻灯片图像占位符 660"/>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662" name="文本占位符 661"/>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endParaRPr lang="zh-CN" altLang="en-US"/>
          </a:p>
        </p:txBody>
      </p:sp>
      <p:sp>
        <p:nvSpPr>
          <p:cNvPr id="663"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sz="1200">
                <a:latin typeface="Arial" panose="020B0604020202020204" pitchFamily="34" charset="0"/>
                <a:ea typeface="宋体" panose="02010600030101010101" pitchFamily="2" charset="-122"/>
                <a:cs typeface="Calibri" panose="020F0502020204030204" charset="0"/>
              </a:rPr>
              <a:t>154</a:t>
            </a:fld>
            <a:endParaRPr lang="zh-CN" altLang="en-US" sz="1200">
              <a:latin typeface="Arial" panose="020B0604020202020204" pitchFamily="34" charset="0"/>
              <a:ea typeface="宋体" panose="02010600030101010101" pitchFamily="2" charset="-122"/>
              <a:cs typeface="Calibri" panose="020F050202020403020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1" name="幻灯片图像占位符 570"/>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572" name="文本占位符 571"/>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endParaRPr lang="zh-CN" altLang="en-US"/>
          </a:p>
        </p:txBody>
      </p:sp>
      <p:sp>
        <p:nvSpPr>
          <p:cNvPr id="573"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sz="1200">
                <a:latin typeface="Arial" panose="020B0604020202020204" pitchFamily="34" charset="0"/>
                <a:ea typeface="宋体" panose="02010600030101010101" pitchFamily="2" charset="-122"/>
                <a:cs typeface="Calibri" panose="020F0502020204030204" charset="0"/>
              </a:rPr>
              <a:t>155</a:t>
            </a:fld>
            <a:endParaRPr lang="zh-CN" altLang="en-US" sz="1200">
              <a:latin typeface="Arial" panose="020B0604020202020204" pitchFamily="34" charset="0"/>
              <a:ea typeface="宋体" panose="02010600030101010101" pitchFamily="2" charset="-122"/>
              <a:cs typeface="Calibri" panose="020F050202020403020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8" name="幻灯片图像占位符 577"/>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ln>
        </p:spPr>
      </p:sp>
      <p:sp>
        <p:nvSpPr>
          <p:cNvPr id="579" name="文本占位符 578"/>
          <p:cNvSpPr>
            <a:spLocks noGrp="1"/>
          </p:cNvSpPr>
          <p:nvPr>
            <p:ph type="body" idx="1"/>
          </p:nvPr>
        </p:nvSpPr>
        <p:spPr>
          <a:xfrm>
            <a:off x="685800" y="4343400"/>
            <a:ext cx="5486400" cy="4114800"/>
          </a:xfrm>
          <a:prstGeom prst="rect">
            <a:avLst/>
          </a:prstGeom>
          <a:noFill/>
          <a:ln w="9525" cap="flat" cmpd="sng">
            <a:noFill/>
            <a:prstDash val="solid"/>
            <a:round/>
          </a:ln>
        </p:spPr>
        <p:txBody>
          <a:bodyPr vert="horz" wrap="square" lIns="91440" tIns="45720" rIns="91440" bIns="45720" anchor="t" anchorCtr="0"/>
          <a:lstStyle/>
          <a:p>
            <a:endParaRPr lang="zh-CN" altLang="en-US"/>
          </a:p>
        </p:txBody>
      </p:sp>
      <p:sp>
        <p:nvSpPr>
          <p:cNvPr id="580" name="编号占位符"/>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fld id="{CAD2D6BD-DE1B-4B5F-8B41-2702339687B9}" type="slidenum">
              <a:rPr lang="en-US" altLang="zh-CN" sz="1200">
                <a:latin typeface="Arial" panose="020B0604020202020204" pitchFamily="34" charset="0"/>
                <a:ea typeface="宋体" panose="02010600030101010101" pitchFamily="2" charset="-122"/>
                <a:cs typeface="Calibri" panose="020F0502020204030204" charset="0"/>
              </a:rPr>
              <a:t>156</a:t>
            </a:fld>
            <a:endParaRPr lang="zh-CN" altLang="en-US" sz="1200">
              <a:latin typeface="Arial" panose="020B0604020202020204" pitchFamily="34" charset="0"/>
              <a:ea typeface="宋体" panose="02010600030101010101" pitchFamily="2" charset="-122"/>
              <a:cs typeface="Calibri" panose="020F050202020403020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文本框 47105"/>
          <p:cNvSpPr txBox="1"/>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x-none" sz="1200"/>
              <a:t>30</a:t>
            </a:fld>
            <a:endParaRPr lang="zh-CN" altLang="x-none" sz="1200" dirty="0"/>
          </a:p>
        </p:txBody>
      </p:sp>
      <p:sp>
        <p:nvSpPr>
          <p:cNvPr id="31746" name="幻灯片图像占位符 47106"/>
          <p:cNvSpPr>
            <a:spLocks noGrp="1" noRot="1" noChangeAspect="1"/>
          </p:cNvSpPr>
          <p:nvPr>
            <p:ph type="sldImg"/>
          </p:nvPr>
        </p:nvSpPr>
        <p:spPr/>
      </p:sp>
      <p:sp>
        <p:nvSpPr>
          <p:cNvPr id="31747" name="文本占位符 47107"/>
          <p:cNvSpPr>
            <a:spLocks noGrp="1"/>
          </p:cNvSpPr>
          <p:nvPr>
            <p:ph type="body"/>
          </p:nvPr>
        </p:nvSpPr>
        <p:spPr/>
        <p:txBody>
          <a:bodyPr anchor="t" anchorCtr="0"/>
          <a:lstStyle/>
          <a:p>
            <a:pPr lvl="0" eaLnBrk="1" hangingPunct="1"/>
            <a:r>
              <a:rPr lang="zh-CN" altLang="en-US"/>
              <a:t>多者未必赢。统计赢了。</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文本框 48129"/>
          <p:cNvSpPr txBox="1"/>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x-none" sz="1200"/>
              <a:t>31</a:t>
            </a:fld>
            <a:endParaRPr lang="zh-CN" altLang="x-none" sz="1200" dirty="0"/>
          </a:p>
        </p:txBody>
      </p:sp>
      <p:sp>
        <p:nvSpPr>
          <p:cNvPr id="33794" name="幻灯片图像占位符 48130"/>
          <p:cNvSpPr>
            <a:spLocks noGrp="1" noRot="1" noChangeAspect="1"/>
          </p:cNvSpPr>
          <p:nvPr>
            <p:ph type="sldImg"/>
          </p:nvPr>
        </p:nvSpPr>
        <p:spPr/>
      </p:sp>
      <p:sp>
        <p:nvSpPr>
          <p:cNvPr id="33795" name="文本占位符 48131"/>
          <p:cNvSpPr>
            <a:spLocks noGrp="1"/>
          </p:cNvSpPr>
          <p:nvPr>
            <p:ph type="body"/>
          </p:nvPr>
        </p:nvSpPr>
        <p:spPr/>
        <p:txBody>
          <a:bodyPr anchor="t" anchorCtr="0"/>
          <a:lstStyle/>
          <a:p>
            <a:pPr lvl="0" eaLnBrk="1" hangingPunct="1"/>
            <a:r>
              <a:rPr lang="zh-CN" altLang="en-US"/>
              <a:t>武书连</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文本框 49153"/>
          <p:cNvSpPr txBox="1"/>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x-none" sz="1200"/>
              <a:t>35</a:t>
            </a:fld>
            <a:endParaRPr lang="zh-CN" altLang="x-none" sz="1200" dirty="0"/>
          </a:p>
        </p:txBody>
      </p:sp>
      <p:sp>
        <p:nvSpPr>
          <p:cNvPr id="38914" name="幻灯片图像占位符 49154"/>
          <p:cNvSpPr>
            <a:spLocks noGrp="1" noRot="1" noChangeAspect="1"/>
          </p:cNvSpPr>
          <p:nvPr>
            <p:ph type="sldImg"/>
          </p:nvPr>
        </p:nvSpPr>
        <p:spPr/>
      </p:sp>
      <p:sp>
        <p:nvSpPr>
          <p:cNvPr id="38915" name="文本占位符 49155"/>
          <p:cNvSpPr>
            <a:spLocks noGrp="1"/>
          </p:cNvSpPr>
          <p:nvPr>
            <p:ph type="body"/>
          </p:nvPr>
        </p:nvSpPr>
        <p:spPr/>
        <p:txBody>
          <a:bodyPr anchor="t" anchorCtr="0"/>
          <a:lstStyle/>
          <a:p>
            <a:pPr lvl="0" eaLnBrk="1" hangingPunct="1">
              <a:spcAft>
                <a:spcPct val="20000"/>
              </a:spcAft>
            </a:pPr>
            <a:r>
              <a:rPr lang="zh-CN" altLang="en-US" sz="1400" b="1">
                <a:solidFill>
                  <a:schemeClr val="hlink"/>
                </a:solidFill>
                <a:ea typeface="隶书" panose="02010509060101010101" pitchFamily="49" charset="-122"/>
              </a:rPr>
              <a:t>数字特征：</a:t>
            </a:r>
            <a:r>
              <a:rPr lang="zh-CN" altLang="en-US" sz="1400" b="1">
                <a:solidFill>
                  <a:schemeClr val="hlink"/>
                </a:solidFill>
              </a:rPr>
              <a:t> </a:t>
            </a:r>
          </a:p>
          <a:p>
            <a:pPr lvl="0" eaLnBrk="1" hangingPunct="1">
              <a:spcAft>
                <a:spcPct val="20000"/>
              </a:spcAft>
            </a:pPr>
            <a:r>
              <a:rPr lang="zh-CN" altLang="en-US" sz="1400"/>
              <a:t>       </a:t>
            </a:r>
            <a:r>
              <a:rPr lang="zh-CN" altLang="en-US" b="1"/>
              <a:t>用简单的量概括数据包含的主要信息或特征</a:t>
            </a:r>
            <a:r>
              <a:rPr lang="en-US" altLang="zh-CN" b="1"/>
              <a:t>.</a:t>
            </a:r>
            <a:r>
              <a:rPr lang="zh-CN" altLang="en-US" b="1"/>
              <a:t>包括数据的集中位置、分散程度、数据分布的形状、关联性等特征等</a:t>
            </a:r>
            <a:r>
              <a:rPr lang="en-US" altLang="zh-CN" b="1"/>
              <a:t>.</a:t>
            </a:r>
            <a:endParaRPr lang="en-US" altLang="zh-CN" b="1">
              <a:solidFill>
                <a:schemeClr val="hlink"/>
              </a:solidFill>
            </a:endParaRPr>
          </a:p>
          <a:p>
            <a:pPr lvl="0" eaLnBrk="1" hangingPunct="1">
              <a:spcAft>
                <a:spcPct val="20000"/>
              </a:spcAft>
            </a:pPr>
            <a:r>
              <a:rPr lang="zh-CN" altLang="en-US" sz="1400" b="1">
                <a:solidFill>
                  <a:schemeClr val="hlink"/>
                </a:solidFill>
                <a:ea typeface="隶书" panose="02010509060101010101" pitchFamily="49" charset="-122"/>
              </a:rPr>
              <a:t>分布特征：</a:t>
            </a:r>
          </a:p>
          <a:p>
            <a:pPr lvl="0" eaLnBrk="1" hangingPunct="1"/>
            <a:r>
              <a:rPr lang="zh-CN" altLang="en-US"/>
              <a:t>        </a:t>
            </a:r>
            <a:r>
              <a:rPr lang="zh-CN" altLang="en-US" b="1"/>
              <a:t>反映数据整体结构特征</a:t>
            </a:r>
            <a:r>
              <a:rPr lang="en-US" altLang="zh-CN" b="1"/>
              <a:t>.</a:t>
            </a:r>
            <a:r>
              <a:rPr lang="zh-CN" altLang="en-US" b="1"/>
              <a:t>如分布函数</a:t>
            </a:r>
            <a:r>
              <a:rPr lang="en-US" altLang="zh-CN" b="1"/>
              <a:t>,</a:t>
            </a:r>
            <a:r>
              <a:rPr lang="zh-CN" altLang="en-US" b="1"/>
              <a:t>概率密度</a:t>
            </a:r>
            <a:r>
              <a:rPr lang="en-US" altLang="zh-CN" b="1"/>
              <a:t>. </a:t>
            </a:r>
          </a:p>
          <a:p>
            <a:pPr lvl="0" eaLnBrk="1" hangingPunct="1"/>
            <a:r>
              <a:rPr lang="zh-CN" altLang="en-US"/>
              <a:t>数据</a:t>
            </a:r>
            <a:r>
              <a:rPr lang="zh-CN" altLang="en-US" b="1">
                <a:solidFill>
                  <a:schemeClr val="hlink"/>
                </a:solidFill>
              </a:rPr>
              <a:t>集中位置</a:t>
            </a:r>
            <a:r>
              <a:rPr lang="zh-CN" altLang="en-US"/>
              <a:t>的指标：用以描述观察值的平均水平，如</a:t>
            </a:r>
            <a:r>
              <a:rPr lang="zh-CN" altLang="en-US" b="1"/>
              <a:t>均值</a:t>
            </a:r>
            <a:r>
              <a:rPr lang="zh-CN" altLang="en-US"/>
              <a:t>、</a:t>
            </a:r>
            <a:r>
              <a:rPr lang="zh-CN" altLang="en-US" b="1"/>
              <a:t>中位数、分位数、三均值</a:t>
            </a:r>
            <a:r>
              <a:rPr lang="en-US" altLang="zh-CN"/>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文本框 50177"/>
          <p:cNvSpPr txBox="1"/>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x-none" sz="1200"/>
              <a:t>36</a:t>
            </a:fld>
            <a:endParaRPr lang="zh-CN" altLang="x-none" sz="1200" dirty="0"/>
          </a:p>
        </p:txBody>
      </p:sp>
      <p:sp>
        <p:nvSpPr>
          <p:cNvPr id="40962" name="文本占位符 50178"/>
          <p:cNvSpPr>
            <a:spLocks noGrp="1"/>
          </p:cNvSpPr>
          <p:nvPr>
            <p:ph type="body"/>
          </p:nvPr>
        </p:nvSpPr>
        <p:spPr>
          <a:xfrm>
            <a:off x="911225" y="3275013"/>
            <a:ext cx="5035550" cy="5183187"/>
          </a:xfrm>
        </p:spPr>
        <p:txBody>
          <a:bodyPr lIns="90474" tIns="44443" rIns="90474" bIns="44443" anchor="t" anchorCtr="0"/>
          <a:lstStyle/>
          <a:p>
            <a:pPr lvl="0" eaLnBrk="1" hangingPunct="1"/>
            <a:r>
              <a:rPr lang="zh-CN" altLang="en-US"/>
              <a:t>算术平均数的性质</a:t>
            </a:r>
            <a:r>
              <a:rPr lang="en-US" altLang="zh-CN"/>
              <a:t>:1</a:t>
            </a:r>
            <a:r>
              <a:rPr lang="zh-CN" altLang="en-US"/>
              <a:t>、	所有的定量数据都有算术平均数。</a:t>
            </a:r>
          </a:p>
          <a:p>
            <a:pPr lvl="0" eaLnBrk="1" hangingPunct="1"/>
            <a:r>
              <a:rPr lang="en-US" altLang="zh-CN"/>
              <a:t>2</a:t>
            </a:r>
            <a:r>
              <a:rPr lang="zh-CN" altLang="en-US"/>
              <a:t>、计算算术平均数时使用了所有数据。</a:t>
            </a:r>
          </a:p>
          <a:p>
            <a:pPr lvl="0" eaLnBrk="1" hangingPunct="1"/>
            <a:r>
              <a:rPr lang="en-US" altLang="zh-CN"/>
              <a:t>3</a:t>
            </a:r>
            <a:r>
              <a:rPr lang="zh-CN" altLang="en-US"/>
              <a:t>、一组数只有一个均值。</a:t>
            </a:r>
          </a:p>
          <a:p>
            <a:pPr lvl="0" eaLnBrk="1" hangingPunct="1"/>
            <a:r>
              <a:rPr lang="en-US" altLang="zh-CN"/>
              <a:t>4</a:t>
            </a:r>
            <a:r>
              <a:rPr lang="zh-CN" altLang="en-US"/>
              <a:t>、各变量值与均值的离差之和等于零。</a:t>
            </a:r>
          </a:p>
          <a:p>
            <a:pPr lvl="0" eaLnBrk="1" hangingPunct="1"/>
            <a:endParaRPr lang="zh-CN" altLang="en-US"/>
          </a:p>
        </p:txBody>
      </p:sp>
      <p:sp>
        <p:nvSpPr>
          <p:cNvPr id="40963" name="幻灯片图像占位符 50179"/>
          <p:cNvSpPr>
            <a:spLocks noGrp="1" noRot="1" noChangeAspect="1"/>
          </p:cNvSpPr>
          <p:nvPr>
            <p:ph type="sldImg"/>
          </p:nvPr>
        </p:nvSpPr>
        <p:spPr>
          <a:xfrm>
            <a:off x="1916113" y="693738"/>
            <a:ext cx="3028950" cy="2271712"/>
          </a:xfrm>
          <a:ln w="12700">
            <a:solidFill>
              <a:schemeClr val="tx1"/>
            </a:solid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文本框 51201"/>
          <p:cNvSpPr txBox="1"/>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x-none" sz="1200"/>
              <a:t>37</a:t>
            </a:fld>
            <a:endParaRPr lang="zh-CN" altLang="x-none" sz="1200" dirty="0"/>
          </a:p>
        </p:txBody>
      </p:sp>
      <p:sp>
        <p:nvSpPr>
          <p:cNvPr id="43010" name="幻灯片图像占位符 51202"/>
          <p:cNvSpPr>
            <a:spLocks noGrp="1" noRot="1" noChangeAspect="1"/>
          </p:cNvSpPr>
          <p:nvPr>
            <p:ph type="sldImg"/>
          </p:nvPr>
        </p:nvSpPr>
        <p:spPr/>
      </p:sp>
      <p:sp>
        <p:nvSpPr>
          <p:cNvPr id="43011" name="文本占位符 51203"/>
          <p:cNvSpPr>
            <a:spLocks noGrp="1"/>
          </p:cNvSpPr>
          <p:nvPr>
            <p:ph type="body"/>
          </p:nvPr>
        </p:nvSpPr>
        <p:spPr/>
        <p:txBody>
          <a:bodyPr anchor="t" anchorCtr="0"/>
          <a:lstStyle/>
          <a:p>
            <a:pPr lvl="0" eaLnBrk="1" hangingPunct="1">
              <a:spcAft>
                <a:spcPct val="20000"/>
              </a:spcAft>
            </a:pPr>
            <a:r>
              <a:rPr lang="zh-CN" altLang="en-US" sz="1400" b="1">
                <a:solidFill>
                  <a:schemeClr val="hlink"/>
                </a:solidFill>
                <a:ea typeface="隶书" panose="02010509060101010101" pitchFamily="49" charset="-122"/>
              </a:rPr>
              <a:t>数字特征：</a:t>
            </a:r>
            <a:r>
              <a:rPr lang="zh-CN" altLang="en-US" sz="1400" b="1">
                <a:solidFill>
                  <a:schemeClr val="hlink"/>
                </a:solidFill>
              </a:rPr>
              <a:t> </a:t>
            </a:r>
          </a:p>
          <a:p>
            <a:pPr lvl="0" eaLnBrk="1" hangingPunct="1">
              <a:spcAft>
                <a:spcPct val="20000"/>
              </a:spcAft>
            </a:pPr>
            <a:r>
              <a:rPr lang="zh-CN" altLang="en-US" sz="1400"/>
              <a:t>       </a:t>
            </a:r>
            <a:r>
              <a:rPr lang="zh-CN" altLang="en-US" b="1"/>
              <a:t>用简单的量概括数据包含的主要信息或特征</a:t>
            </a:r>
            <a:r>
              <a:rPr lang="en-US" altLang="zh-CN" b="1"/>
              <a:t>.</a:t>
            </a:r>
            <a:r>
              <a:rPr lang="zh-CN" altLang="en-US" b="1"/>
              <a:t>包括数据的集中位置、分散程度、数据分布的形状、关联性等特征等</a:t>
            </a:r>
            <a:r>
              <a:rPr lang="en-US" altLang="zh-CN" b="1"/>
              <a:t>.</a:t>
            </a:r>
            <a:endParaRPr lang="en-US" altLang="zh-CN" b="1">
              <a:solidFill>
                <a:schemeClr val="hlink"/>
              </a:solidFill>
            </a:endParaRPr>
          </a:p>
          <a:p>
            <a:pPr lvl="0" eaLnBrk="1" hangingPunct="1">
              <a:spcAft>
                <a:spcPct val="20000"/>
              </a:spcAft>
            </a:pPr>
            <a:r>
              <a:rPr lang="zh-CN" altLang="en-US" sz="1400" b="1">
                <a:solidFill>
                  <a:schemeClr val="hlink"/>
                </a:solidFill>
                <a:ea typeface="隶书" panose="02010509060101010101" pitchFamily="49" charset="-122"/>
              </a:rPr>
              <a:t>分布特征：</a:t>
            </a:r>
          </a:p>
          <a:p>
            <a:pPr lvl="0" eaLnBrk="1" hangingPunct="1"/>
            <a:r>
              <a:rPr lang="zh-CN" altLang="en-US"/>
              <a:t>        </a:t>
            </a:r>
            <a:r>
              <a:rPr lang="zh-CN" altLang="en-US" b="1"/>
              <a:t>反映数据整体结构特征</a:t>
            </a:r>
            <a:r>
              <a:rPr lang="en-US" altLang="zh-CN" b="1"/>
              <a:t>.</a:t>
            </a:r>
            <a:r>
              <a:rPr lang="zh-CN" altLang="en-US" b="1"/>
              <a:t>如分布函数</a:t>
            </a:r>
            <a:r>
              <a:rPr lang="en-US" altLang="zh-CN" b="1"/>
              <a:t>,</a:t>
            </a:r>
            <a:r>
              <a:rPr lang="zh-CN" altLang="en-US" b="1"/>
              <a:t>概率密度</a:t>
            </a:r>
            <a:r>
              <a:rPr lang="en-US" altLang="zh-CN" b="1"/>
              <a:t>. </a:t>
            </a:r>
          </a:p>
          <a:p>
            <a:pPr lvl="0" eaLnBrk="1" hangingPunct="1"/>
            <a:r>
              <a:rPr lang="zh-CN" altLang="en-US"/>
              <a:t>数据</a:t>
            </a:r>
            <a:r>
              <a:rPr lang="zh-CN" altLang="en-US" b="1">
                <a:solidFill>
                  <a:schemeClr val="hlink"/>
                </a:solidFill>
              </a:rPr>
              <a:t>集中位置</a:t>
            </a:r>
            <a:r>
              <a:rPr lang="zh-CN" altLang="en-US"/>
              <a:t>的指标：用以描述观察值的平均水平，如</a:t>
            </a:r>
            <a:r>
              <a:rPr lang="zh-CN" altLang="en-US" b="1"/>
              <a:t>均值</a:t>
            </a:r>
            <a:r>
              <a:rPr lang="zh-CN" altLang="en-US"/>
              <a:t>、</a:t>
            </a:r>
            <a:r>
              <a:rPr lang="zh-CN" altLang="en-US" b="1"/>
              <a:t>中位数、分位数、三均值</a:t>
            </a:r>
            <a:r>
              <a:rPr lang="en-US" altLang="zh-CN"/>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grpSp>
        <p:nvGrpSpPr>
          <p:cNvPr id="5122" name="组合 2049"/>
          <p:cNvGrpSpPr/>
          <p:nvPr/>
        </p:nvGrpSpPr>
        <p:grpSpPr>
          <a:xfrm>
            <a:off x="0" y="0"/>
            <a:ext cx="9144000" cy="6858000"/>
            <a:chOff x="0" y="0"/>
            <a:chExt cx="5760" cy="4320"/>
          </a:xfrm>
        </p:grpSpPr>
        <p:sp>
          <p:nvSpPr>
            <p:cNvPr id="5123" name="矩形 2050"/>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lstStyle/>
            <a:p>
              <a:pPr lvl="0" algn="ctr"/>
              <a:endParaRPr lang="zh-CN" altLang="zh-CN" sz="2400">
                <a:latin typeface="Times New Roman" panose="02020603050405020304" pitchFamily="18" charset="0"/>
                <a:ea typeface="宋体" panose="02010600030101010101" pitchFamily="2" charset="-122"/>
              </a:endParaRPr>
            </a:p>
          </p:txBody>
        </p:sp>
        <p:sp>
          <p:nvSpPr>
            <p:cNvPr id="5124" name="矩形 2051"/>
            <p:cNvSpPr/>
            <p:nvPr/>
          </p:nvSpPr>
          <p:spPr>
            <a:xfrm>
              <a:off x="1081" y="1065"/>
              <a:ext cx="4679" cy="1596"/>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grpSp>
          <p:nvGrpSpPr>
            <p:cNvPr id="5125" name="组合 2052"/>
            <p:cNvGrpSpPr/>
            <p:nvPr/>
          </p:nvGrpSpPr>
          <p:grpSpPr>
            <a:xfrm>
              <a:off x="0" y="672"/>
              <a:ext cx="1806" cy="1989"/>
              <a:chOff x="0" y="672"/>
              <a:chExt cx="1806" cy="1989"/>
            </a:xfrm>
          </p:grpSpPr>
          <p:sp>
            <p:nvSpPr>
              <p:cNvPr id="5126" name="矩形 2053"/>
              <p:cNvSpPr/>
              <p:nvPr/>
            </p:nvSpPr>
            <p:spPr>
              <a:xfrm>
                <a:off x="361" y="2257"/>
                <a:ext cx="363" cy="404"/>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5127" name="矩形 2054"/>
              <p:cNvSpPr/>
              <p:nvPr/>
            </p:nvSpPr>
            <p:spPr>
              <a:xfrm>
                <a:off x="1081" y="1065"/>
                <a:ext cx="362" cy="405"/>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5128" name="矩形 2055"/>
              <p:cNvSpPr/>
              <p:nvPr/>
            </p:nvSpPr>
            <p:spPr>
              <a:xfrm>
                <a:off x="1437" y="672"/>
                <a:ext cx="369" cy="400"/>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5129" name="矩形 2056"/>
              <p:cNvSpPr/>
              <p:nvPr/>
            </p:nvSpPr>
            <p:spPr>
              <a:xfrm>
                <a:off x="719" y="2257"/>
                <a:ext cx="368" cy="404"/>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5130" name="矩形 2057"/>
              <p:cNvSpPr/>
              <p:nvPr/>
            </p:nvSpPr>
            <p:spPr>
              <a:xfrm>
                <a:off x="1437" y="1065"/>
                <a:ext cx="369" cy="405"/>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5131" name="矩形 2058"/>
              <p:cNvSpPr/>
              <p:nvPr/>
            </p:nvSpPr>
            <p:spPr>
              <a:xfrm>
                <a:off x="719" y="1464"/>
                <a:ext cx="368" cy="399"/>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5132" name="矩形 2059"/>
              <p:cNvSpPr/>
              <p:nvPr/>
            </p:nvSpPr>
            <p:spPr>
              <a:xfrm>
                <a:off x="0" y="1464"/>
                <a:ext cx="367" cy="399"/>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5133" name="矩形 2060"/>
              <p:cNvSpPr/>
              <p:nvPr/>
            </p:nvSpPr>
            <p:spPr>
              <a:xfrm>
                <a:off x="1081" y="1464"/>
                <a:ext cx="362" cy="399"/>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5134" name="矩形 2061"/>
              <p:cNvSpPr/>
              <p:nvPr/>
            </p:nvSpPr>
            <p:spPr>
              <a:xfrm>
                <a:off x="361" y="1857"/>
                <a:ext cx="363" cy="406"/>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5135" name="矩形 2062"/>
              <p:cNvSpPr/>
              <p:nvPr/>
            </p:nvSpPr>
            <p:spPr>
              <a:xfrm>
                <a:off x="719" y="1857"/>
                <a:ext cx="368" cy="406"/>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grpSp>
      </p:grpSp>
      <p:sp>
        <p:nvSpPr>
          <p:cNvPr id="98" name="标题"/>
          <p:cNvSpPr>
            <a:spLocks noGrp="1"/>
          </p:cNvSpPr>
          <p:nvPr>
            <p:ph type="ctrTitle"/>
          </p:nvPr>
        </p:nvSpPr>
        <p:spPr>
          <a:xfrm>
            <a:off x="2971799" y="1828800"/>
            <a:ext cx="6019799" cy="2209800"/>
          </a:xfrm>
          <a:prstGeom prst="rect">
            <a:avLst/>
          </a:prstGeom>
          <a:noFill/>
          <a:ln w="9525" cap="flat" cmpd="sng">
            <a:noFill/>
            <a:prstDash val="solid"/>
            <a:miter/>
          </a:ln>
        </p:spPr>
        <p:txBody>
          <a:bodyPr vert="horz" wrap="square" lIns="91440" tIns="45720" rIns="91440" bIns="45720" anchor="ctr" anchorCtr="0"/>
          <a:lstStyle>
            <a:lvl1pPr marL="0" indent="0">
              <a:defRPr sz="5000">
                <a:solidFill>
                  <a:srgbClr val="FFFFFF"/>
                </a:solidFill>
              </a:defRPr>
            </a:lvl1pPr>
          </a:lstStyle>
          <a:p>
            <a:pPr marL="0" indent="0" fontAlgn="base"/>
            <a:r>
              <a:rPr lang="zh-CN" altLang="en-US" strike="noStrike" noProof="1"/>
              <a:t>单击此处编辑母版标题样式</a:t>
            </a:r>
          </a:p>
        </p:txBody>
      </p:sp>
      <p:sp>
        <p:nvSpPr>
          <p:cNvPr id="99" name="文本"/>
          <p:cNvSpPr>
            <a:spLocks noGrp="1"/>
          </p:cNvSpPr>
          <p:nvPr>
            <p:ph type="subTitle" idx="1"/>
          </p:nvPr>
        </p:nvSpPr>
        <p:spPr>
          <a:xfrm>
            <a:off x="2971799" y="4267200"/>
            <a:ext cx="6019799" cy="1752599"/>
          </a:xfrm>
          <a:prstGeom prst="rect">
            <a:avLst/>
          </a:prstGeom>
          <a:noFill/>
          <a:ln w="9525" cap="flat" cmpd="sng">
            <a:noFill/>
            <a:prstDash val="solid"/>
            <a:miter/>
          </a:ln>
        </p:spPr>
        <p:txBody>
          <a:bodyPr vert="horz" wrap="square" lIns="91440" tIns="45720" rIns="91440" bIns="45720" anchor="t" anchorCtr="0"/>
          <a:lstStyle>
            <a:lvl1pPr marL="0" indent="0">
              <a:buNone/>
              <a:defRPr sz="3400"/>
            </a:lvl1pPr>
            <a:lvl2pPr marL="742950" lvl="1" indent="-285750"/>
            <a:lvl3pPr marL="1143000" lvl="2" indent="-228600"/>
            <a:lvl4pPr marL="1600200" lvl="3" indent="-228600"/>
            <a:lvl5pPr marL="2057400" lvl="4" indent="-228600"/>
            <a:lvl6pPr marL="2057400" lvl="5" indent="-228600"/>
            <a:lvl7pPr marL="2057400" lvl="6" indent="-228600"/>
            <a:lvl8pPr marL="2057400" lvl="7" indent="-228600"/>
            <a:lvl9pPr marL="2057400" lvl="7" indent="-228600"/>
          </a:lstStyle>
          <a:p>
            <a:pPr marL="0" indent="0" fontAlgn="base"/>
            <a:r>
              <a:rPr lang="zh-CN" altLang="en-US" strike="noStrike" noProof="1"/>
              <a:t>单击此处编辑母版副标题样式</a:t>
            </a:r>
          </a:p>
        </p:txBody>
      </p:sp>
      <p:sp>
        <p:nvSpPr>
          <p:cNvPr id="2066" name="日期占位符 2065"/>
          <p:cNvSpPr>
            <a:spLocks noGrp="1"/>
          </p:cNvSpPr>
          <p:nvPr>
            <p:ph type="dt" sz="half" idx="2"/>
          </p:nvPr>
        </p:nvSpPr>
        <p:spPr>
          <a:xfrm>
            <a:off x="457200" y="6248400"/>
            <a:ext cx="2133600" cy="457200"/>
          </a:xfrm>
          <a:prstGeom prst="rect">
            <a:avLst/>
          </a:prstGeom>
          <a:noFill/>
          <a:ln w="9525">
            <a:noFill/>
          </a:ln>
        </p:spPr>
        <p:txBody>
          <a:bodyPr anchor="b" anchorCtr="0"/>
          <a:lstStyle/>
          <a:p>
            <a:pPr fontAlgn="base">
              <a:buNone/>
            </a:pPr>
            <a:fld id="{BB962C8B-B14F-4D97-AF65-F5344CB8AC3E}" type="datetime5">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
        <p:nvSpPr>
          <p:cNvPr id="2067" name="页脚占位符 2066"/>
          <p:cNvSpPr>
            <a:spLocks noGrp="1"/>
          </p:cNvSpPr>
          <p:nvPr>
            <p:ph type="ftr" sz="quarter" idx="3"/>
          </p:nvPr>
        </p:nvSpPr>
        <p:spPr>
          <a:xfrm>
            <a:off x="3124200" y="6248400"/>
            <a:ext cx="2895600" cy="457200"/>
          </a:xfrm>
          <a:prstGeom prst="rect">
            <a:avLst/>
          </a:prstGeom>
          <a:noFill/>
          <a:ln w="9525">
            <a:noFill/>
          </a:ln>
        </p:spPr>
        <p:txBody>
          <a:bodyPr anchor="b" anchorCtr="0"/>
          <a:lstStyle/>
          <a:p>
            <a:pPr algn="ctr" fontAlgn="base">
              <a:buNone/>
            </a:pPr>
            <a:endParaRPr/>
          </a:p>
        </p:txBody>
      </p:sp>
      <p:sp>
        <p:nvSpPr>
          <p:cNvPr id="2068" name="灯片编号占位符 2067"/>
          <p:cNvSpPr>
            <a:spLocks noGrp="1"/>
          </p:cNvSpPr>
          <p:nvPr>
            <p:ph type="sldNum" sz="quarter" idx="4"/>
          </p:nvPr>
        </p:nvSpPr>
        <p:spPr>
          <a:xfrm>
            <a:off x="6553200" y="6248400"/>
            <a:ext cx="2133600" cy="457200"/>
          </a:xfrm>
          <a:prstGeom prst="rect">
            <a:avLst/>
          </a:prstGeom>
          <a:noFill/>
          <a:ln w="9525">
            <a:noFill/>
          </a:ln>
        </p:spPr>
        <p:txBody>
          <a:bodyPr anchor="b" anchorCtr="0"/>
          <a:lstStyle/>
          <a:p>
            <a:pPr algn="r" fontAlgn="base">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latin typeface="Arial Black" panose="020B0A04020102020204" pitchFamily="34" charset="0"/>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66"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67" name="竖排文字占位符"/>
          <p:cNvSpPr>
            <a:spLocks noGrp="1"/>
          </p:cNvSpPr>
          <p:nvPr>
            <p:ph type="body" orient="vert" idx="1"/>
          </p:nvPr>
        </p:nvSpPr>
        <p:spPr>
          <a:xfrm>
            <a:off x="457200" y="1981200"/>
            <a:ext cx="8229600" cy="3886200"/>
          </a:xfrm>
          <a:prstGeom prst="rect">
            <a:avLst/>
          </a:prstGeom>
          <a:noFill/>
          <a:ln w="9525" cap="flat" cmpd="sng">
            <a:noFill/>
            <a:prstDash val="solid"/>
            <a:miter/>
          </a:ln>
        </p:spPr>
        <p:txBody>
          <a:bodyPr vert="eaVert"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71" name="竖排标题"/>
          <p:cNvSpPr>
            <a:spLocks noGrp="1"/>
          </p:cNvSpPr>
          <p:nvPr>
            <p:ph type="title" orient="vert"/>
          </p:nvPr>
        </p:nvSpPr>
        <p:spPr>
          <a:xfrm>
            <a:off x="6629400" y="457200"/>
            <a:ext cx="2057400" cy="5410200"/>
          </a:xfrm>
          <a:prstGeom prst="rect">
            <a:avLst/>
          </a:prstGeom>
          <a:noFill/>
          <a:ln w="9525" cap="flat" cmpd="sng">
            <a:noFill/>
            <a:prstDash val="solid"/>
            <a:miter/>
          </a:ln>
        </p:spPr>
        <p:txBody>
          <a:bodyPr vert="eaVert" wrap="square" lIns="91440" tIns="45720" rIns="91440" bIns="45720" anchor="t" anchorCtr="0"/>
          <a:lstStyle/>
          <a:p>
            <a:pPr fontAlgn="base"/>
            <a:r>
              <a:rPr lang="zh-CN" altLang="en-US" strike="noStrike" noProof="1"/>
              <a:t>单击此处编辑母版标题样式</a:t>
            </a:r>
          </a:p>
        </p:txBody>
      </p:sp>
      <p:sp>
        <p:nvSpPr>
          <p:cNvPr id="72" name="竖排文字占位符"/>
          <p:cNvSpPr>
            <a:spLocks noGrp="1"/>
          </p:cNvSpPr>
          <p:nvPr>
            <p:ph type="body" orient="vert" idx="1"/>
          </p:nvPr>
        </p:nvSpPr>
        <p:spPr>
          <a:xfrm>
            <a:off x="457200" y="457200"/>
            <a:ext cx="6019799" cy="5410200"/>
          </a:xfrm>
          <a:prstGeom prst="rect">
            <a:avLst/>
          </a:prstGeom>
          <a:noFill/>
          <a:ln w="9525" cap="flat" cmpd="sng">
            <a:noFill/>
            <a:prstDash val="solid"/>
            <a:miter/>
          </a:ln>
        </p:spPr>
        <p:txBody>
          <a:bodyPr vert="eaVert"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文本与内容">
    <p:spTree>
      <p:nvGrpSpPr>
        <p:cNvPr id="1" name=""/>
        <p:cNvGrpSpPr/>
        <p:nvPr/>
      </p:nvGrpSpPr>
      <p:grpSpPr>
        <a:xfrm>
          <a:off x="0" y="0"/>
          <a:ext cx="0" cy="0"/>
          <a:chOff x="0" y="0"/>
          <a:chExt cx="0" cy="0"/>
        </a:xfrm>
      </p:grpSpPr>
      <p:sp>
        <p:nvSpPr>
          <p:cNvPr id="76"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77" name="文本"/>
          <p:cNvSpPr>
            <a:spLocks noGrp="1"/>
          </p:cNvSpPr>
          <p:nvPr>
            <p:ph type="body" idx="1"/>
          </p:nvPr>
        </p:nvSpPr>
        <p:spPr>
          <a:xfrm>
            <a:off x="457200" y="1981200"/>
            <a:ext cx="4038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78" name="内容占位符"/>
          <p:cNvSpPr>
            <a:spLocks noGrp="1"/>
          </p:cNvSpPr>
          <p:nvPr>
            <p:ph idx="2"/>
          </p:nvPr>
        </p:nvSpPr>
        <p:spPr>
          <a:xfrm>
            <a:off x="4648200" y="1981200"/>
            <a:ext cx="4038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图示或组织结构图">
    <p:spTree>
      <p:nvGrpSpPr>
        <p:cNvPr id="1" name=""/>
        <p:cNvGrpSpPr/>
        <p:nvPr/>
      </p:nvGrpSpPr>
      <p:grpSpPr>
        <a:xfrm>
          <a:off x="0" y="0"/>
          <a:ext cx="0" cy="0"/>
          <a:chOff x="0" y="0"/>
          <a:chExt cx="0" cy="0"/>
        </a:xfrm>
      </p:grpSpPr>
      <p:sp>
        <p:nvSpPr>
          <p:cNvPr id="82"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83" name="文本"/>
          <p:cNvSpPr>
            <a:spLocks noGrp="1"/>
          </p:cNvSpPr>
          <p:nvPr>
            <p:ph type="body" idx="1"/>
          </p:nvPr>
        </p:nvSpPr>
        <p:spPr>
          <a:xfrm>
            <a:off x="457200" y="1981200"/>
            <a:ext cx="8229600" cy="3886200"/>
          </a:xfrm>
          <a:prstGeom prst="rect">
            <a:avLst/>
          </a:prstGeom>
          <a:noFill/>
          <a:ln w="9525" cap="flat" cmpd="sng">
            <a:noFill/>
            <a:prstDash val="solid"/>
            <a:miter/>
          </a:ln>
        </p:spPr>
        <p:txBody>
          <a:bodyPr vert="horz" wrap="square" lIns="91440" tIns="45720" rIns="91440" bIns="45720" anchor="t" anchorCtr="0"/>
          <a:lstStyle>
            <a:lvl1pPr marL="342900" indent="-342900" algn="l" eaLnBrk="0" fontAlgn="base" latinLnBrk="0" hangingPunct="0">
              <a:lnSpc>
                <a:spcPct val="100000"/>
              </a:lnSpc>
              <a:spcBef>
                <a:spcPct val="20000"/>
              </a:spcBef>
              <a:spcAft>
                <a:spcPts val="0"/>
              </a:spcAft>
              <a:buClr>
                <a:schemeClr val="bg2"/>
              </a:buClr>
              <a:buSzPct val="75000"/>
              <a:buFont typeface="Wingdings" panose="05000000000000000000" pitchFamily="2" charset="2"/>
              <a:buChar char="n"/>
            </a:lvl1pPr>
          </a:lstStyle>
          <a:p>
            <a:pPr marL="342900" indent="-342900" fontAlgn="base"/>
            <a:endParaRPr lang="zh-CN" altLang="en-US" sz="3200" b="0" i="0" u="none" strike="noStrike" kern="0" cap="none" spc="0" baseline="0" noProof="1">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87" name="文本"/>
          <p:cNvSpPr>
            <a:spLocks noGrp="1"/>
          </p:cNvSpPr>
          <p:nvPr>
            <p:ph type="body" idx="1"/>
          </p:nvPr>
        </p:nvSpPr>
        <p:spPr>
          <a:xfrm>
            <a:off x="457200" y="457200"/>
            <a:ext cx="8229600" cy="5410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一项大型内容和两项小型内容">
    <p:spTree>
      <p:nvGrpSpPr>
        <p:cNvPr id="1" name=""/>
        <p:cNvGrpSpPr/>
        <p:nvPr/>
      </p:nvGrpSpPr>
      <p:grpSpPr>
        <a:xfrm>
          <a:off x="0" y="0"/>
          <a:ext cx="0" cy="0"/>
          <a:chOff x="0" y="0"/>
          <a:chExt cx="0" cy="0"/>
        </a:xfrm>
      </p:grpSpPr>
      <p:sp>
        <p:nvSpPr>
          <p:cNvPr id="91"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92" name="内容占位符"/>
          <p:cNvSpPr>
            <a:spLocks noGrp="1"/>
          </p:cNvSpPr>
          <p:nvPr>
            <p:ph idx="1"/>
          </p:nvPr>
        </p:nvSpPr>
        <p:spPr>
          <a:xfrm>
            <a:off x="457200" y="1981200"/>
            <a:ext cx="4038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93" name="内容占位符"/>
          <p:cNvSpPr>
            <a:spLocks noGrp="1"/>
          </p:cNvSpPr>
          <p:nvPr>
            <p:ph idx="2"/>
          </p:nvPr>
        </p:nvSpPr>
        <p:spPr>
          <a:xfrm>
            <a:off x="4648200" y="1981200"/>
            <a:ext cx="4038600" cy="18669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94" name="内容占位符"/>
          <p:cNvSpPr>
            <a:spLocks noGrp="1"/>
          </p:cNvSpPr>
          <p:nvPr>
            <p:ph idx="3"/>
          </p:nvPr>
        </p:nvSpPr>
        <p:spPr>
          <a:xfrm>
            <a:off x="4648200" y="4000499"/>
            <a:ext cx="4038600" cy="18669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默认设计版式">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fontAlgn="base" hangingPunct="1"/>
            <a:fld id="{BB962C8B-B14F-4D97-AF65-F5344CB8AC3E}" type="datetime9">
              <a:rPr lang="zh-CN" altLang="en-US" strike="noStrike" noProof="1" dirty="0">
                <a:latin typeface="Tahoma" panose="020B0604030504040204" pitchFamily="34" charset="0"/>
                <a:ea typeface="宋体" panose="02010600030101010101" pitchFamily="2" charset="-122"/>
                <a:cs typeface="+mn-cs"/>
              </a:rPr>
              <a:t>2024年11月25日星期一4时42分3秒</a:t>
            </a:fld>
            <a:endParaRPr lang="zh-CN" altLang="en-US" strike="noStrike" noProof="1">
              <a:latin typeface="Times New Roman" panose="02020603050405020304" pitchFamily="18" charset="0"/>
            </a:endParaRPr>
          </a:p>
        </p:txBody>
      </p:sp>
      <p:sp>
        <p:nvSpPr>
          <p:cNvPr id="3" name="页脚占位符 2"/>
          <p:cNvSpPr>
            <a:spLocks noGrp="1"/>
          </p:cNvSpPr>
          <p:nvPr>
            <p:ph type="ftr" sz="quarter" idx="11"/>
          </p:nvPr>
        </p:nvSpPr>
        <p:spPr/>
        <p:txBody>
          <a:bodyPr/>
          <a:lstStyle/>
          <a:p>
            <a:pPr lvl="0" eaLnBrk="1" fontAlgn="base" hangingPunct="1"/>
            <a:endParaRPr lang="zh-CN" altLang="en-US" strike="noStrike" noProof="1"/>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Tahoma" panose="020B0604030504040204" pitchFamily="34" charset="0"/>
                <a:ea typeface="宋体" panose="02010600030101010101" pitchFamily="2" charset="-122"/>
                <a:cs typeface="+mn-cs"/>
              </a:rPr>
              <a:t>‹#›</a:t>
            </a:fld>
            <a:endParaRPr lang="zh-CN" altLang="en-US" strike="noStrike" noProof="1">
              <a:latin typeface="Times New Roman" panose="02020603050405020304" pitchFamily="18" charset="0"/>
            </a:endParaRPr>
          </a:p>
        </p:txBody>
      </p:sp>
    </p:spTree>
    <p:extLst>
      <p:ext uri="{BB962C8B-B14F-4D97-AF65-F5344CB8AC3E}">
        <p14:creationId xmlns:p14="http://schemas.microsoft.com/office/powerpoint/2010/main" val="1896740484"/>
      </p:ext>
    </p:extLst>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grpSp>
        <p:nvGrpSpPr>
          <p:cNvPr id="6146" name="组合 2049"/>
          <p:cNvGrpSpPr/>
          <p:nvPr/>
        </p:nvGrpSpPr>
        <p:grpSpPr>
          <a:xfrm>
            <a:off x="0" y="0"/>
            <a:ext cx="9144000" cy="6858000"/>
            <a:chOff x="0" y="0"/>
            <a:chExt cx="5760" cy="4320"/>
          </a:xfrm>
        </p:grpSpPr>
        <p:sp>
          <p:nvSpPr>
            <p:cNvPr id="6147" name="矩形 2050"/>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lstStyle/>
            <a:p>
              <a:pPr lvl="0" algn="ctr"/>
              <a:endParaRPr lang="zh-CN" altLang="zh-CN" sz="2400">
                <a:latin typeface="Times New Roman" panose="02020603050405020304" pitchFamily="18" charset="0"/>
                <a:ea typeface="宋体" panose="02010600030101010101" pitchFamily="2" charset="-122"/>
              </a:endParaRPr>
            </a:p>
          </p:txBody>
        </p:sp>
        <p:sp>
          <p:nvSpPr>
            <p:cNvPr id="6148" name="矩形 2051"/>
            <p:cNvSpPr/>
            <p:nvPr/>
          </p:nvSpPr>
          <p:spPr>
            <a:xfrm>
              <a:off x="1081" y="1065"/>
              <a:ext cx="4679" cy="1596"/>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grpSp>
          <p:nvGrpSpPr>
            <p:cNvPr id="6149" name="组合 2052"/>
            <p:cNvGrpSpPr/>
            <p:nvPr/>
          </p:nvGrpSpPr>
          <p:grpSpPr>
            <a:xfrm>
              <a:off x="0" y="672"/>
              <a:ext cx="1806" cy="1989"/>
              <a:chOff x="0" y="672"/>
              <a:chExt cx="1806" cy="1989"/>
            </a:xfrm>
          </p:grpSpPr>
          <p:sp>
            <p:nvSpPr>
              <p:cNvPr id="6150" name="矩形 2053"/>
              <p:cNvSpPr/>
              <p:nvPr/>
            </p:nvSpPr>
            <p:spPr>
              <a:xfrm>
                <a:off x="361" y="2257"/>
                <a:ext cx="363" cy="404"/>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6151" name="矩形 2054"/>
              <p:cNvSpPr/>
              <p:nvPr/>
            </p:nvSpPr>
            <p:spPr>
              <a:xfrm>
                <a:off x="1081" y="1065"/>
                <a:ext cx="362" cy="405"/>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6152" name="矩形 2055"/>
              <p:cNvSpPr/>
              <p:nvPr/>
            </p:nvSpPr>
            <p:spPr>
              <a:xfrm>
                <a:off x="1437" y="672"/>
                <a:ext cx="369" cy="400"/>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6153" name="矩形 2056"/>
              <p:cNvSpPr/>
              <p:nvPr/>
            </p:nvSpPr>
            <p:spPr>
              <a:xfrm>
                <a:off x="719" y="2257"/>
                <a:ext cx="368" cy="404"/>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6154" name="矩形 2057"/>
              <p:cNvSpPr/>
              <p:nvPr/>
            </p:nvSpPr>
            <p:spPr>
              <a:xfrm>
                <a:off x="1437" y="1065"/>
                <a:ext cx="369" cy="405"/>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6155" name="矩形 2058"/>
              <p:cNvSpPr/>
              <p:nvPr/>
            </p:nvSpPr>
            <p:spPr>
              <a:xfrm>
                <a:off x="719" y="1464"/>
                <a:ext cx="368" cy="399"/>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6156" name="矩形 2059"/>
              <p:cNvSpPr/>
              <p:nvPr/>
            </p:nvSpPr>
            <p:spPr>
              <a:xfrm>
                <a:off x="0" y="1464"/>
                <a:ext cx="367" cy="399"/>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6157" name="矩形 2060"/>
              <p:cNvSpPr/>
              <p:nvPr/>
            </p:nvSpPr>
            <p:spPr>
              <a:xfrm>
                <a:off x="1081" y="1464"/>
                <a:ext cx="362" cy="399"/>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6158" name="矩形 2061"/>
              <p:cNvSpPr/>
              <p:nvPr/>
            </p:nvSpPr>
            <p:spPr>
              <a:xfrm>
                <a:off x="361" y="1857"/>
                <a:ext cx="363" cy="406"/>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6159" name="矩形 2062"/>
              <p:cNvSpPr/>
              <p:nvPr/>
            </p:nvSpPr>
            <p:spPr>
              <a:xfrm>
                <a:off x="719" y="1857"/>
                <a:ext cx="368" cy="406"/>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grpSp>
      </p:grpSp>
      <p:sp>
        <p:nvSpPr>
          <p:cNvPr id="98" name="标题"/>
          <p:cNvSpPr>
            <a:spLocks noGrp="1"/>
          </p:cNvSpPr>
          <p:nvPr>
            <p:ph type="ctrTitle"/>
          </p:nvPr>
        </p:nvSpPr>
        <p:spPr>
          <a:xfrm>
            <a:off x="2971799" y="1828800"/>
            <a:ext cx="6019799" cy="2209800"/>
          </a:xfrm>
          <a:prstGeom prst="rect">
            <a:avLst/>
          </a:prstGeom>
          <a:noFill/>
          <a:ln w="9525" cap="flat" cmpd="sng">
            <a:noFill/>
            <a:prstDash val="solid"/>
            <a:miter/>
          </a:ln>
        </p:spPr>
        <p:txBody>
          <a:bodyPr vert="horz" wrap="square" lIns="91440" tIns="45720" rIns="91440" bIns="45720" anchor="ctr" anchorCtr="0"/>
          <a:lstStyle>
            <a:lvl1pPr marL="0" indent="0">
              <a:defRPr sz="5000">
                <a:solidFill>
                  <a:srgbClr val="FFFFFF"/>
                </a:solidFill>
              </a:defRPr>
            </a:lvl1pPr>
          </a:lstStyle>
          <a:p>
            <a:pPr marL="0" indent="0" fontAlgn="base"/>
            <a:r>
              <a:rPr lang="zh-CN" altLang="en-US" strike="noStrike" noProof="1"/>
              <a:t>单击此处编辑母版标题样式</a:t>
            </a:r>
          </a:p>
        </p:txBody>
      </p:sp>
      <p:sp>
        <p:nvSpPr>
          <p:cNvPr id="99" name="文本"/>
          <p:cNvSpPr>
            <a:spLocks noGrp="1"/>
          </p:cNvSpPr>
          <p:nvPr>
            <p:ph type="subTitle" idx="1"/>
          </p:nvPr>
        </p:nvSpPr>
        <p:spPr>
          <a:xfrm>
            <a:off x="2971799" y="4267200"/>
            <a:ext cx="6019799" cy="1752599"/>
          </a:xfrm>
          <a:prstGeom prst="rect">
            <a:avLst/>
          </a:prstGeom>
          <a:noFill/>
          <a:ln w="9525" cap="flat" cmpd="sng">
            <a:noFill/>
            <a:prstDash val="solid"/>
            <a:miter/>
          </a:ln>
        </p:spPr>
        <p:txBody>
          <a:bodyPr vert="horz" wrap="square" lIns="91440" tIns="45720" rIns="91440" bIns="45720" anchor="t" anchorCtr="0"/>
          <a:lstStyle>
            <a:lvl1pPr marL="0" indent="0">
              <a:buNone/>
              <a:defRPr sz="3400"/>
            </a:lvl1pPr>
            <a:lvl2pPr marL="742950" lvl="1" indent="-285750"/>
            <a:lvl3pPr marL="1143000" lvl="2" indent="-228600"/>
            <a:lvl4pPr marL="1600200" lvl="3" indent="-228600"/>
            <a:lvl5pPr marL="2057400" lvl="4" indent="-228600"/>
            <a:lvl6pPr marL="2057400" lvl="5" indent="-228600"/>
            <a:lvl7pPr marL="2057400" lvl="6" indent="-228600"/>
            <a:lvl8pPr marL="2057400" lvl="7" indent="-228600"/>
            <a:lvl9pPr marL="2057400" lvl="7" indent="-228600"/>
          </a:lstStyle>
          <a:p>
            <a:pPr marL="0" indent="0" fontAlgn="base"/>
            <a:r>
              <a:rPr lang="zh-CN" altLang="en-US" strike="noStrike" noProof="1"/>
              <a:t>单击此处编辑母版副标题样式</a:t>
            </a:r>
          </a:p>
        </p:txBody>
      </p:sp>
      <p:sp>
        <p:nvSpPr>
          <p:cNvPr id="2066" name="日期占位符 2065"/>
          <p:cNvSpPr>
            <a:spLocks noGrp="1"/>
          </p:cNvSpPr>
          <p:nvPr>
            <p:ph type="dt" sz="half" idx="2"/>
          </p:nvPr>
        </p:nvSpPr>
        <p:spPr>
          <a:xfrm>
            <a:off x="457200" y="6248400"/>
            <a:ext cx="2133600" cy="457200"/>
          </a:xfrm>
          <a:prstGeom prst="rect">
            <a:avLst/>
          </a:prstGeom>
          <a:noFill/>
          <a:ln w="9525">
            <a:noFill/>
          </a:ln>
        </p:spPr>
        <p:txBody>
          <a:bodyPr anchor="b" anchorCtr="0"/>
          <a:lstStyle/>
          <a:p>
            <a:pPr fontAlgn="base">
              <a:buNone/>
            </a:pPr>
            <a:fld id="{BB962C8B-B14F-4D97-AF65-F5344CB8AC3E}" type="datetime5">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
        <p:nvSpPr>
          <p:cNvPr id="2067" name="页脚占位符 2066"/>
          <p:cNvSpPr>
            <a:spLocks noGrp="1"/>
          </p:cNvSpPr>
          <p:nvPr>
            <p:ph type="ftr" sz="quarter" idx="3"/>
          </p:nvPr>
        </p:nvSpPr>
        <p:spPr>
          <a:xfrm>
            <a:off x="3124200" y="6248400"/>
            <a:ext cx="2895600" cy="457200"/>
          </a:xfrm>
          <a:prstGeom prst="rect">
            <a:avLst/>
          </a:prstGeom>
          <a:noFill/>
          <a:ln w="9525">
            <a:noFill/>
          </a:ln>
        </p:spPr>
        <p:txBody>
          <a:bodyPr anchor="b" anchorCtr="0"/>
          <a:lstStyle/>
          <a:p>
            <a:pPr algn="ctr" fontAlgn="base">
              <a:buNone/>
            </a:pPr>
            <a:endParaRPr/>
          </a:p>
        </p:txBody>
      </p:sp>
      <p:sp>
        <p:nvSpPr>
          <p:cNvPr id="2068" name="灯片编号占位符 2067"/>
          <p:cNvSpPr>
            <a:spLocks noGrp="1"/>
          </p:cNvSpPr>
          <p:nvPr>
            <p:ph type="sldNum" sz="quarter" idx="4"/>
          </p:nvPr>
        </p:nvSpPr>
        <p:spPr>
          <a:xfrm>
            <a:off x="6553200" y="6248400"/>
            <a:ext cx="2133600" cy="457200"/>
          </a:xfrm>
          <a:prstGeom prst="rect">
            <a:avLst/>
          </a:prstGeom>
          <a:noFill/>
          <a:ln w="9525">
            <a:noFill/>
          </a:ln>
        </p:spPr>
        <p:txBody>
          <a:bodyPr anchor="b" anchorCtr="0"/>
          <a:lstStyle/>
          <a:p>
            <a:pPr algn="r" fontAlgn="base">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latin typeface="Arial Black" panose="020B0A04020102020204" pitchFamily="34" charset="0"/>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3"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24" name="内容占位符"/>
          <p:cNvSpPr>
            <a:spLocks noGrp="1"/>
          </p:cNvSpPr>
          <p:nvPr>
            <p:ph idx="1"/>
          </p:nvPr>
        </p:nvSpPr>
        <p:spPr>
          <a:xfrm>
            <a:off x="457200" y="1981200"/>
            <a:ext cx="8229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8" name="标题"/>
          <p:cNvSpPr>
            <a:spLocks noGrp="1"/>
          </p:cNvSpPr>
          <p:nvPr>
            <p:ph type="title"/>
          </p:nvPr>
        </p:nvSpPr>
        <p:spPr>
          <a:xfrm>
            <a:off x="722313" y="4406900"/>
            <a:ext cx="7772400" cy="1362075"/>
          </a:xfrm>
          <a:prstGeom prst="rect">
            <a:avLst/>
          </a:prstGeom>
          <a:noFill/>
          <a:ln w="9525" cap="flat" cmpd="sng">
            <a:noFill/>
            <a:prstDash val="solid"/>
            <a:miter/>
          </a:ln>
        </p:spPr>
        <p:txBody>
          <a:bodyPr vert="horz" wrap="square" lIns="91440" tIns="45720" rIns="91440" bIns="45720" anchor="t" anchorCtr="0"/>
          <a:lstStyle>
            <a:lvl1pPr marL="0" indent="0" algn="l">
              <a:defRPr sz="4000" b="1" cap="all"/>
            </a:lvl1pPr>
          </a:lstStyle>
          <a:p>
            <a:pPr marL="0" indent="0" fontAlgn="base"/>
            <a:r>
              <a:rPr lang="zh-CN" altLang="en-US" strike="noStrike" noProof="1"/>
              <a:t>单击此处编辑母版标题样式</a:t>
            </a:r>
          </a:p>
        </p:txBody>
      </p:sp>
      <p:sp>
        <p:nvSpPr>
          <p:cNvPr id="29" name="文本"/>
          <p:cNvSpPr>
            <a:spLocks noGrp="1"/>
          </p:cNvSpPr>
          <p:nvPr>
            <p:ph type="body" idx="1"/>
          </p:nvPr>
        </p:nvSpPr>
        <p:spPr>
          <a:xfrm>
            <a:off x="722313" y="2906713"/>
            <a:ext cx="7772400" cy="1500187"/>
          </a:xfrm>
          <a:prstGeom prst="rect">
            <a:avLst/>
          </a:prstGeom>
          <a:noFill/>
          <a:ln w="9525" cap="flat" cmpd="sng">
            <a:noFill/>
            <a:prstDash val="solid"/>
            <a:miter/>
          </a:ln>
        </p:spPr>
        <p:txBody>
          <a:bodyPr vert="horz" wrap="square" lIns="91440" tIns="45720" rIns="91440" bIns="45720" anchor="b" anchorCtr="0"/>
          <a:lstStyle>
            <a:lvl1pPr marL="0" indent="0">
              <a:buNone/>
              <a:defRPr sz="2000"/>
            </a:lvl1pPr>
          </a:lstStyle>
          <a:p>
            <a:pPr marL="0" indent="0" fontAlgn="base"/>
            <a:r>
              <a:rPr lang="zh-CN" altLang="en-US" strike="noStrike" noProof="1"/>
              <a:t>单击此处编辑母版文本样式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3"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24" name="内容占位符"/>
          <p:cNvSpPr>
            <a:spLocks noGrp="1"/>
          </p:cNvSpPr>
          <p:nvPr>
            <p:ph idx="1"/>
          </p:nvPr>
        </p:nvSpPr>
        <p:spPr>
          <a:xfrm>
            <a:off x="457200" y="1981200"/>
            <a:ext cx="8229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3"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34" name="内容占位符"/>
          <p:cNvSpPr>
            <a:spLocks noGrp="1"/>
          </p:cNvSpPr>
          <p:nvPr>
            <p:ph idx="1"/>
          </p:nvPr>
        </p:nvSpPr>
        <p:spPr>
          <a:xfrm>
            <a:off x="457200" y="1981200"/>
            <a:ext cx="4038600" cy="3886200"/>
          </a:xfrm>
          <a:prstGeom prst="rect">
            <a:avLst/>
          </a:prstGeom>
          <a:noFill/>
          <a:ln w="9525" cap="flat" cmpd="sng">
            <a:noFill/>
            <a:prstDash val="solid"/>
            <a:miter/>
          </a:ln>
        </p:spPr>
        <p:txBody>
          <a:bodyPr vert="horz" wrap="square" lIns="91440" tIns="45720" rIns="91440" bIns="45720" anchor="t" anchorCtr="0"/>
          <a:lstStyle>
            <a:lvl1pPr marL="342900" indent="-342900">
              <a:defRPr sz="2800"/>
            </a:lvl1pPr>
            <a:lvl2pPr marL="742950" lvl="1" indent="-285750">
              <a:defRPr sz="2400"/>
            </a:lvl2pPr>
            <a:lvl3pPr marL="1143000" lvl="2" indent="-228600">
              <a:defRPr sz="2000"/>
            </a:lvl3pPr>
            <a:lvl4pPr marL="1600200" lvl="3" indent="-228600">
              <a:defRPr sz="1800"/>
            </a:lvl4pPr>
            <a:lvl5pPr marL="2057400" lvl="4" indent="-228600">
              <a:defRPr sz="18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35" name="内容占位符"/>
          <p:cNvSpPr>
            <a:spLocks noGrp="1"/>
          </p:cNvSpPr>
          <p:nvPr>
            <p:ph idx="2"/>
          </p:nvPr>
        </p:nvSpPr>
        <p:spPr>
          <a:xfrm>
            <a:off x="4648200" y="1981200"/>
            <a:ext cx="4038600" cy="3886200"/>
          </a:xfrm>
          <a:prstGeom prst="rect">
            <a:avLst/>
          </a:prstGeom>
          <a:noFill/>
          <a:ln w="9525" cap="flat" cmpd="sng">
            <a:noFill/>
            <a:prstDash val="solid"/>
            <a:miter/>
          </a:ln>
        </p:spPr>
        <p:txBody>
          <a:bodyPr vert="horz" wrap="square" lIns="91440" tIns="45720" rIns="91440" bIns="45720" anchor="t" anchorCtr="0"/>
          <a:lstStyle>
            <a:lvl1pPr marL="342900" indent="-342900">
              <a:defRPr sz="2800"/>
            </a:lvl1pPr>
            <a:lvl2pPr marL="742950" lvl="1" indent="-285750">
              <a:defRPr sz="2400"/>
            </a:lvl2pPr>
            <a:lvl3pPr marL="1143000" lvl="2" indent="-228600">
              <a:defRPr sz="2000"/>
            </a:lvl3pPr>
            <a:lvl4pPr marL="1600200" lvl="3" indent="-228600">
              <a:defRPr sz="1800"/>
            </a:lvl4pPr>
            <a:lvl5pPr marL="2057400" lvl="4" indent="-228600">
              <a:defRPr sz="18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9" name="标题"/>
          <p:cNvSpPr>
            <a:spLocks noGrp="1"/>
          </p:cNvSpPr>
          <p:nvPr>
            <p:ph type="title"/>
          </p:nvPr>
        </p:nvSpPr>
        <p:spPr>
          <a:xfrm>
            <a:off x="457200" y="274638"/>
            <a:ext cx="8229600" cy="11430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40" name="文本"/>
          <p:cNvSpPr>
            <a:spLocks noGrp="1"/>
          </p:cNvSpPr>
          <p:nvPr>
            <p:ph type="body" idx="1"/>
          </p:nvPr>
        </p:nvSpPr>
        <p:spPr>
          <a:xfrm>
            <a:off x="457200" y="1535113"/>
            <a:ext cx="4040188" cy="639762"/>
          </a:xfrm>
          <a:prstGeom prst="rect">
            <a:avLst/>
          </a:prstGeom>
          <a:noFill/>
          <a:ln w="9525" cap="flat" cmpd="sng">
            <a:noFill/>
            <a:prstDash val="solid"/>
            <a:miter/>
          </a:ln>
        </p:spPr>
        <p:txBody>
          <a:bodyPr vert="horz" wrap="square" lIns="91440" tIns="45720" rIns="91440" bIns="45720" anchor="b" anchorCtr="0"/>
          <a:lstStyle>
            <a:lvl1pPr mar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200400" lvl="7" indent="0">
              <a:buNone/>
              <a:defRPr sz="1600" b="1"/>
            </a:lvl9pPr>
          </a:lstStyle>
          <a:p>
            <a:pPr marL="0" indent="0" fontAlgn="base"/>
            <a:r>
              <a:rPr lang="zh-CN" altLang="en-US" strike="noStrike" noProof="1"/>
              <a:t>单击此处编辑母版文本样式</a:t>
            </a:r>
          </a:p>
        </p:txBody>
      </p:sp>
      <p:sp>
        <p:nvSpPr>
          <p:cNvPr id="41" name="内容占位符"/>
          <p:cNvSpPr>
            <a:spLocks noGrp="1"/>
          </p:cNvSpPr>
          <p:nvPr>
            <p:ph idx="2"/>
          </p:nvPr>
        </p:nvSpPr>
        <p:spPr>
          <a:xfrm>
            <a:off x="457200" y="2174875"/>
            <a:ext cx="4040188" cy="3951288"/>
          </a:xfrm>
          <a:prstGeom prst="rect">
            <a:avLst/>
          </a:prstGeom>
          <a:noFill/>
          <a:ln w="9525" cap="flat" cmpd="sng">
            <a:noFill/>
            <a:prstDash val="solid"/>
            <a:miter/>
          </a:ln>
        </p:spPr>
        <p:txBody>
          <a:bodyPr vert="horz" wrap="square" lIns="91440" tIns="45720" rIns="91440" bIns="45720" anchor="t" anchorCtr="0"/>
          <a:lstStyle>
            <a:lvl1pPr marL="342900" indent="-342900">
              <a:defRPr sz="2400"/>
            </a:lvl1pPr>
            <a:lvl2pPr marL="742950" lvl="1" indent="-285750">
              <a:defRPr sz="2000"/>
            </a:lvl2pPr>
            <a:lvl3pPr marL="1143000" lvl="2" indent="-228600">
              <a:defRPr sz="1800"/>
            </a:lvl3pPr>
            <a:lvl4pPr marL="1600200" lvl="3" indent="-228600">
              <a:defRPr sz="1600"/>
            </a:lvl4pPr>
            <a:lvl5pPr marL="2057400" lvl="4" indent="-228600">
              <a:defRPr sz="16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42" name="文本"/>
          <p:cNvSpPr>
            <a:spLocks noGrp="1"/>
          </p:cNvSpPr>
          <p:nvPr>
            <p:ph type="body" idx="3"/>
          </p:nvPr>
        </p:nvSpPr>
        <p:spPr>
          <a:xfrm>
            <a:off x="4645025" y="1535113"/>
            <a:ext cx="4041775" cy="639762"/>
          </a:xfrm>
          <a:prstGeom prst="rect">
            <a:avLst/>
          </a:prstGeom>
          <a:noFill/>
          <a:ln w="9525" cap="flat" cmpd="sng">
            <a:noFill/>
            <a:prstDash val="solid"/>
            <a:miter/>
          </a:ln>
        </p:spPr>
        <p:txBody>
          <a:bodyPr vert="horz" wrap="square" lIns="91440" tIns="45720" rIns="91440" bIns="45720" anchor="b" anchorCtr="0"/>
          <a:lstStyle>
            <a:lvl1pPr mar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200400" lvl="7" indent="0">
              <a:buNone/>
              <a:defRPr sz="1600" b="1"/>
            </a:lvl9pPr>
          </a:lstStyle>
          <a:p>
            <a:pPr marL="0" indent="0" fontAlgn="base"/>
            <a:r>
              <a:rPr lang="zh-CN" altLang="en-US" strike="noStrike" noProof="1"/>
              <a:t>单击此处编辑母版文本样式</a:t>
            </a:r>
          </a:p>
        </p:txBody>
      </p:sp>
      <p:sp>
        <p:nvSpPr>
          <p:cNvPr id="43" name="内容占位符"/>
          <p:cNvSpPr>
            <a:spLocks noGrp="1"/>
          </p:cNvSpPr>
          <p:nvPr>
            <p:ph idx="4"/>
          </p:nvPr>
        </p:nvSpPr>
        <p:spPr>
          <a:xfrm>
            <a:off x="4645025" y="2174875"/>
            <a:ext cx="4041775" cy="3951288"/>
          </a:xfrm>
          <a:prstGeom prst="rect">
            <a:avLst/>
          </a:prstGeom>
          <a:noFill/>
          <a:ln w="9525" cap="flat" cmpd="sng">
            <a:noFill/>
            <a:prstDash val="solid"/>
            <a:miter/>
          </a:ln>
        </p:spPr>
        <p:txBody>
          <a:bodyPr vert="horz" wrap="square" lIns="91440" tIns="45720" rIns="91440" bIns="45720" anchor="t" anchorCtr="0"/>
          <a:lstStyle>
            <a:lvl1pPr marL="342900" indent="-342900">
              <a:defRPr sz="2400"/>
            </a:lvl1pPr>
            <a:lvl2pPr marL="742950" lvl="1" indent="-285750">
              <a:defRPr sz="2000"/>
            </a:lvl2pPr>
            <a:lvl3pPr marL="1143000" lvl="2" indent="-228600">
              <a:defRPr sz="1800"/>
            </a:lvl3pPr>
            <a:lvl4pPr marL="1600200" lvl="3" indent="-228600">
              <a:defRPr sz="1600"/>
            </a:lvl4pPr>
            <a:lvl5pPr marL="2057400" lvl="4" indent="-228600">
              <a:defRPr sz="16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47"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4" name="标题"/>
          <p:cNvSpPr>
            <a:spLocks noGrp="1"/>
          </p:cNvSpPr>
          <p:nvPr>
            <p:ph type="title"/>
          </p:nvPr>
        </p:nvSpPr>
        <p:spPr>
          <a:xfrm>
            <a:off x="457200" y="273050"/>
            <a:ext cx="3008313" cy="1162049"/>
          </a:xfrm>
          <a:prstGeom prst="rect">
            <a:avLst/>
          </a:prstGeom>
          <a:noFill/>
          <a:ln w="9525" cap="flat" cmpd="sng">
            <a:noFill/>
            <a:prstDash val="solid"/>
            <a:miter/>
          </a:ln>
        </p:spPr>
        <p:txBody>
          <a:bodyPr vert="horz" wrap="square" lIns="91440" tIns="45720" rIns="91440" bIns="45720" anchor="b" anchorCtr="0"/>
          <a:lstStyle>
            <a:lvl1pPr marL="0" indent="0" algn="l">
              <a:defRPr sz="2000" b="1"/>
            </a:lvl1pPr>
          </a:lstStyle>
          <a:p>
            <a:pPr marL="0" indent="0" fontAlgn="base"/>
            <a:r>
              <a:rPr lang="zh-CN" altLang="en-US" strike="noStrike" noProof="1"/>
              <a:t>单击此处编辑母版标题样式</a:t>
            </a:r>
          </a:p>
        </p:txBody>
      </p:sp>
      <p:sp>
        <p:nvSpPr>
          <p:cNvPr id="55" name="内容占位符"/>
          <p:cNvSpPr>
            <a:spLocks noGrp="1"/>
          </p:cNvSpPr>
          <p:nvPr>
            <p:ph idx="1"/>
          </p:nvPr>
        </p:nvSpPr>
        <p:spPr>
          <a:xfrm>
            <a:off x="3575050" y="273050"/>
            <a:ext cx="5111750" cy="5853113"/>
          </a:xfrm>
          <a:prstGeom prst="rect">
            <a:avLst/>
          </a:prstGeom>
          <a:noFill/>
          <a:ln w="9525" cap="flat" cmpd="sng">
            <a:noFill/>
            <a:prstDash val="solid"/>
            <a:miter/>
          </a:ln>
        </p:spPr>
        <p:txBody>
          <a:bodyPr vert="horz" wrap="square" lIns="91440" tIns="45720" rIns="91440" bIns="45720" anchor="t" anchorCtr="0"/>
          <a:lstStyle>
            <a:lvl1pPr marL="342900" indent="-342900">
              <a:defRPr sz="3200"/>
            </a:lvl1pPr>
            <a:lvl2pPr marL="742950" lvl="1" indent="-285750">
              <a:defRPr sz="2800"/>
            </a:lvl2pPr>
            <a:lvl3pPr marL="1143000" lvl="2" indent="-228600">
              <a:defRPr sz="2400"/>
            </a:lvl3pPr>
            <a:lvl4pPr marL="1600200" lvl="3" indent="-228600">
              <a:defRPr sz="2000"/>
            </a:lvl4pPr>
            <a:lvl5pPr marL="2057400" lvl="4" indent="-228600">
              <a:defRPr sz="20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56" name="文本"/>
          <p:cNvSpPr>
            <a:spLocks noGrp="1"/>
          </p:cNvSpPr>
          <p:nvPr>
            <p:ph type="body" idx="2"/>
          </p:nvPr>
        </p:nvSpPr>
        <p:spPr>
          <a:xfrm>
            <a:off x="457200" y="1435100"/>
            <a:ext cx="3008313" cy="4691063"/>
          </a:xfrm>
          <a:prstGeom prst="rect">
            <a:avLst/>
          </a:prstGeom>
          <a:noFill/>
          <a:ln w="9525" cap="flat" cmpd="sng">
            <a:noFill/>
            <a:prstDash val="solid"/>
            <a:miter/>
          </a:ln>
        </p:spPr>
        <p:txBody>
          <a:bodyPr vert="horz" wrap="square" lIns="91440" tIns="45720" rIns="91440" bIns="45720" anchor="t" anchorCtr="0"/>
          <a:lstStyle>
            <a:lvl1pPr marL="0" indent="0">
              <a:buNone/>
              <a:defRPr sz="1400"/>
            </a:lvl1pPr>
          </a:lstStyle>
          <a:p>
            <a:pPr marL="0" indent="0" fontAlgn="base"/>
            <a:r>
              <a:rPr lang="zh-CN" altLang="en-US" strike="noStrike" noProof="1"/>
              <a:t>单击此处编辑母版文本样式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60" name="标题"/>
          <p:cNvSpPr>
            <a:spLocks noGrp="1"/>
          </p:cNvSpPr>
          <p:nvPr>
            <p:ph type="title"/>
          </p:nvPr>
        </p:nvSpPr>
        <p:spPr>
          <a:xfrm>
            <a:off x="1792288" y="4800600"/>
            <a:ext cx="5486400" cy="566738"/>
          </a:xfrm>
          <a:prstGeom prst="rect">
            <a:avLst/>
          </a:prstGeom>
          <a:noFill/>
          <a:ln w="9525" cap="flat" cmpd="sng">
            <a:noFill/>
            <a:prstDash val="solid"/>
            <a:miter/>
          </a:ln>
        </p:spPr>
        <p:txBody>
          <a:bodyPr vert="horz" wrap="square" lIns="91440" tIns="45720" rIns="91440" bIns="45720" anchor="b" anchorCtr="0"/>
          <a:lstStyle>
            <a:lvl1pPr marL="0" indent="0" algn="l">
              <a:defRPr sz="2000" b="1"/>
            </a:lvl1pPr>
          </a:lstStyle>
          <a:p>
            <a:pPr marL="0" indent="0" fontAlgn="base"/>
            <a:r>
              <a:rPr lang="zh-CN" altLang="en-US" strike="noStrike" noProof="1"/>
              <a:t>单击此处编辑母版标题样式</a:t>
            </a:r>
          </a:p>
        </p:txBody>
      </p:sp>
      <p:sp>
        <p:nvSpPr>
          <p:cNvPr id="61" name="图片"/>
          <p:cNvSpPr>
            <a:spLocks noGrp="1"/>
          </p:cNvSpPr>
          <p:nvPr>
            <p:ph type="pic" idx="2"/>
          </p:nvPr>
        </p:nvSpPr>
        <p:spPr>
          <a:xfrm>
            <a:off x="1792288" y="612775"/>
            <a:ext cx="5486400" cy="4114800"/>
          </a:xfrm>
          <a:prstGeom prst="rect">
            <a:avLst/>
          </a:prstGeom>
          <a:noFill/>
          <a:ln w="9525" cap="flat" cmpd="sng">
            <a:noFill/>
            <a:prstDash val="solid"/>
            <a:miter/>
          </a:ln>
        </p:spPr>
      </p:sp>
      <p:sp>
        <p:nvSpPr>
          <p:cNvPr id="62" name="文本"/>
          <p:cNvSpPr>
            <a:spLocks noGrp="1"/>
          </p:cNvSpPr>
          <p:nvPr>
            <p:ph type="body" idx="1"/>
          </p:nvPr>
        </p:nvSpPr>
        <p:spPr>
          <a:xfrm>
            <a:off x="1792288" y="5367338"/>
            <a:ext cx="5486400" cy="804861"/>
          </a:xfrm>
          <a:prstGeom prst="rect">
            <a:avLst/>
          </a:prstGeom>
          <a:noFill/>
          <a:ln w="9525" cap="flat" cmpd="sng">
            <a:noFill/>
            <a:prstDash val="solid"/>
            <a:miter/>
          </a:ln>
        </p:spPr>
        <p:txBody>
          <a:bodyPr vert="horz" wrap="square" lIns="91440" tIns="45720" rIns="91440" bIns="45720" anchor="t" anchorCtr="0"/>
          <a:lstStyle>
            <a:lvl1pPr marL="0" indent="0">
              <a:buNone/>
              <a:defRPr sz="1400"/>
            </a:lvl1pPr>
          </a:lstStyle>
          <a:p>
            <a:pPr marL="0" indent="0" fontAlgn="base"/>
            <a:r>
              <a:rPr lang="zh-CN" altLang="en-US" strike="noStrike" noProof="1"/>
              <a:t>单击此处编辑母版文本样式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66"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67" name="竖排文字占位符"/>
          <p:cNvSpPr>
            <a:spLocks noGrp="1"/>
          </p:cNvSpPr>
          <p:nvPr>
            <p:ph type="body" orient="vert" idx="1"/>
          </p:nvPr>
        </p:nvSpPr>
        <p:spPr>
          <a:xfrm>
            <a:off x="457200" y="1981200"/>
            <a:ext cx="8229600" cy="3886200"/>
          </a:xfrm>
          <a:prstGeom prst="rect">
            <a:avLst/>
          </a:prstGeom>
          <a:noFill/>
          <a:ln w="9525" cap="flat" cmpd="sng">
            <a:noFill/>
            <a:prstDash val="solid"/>
            <a:miter/>
          </a:ln>
        </p:spPr>
        <p:txBody>
          <a:bodyPr vert="eaVert"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71" name="竖排标题"/>
          <p:cNvSpPr>
            <a:spLocks noGrp="1"/>
          </p:cNvSpPr>
          <p:nvPr>
            <p:ph type="title" orient="vert"/>
          </p:nvPr>
        </p:nvSpPr>
        <p:spPr>
          <a:xfrm>
            <a:off x="6629400" y="457200"/>
            <a:ext cx="2057400" cy="5410200"/>
          </a:xfrm>
          <a:prstGeom prst="rect">
            <a:avLst/>
          </a:prstGeom>
          <a:noFill/>
          <a:ln w="9525" cap="flat" cmpd="sng">
            <a:noFill/>
            <a:prstDash val="solid"/>
            <a:miter/>
          </a:ln>
        </p:spPr>
        <p:txBody>
          <a:bodyPr vert="eaVert" wrap="square" lIns="91440" tIns="45720" rIns="91440" bIns="45720" anchor="t" anchorCtr="0"/>
          <a:lstStyle/>
          <a:p>
            <a:pPr fontAlgn="base"/>
            <a:r>
              <a:rPr lang="zh-CN" altLang="en-US" strike="noStrike" noProof="1"/>
              <a:t>单击此处编辑母版标题样式</a:t>
            </a:r>
          </a:p>
        </p:txBody>
      </p:sp>
      <p:sp>
        <p:nvSpPr>
          <p:cNvPr id="72" name="竖排文字占位符"/>
          <p:cNvSpPr>
            <a:spLocks noGrp="1"/>
          </p:cNvSpPr>
          <p:nvPr>
            <p:ph type="body" orient="vert" idx="1"/>
          </p:nvPr>
        </p:nvSpPr>
        <p:spPr>
          <a:xfrm>
            <a:off x="457200" y="457200"/>
            <a:ext cx="6019799" cy="5410200"/>
          </a:xfrm>
          <a:prstGeom prst="rect">
            <a:avLst/>
          </a:prstGeom>
          <a:noFill/>
          <a:ln w="9525" cap="flat" cmpd="sng">
            <a:noFill/>
            <a:prstDash val="solid"/>
            <a:miter/>
          </a:ln>
        </p:spPr>
        <p:txBody>
          <a:bodyPr vert="eaVert"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文本与内容">
    <p:spTree>
      <p:nvGrpSpPr>
        <p:cNvPr id="1" name=""/>
        <p:cNvGrpSpPr/>
        <p:nvPr/>
      </p:nvGrpSpPr>
      <p:grpSpPr>
        <a:xfrm>
          <a:off x="0" y="0"/>
          <a:ext cx="0" cy="0"/>
          <a:chOff x="0" y="0"/>
          <a:chExt cx="0" cy="0"/>
        </a:xfrm>
      </p:grpSpPr>
      <p:sp>
        <p:nvSpPr>
          <p:cNvPr id="76"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77" name="文本"/>
          <p:cNvSpPr>
            <a:spLocks noGrp="1"/>
          </p:cNvSpPr>
          <p:nvPr>
            <p:ph type="body" idx="1"/>
          </p:nvPr>
        </p:nvSpPr>
        <p:spPr>
          <a:xfrm>
            <a:off x="457200" y="1981200"/>
            <a:ext cx="4038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78" name="内容占位符"/>
          <p:cNvSpPr>
            <a:spLocks noGrp="1"/>
          </p:cNvSpPr>
          <p:nvPr>
            <p:ph idx="2"/>
          </p:nvPr>
        </p:nvSpPr>
        <p:spPr>
          <a:xfrm>
            <a:off x="4648200" y="1981200"/>
            <a:ext cx="4038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和图示或组织结构图">
    <p:spTree>
      <p:nvGrpSpPr>
        <p:cNvPr id="1" name=""/>
        <p:cNvGrpSpPr/>
        <p:nvPr/>
      </p:nvGrpSpPr>
      <p:grpSpPr>
        <a:xfrm>
          <a:off x="0" y="0"/>
          <a:ext cx="0" cy="0"/>
          <a:chOff x="0" y="0"/>
          <a:chExt cx="0" cy="0"/>
        </a:xfrm>
      </p:grpSpPr>
      <p:sp>
        <p:nvSpPr>
          <p:cNvPr id="82"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83" name="文本"/>
          <p:cNvSpPr>
            <a:spLocks noGrp="1"/>
          </p:cNvSpPr>
          <p:nvPr>
            <p:ph type="body" idx="1"/>
          </p:nvPr>
        </p:nvSpPr>
        <p:spPr>
          <a:xfrm>
            <a:off x="457200" y="1981200"/>
            <a:ext cx="8229600" cy="3886200"/>
          </a:xfrm>
          <a:prstGeom prst="rect">
            <a:avLst/>
          </a:prstGeom>
          <a:noFill/>
          <a:ln w="9525" cap="flat" cmpd="sng">
            <a:noFill/>
            <a:prstDash val="solid"/>
            <a:miter/>
          </a:ln>
        </p:spPr>
        <p:txBody>
          <a:bodyPr vert="horz" wrap="square" lIns="91440" tIns="45720" rIns="91440" bIns="45720" anchor="t" anchorCtr="0"/>
          <a:lstStyle>
            <a:lvl1pPr marL="342900" indent="-342900" algn="l" eaLnBrk="0" fontAlgn="base" latinLnBrk="0" hangingPunct="0">
              <a:lnSpc>
                <a:spcPct val="100000"/>
              </a:lnSpc>
              <a:spcBef>
                <a:spcPct val="20000"/>
              </a:spcBef>
              <a:spcAft>
                <a:spcPts val="0"/>
              </a:spcAft>
              <a:buClr>
                <a:schemeClr val="bg2"/>
              </a:buClr>
              <a:buSzPct val="75000"/>
              <a:buFont typeface="Wingdings" panose="05000000000000000000" pitchFamily="2" charset="2"/>
              <a:buChar char="n"/>
            </a:lvl1pPr>
          </a:lstStyle>
          <a:p>
            <a:pPr marL="342900" indent="-342900" fontAlgn="base"/>
            <a:endParaRPr lang="zh-CN" altLang="en-US" sz="3200" b="0" i="0" u="none" strike="noStrike" kern="0" cap="none" spc="0" baseline="0" noProof="1">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8" name="标题"/>
          <p:cNvSpPr>
            <a:spLocks noGrp="1"/>
          </p:cNvSpPr>
          <p:nvPr>
            <p:ph type="title"/>
          </p:nvPr>
        </p:nvSpPr>
        <p:spPr>
          <a:xfrm>
            <a:off x="722313" y="4406900"/>
            <a:ext cx="7772400" cy="1362075"/>
          </a:xfrm>
          <a:prstGeom prst="rect">
            <a:avLst/>
          </a:prstGeom>
          <a:noFill/>
          <a:ln w="9525" cap="flat" cmpd="sng">
            <a:noFill/>
            <a:prstDash val="solid"/>
            <a:miter/>
          </a:ln>
        </p:spPr>
        <p:txBody>
          <a:bodyPr vert="horz" wrap="square" lIns="91440" tIns="45720" rIns="91440" bIns="45720" anchor="t" anchorCtr="0"/>
          <a:lstStyle>
            <a:lvl1pPr marL="0" indent="0" algn="l">
              <a:defRPr sz="4000" b="1" cap="all"/>
            </a:lvl1pPr>
          </a:lstStyle>
          <a:p>
            <a:pPr marL="0" indent="0" fontAlgn="base"/>
            <a:r>
              <a:rPr lang="zh-CN" altLang="en-US" strike="noStrike" noProof="1"/>
              <a:t>单击此处编辑母版标题样式</a:t>
            </a:r>
          </a:p>
        </p:txBody>
      </p:sp>
      <p:sp>
        <p:nvSpPr>
          <p:cNvPr id="29" name="文本"/>
          <p:cNvSpPr>
            <a:spLocks noGrp="1"/>
          </p:cNvSpPr>
          <p:nvPr>
            <p:ph type="body" idx="1"/>
          </p:nvPr>
        </p:nvSpPr>
        <p:spPr>
          <a:xfrm>
            <a:off x="722313" y="2906713"/>
            <a:ext cx="7772400" cy="1500187"/>
          </a:xfrm>
          <a:prstGeom prst="rect">
            <a:avLst/>
          </a:prstGeom>
          <a:noFill/>
          <a:ln w="9525" cap="flat" cmpd="sng">
            <a:noFill/>
            <a:prstDash val="solid"/>
            <a:miter/>
          </a:ln>
        </p:spPr>
        <p:txBody>
          <a:bodyPr vert="horz" wrap="square" lIns="91440" tIns="45720" rIns="91440" bIns="45720" anchor="b" anchorCtr="0"/>
          <a:lstStyle>
            <a:lvl1pPr marL="0" indent="0">
              <a:buNone/>
              <a:defRPr sz="2000"/>
            </a:lvl1pPr>
          </a:lstStyle>
          <a:p>
            <a:pPr marL="0" indent="0" fontAlgn="base"/>
            <a:r>
              <a:rPr lang="zh-CN" altLang="en-US" strike="noStrike" noProof="1"/>
              <a:t>单击此处编辑母版文本样式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87" name="文本"/>
          <p:cNvSpPr>
            <a:spLocks noGrp="1"/>
          </p:cNvSpPr>
          <p:nvPr>
            <p:ph type="body" idx="1"/>
          </p:nvPr>
        </p:nvSpPr>
        <p:spPr>
          <a:xfrm>
            <a:off x="457200" y="457200"/>
            <a:ext cx="8229600" cy="5410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一项大型内容和两项小型内容">
    <p:spTree>
      <p:nvGrpSpPr>
        <p:cNvPr id="1" name=""/>
        <p:cNvGrpSpPr/>
        <p:nvPr/>
      </p:nvGrpSpPr>
      <p:grpSpPr>
        <a:xfrm>
          <a:off x="0" y="0"/>
          <a:ext cx="0" cy="0"/>
          <a:chOff x="0" y="0"/>
          <a:chExt cx="0" cy="0"/>
        </a:xfrm>
      </p:grpSpPr>
      <p:sp>
        <p:nvSpPr>
          <p:cNvPr id="91"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92" name="内容占位符"/>
          <p:cNvSpPr>
            <a:spLocks noGrp="1"/>
          </p:cNvSpPr>
          <p:nvPr>
            <p:ph idx="1"/>
          </p:nvPr>
        </p:nvSpPr>
        <p:spPr>
          <a:xfrm>
            <a:off x="457200" y="1981200"/>
            <a:ext cx="4038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93" name="内容占位符"/>
          <p:cNvSpPr>
            <a:spLocks noGrp="1"/>
          </p:cNvSpPr>
          <p:nvPr>
            <p:ph idx="2"/>
          </p:nvPr>
        </p:nvSpPr>
        <p:spPr>
          <a:xfrm>
            <a:off x="4648200" y="1981200"/>
            <a:ext cx="4038600" cy="18669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94" name="内容占位符"/>
          <p:cNvSpPr>
            <a:spLocks noGrp="1"/>
          </p:cNvSpPr>
          <p:nvPr>
            <p:ph idx="3"/>
          </p:nvPr>
        </p:nvSpPr>
        <p:spPr>
          <a:xfrm>
            <a:off x="4648200" y="4000499"/>
            <a:ext cx="4038600" cy="18669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grpSp>
        <p:nvGrpSpPr>
          <p:cNvPr id="7170" name="组合 2049"/>
          <p:cNvGrpSpPr/>
          <p:nvPr/>
        </p:nvGrpSpPr>
        <p:grpSpPr>
          <a:xfrm>
            <a:off x="0" y="0"/>
            <a:ext cx="9144000" cy="6858000"/>
            <a:chOff x="0" y="0"/>
            <a:chExt cx="5760" cy="4320"/>
          </a:xfrm>
        </p:grpSpPr>
        <p:sp>
          <p:nvSpPr>
            <p:cNvPr id="7171" name="矩形 2050"/>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lstStyle/>
            <a:p>
              <a:pPr lvl="0" algn="ctr"/>
              <a:endParaRPr lang="zh-CN" altLang="zh-CN" sz="2400">
                <a:latin typeface="Times New Roman" panose="02020603050405020304" pitchFamily="18" charset="0"/>
                <a:ea typeface="宋体" panose="02010600030101010101" pitchFamily="2" charset="-122"/>
              </a:endParaRPr>
            </a:p>
          </p:txBody>
        </p:sp>
        <p:sp>
          <p:nvSpPr>
            <p:cNvPr id="7172" name="矩形 2051"/>
            <p:cNvSpPr/>
            <p:nvPr/>
          </p:nvSpPr>
          <p:spPr>
            <a:xfrm>
              <a:off x="1081" y="1065"/>
              <a:ext cx="4679" cy="1596"/>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grpSp>
          <p:nvGrpSpPr>
            <p:cNvPr id="7173" name="组合 2052"/>
            <p:cNvGrpSpPr/>
            <p:nvPr/>
          </p:nvGrpSpPr>
          <p:grpSpPr>
            <a:xfrm>
              <a:off x="0" y="672"/>
              <a:ext cx="1806" cy="1989"/>
              <a:chOff x="0" y="672"/>
              <a:chExt cx="1806" cy="1989"/>
            </a:xfrm>
          </p:grpSpPr>
          <p:sp>
            <p:nvSpPr>
              <p:cNvPr id="7174" name="矩形 2053"/>
              <p:cNvSpPr/>
              <p:nvPr/>
            </p:nvSpPr>
            <p:spPr>
              <a:xfrm>
                <a:off x="361" y="2257"/>
                <a:ext cx="363" cy="404"/>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7175" name="矩形 2054"/>
              <p:cNvSpPr/>
              <p:nvPr/>
            </p:nvSpPr>
            <p:spPr>
              <a:xfrm>
                <a:off x="1081" y="1065"/>
                <a:ext cx="362" cy="405"/>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7176" name="矩形 2055"/>
              <p:cNvSpPr/>
              <p:nvPr/>
            </p:nvSpPr>
            <p:spPr>
              <a:xfrm>
                <a:off x="1437" y="672"/>
                <a:ext cx="369" cy="400"/>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7177" name="矩形 2056"/>
              <p:cNvSpPr/>
              <p:nvPr/>
            </p:nvSpPr>
            <p:spPr>
              <a:xfrm>
                <a:off x="719" y="2257"/>
                <a:ext cx="368" cy="404"/>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7178" name="矩形 2057"/>
              <p:cNvSpPr/>
              <p:nvPr/>
            </p:nvSpPr>
            <p:spPr>
              <a:xfrm>
                <a:off x="1437" y="1065"/>
                <a:ext cx="369" cy="405"/>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7179" name="矩形 2058"/>
              <p:cNvSpPr/>
              <p:nvPr/>
            </p:nvSpPr>
            <p:spPr>
              <a:xfrm>
                <a:off x="719" y="1464"/>
                <a:ext cx="368" cy="399"/>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7180" name="矩形 2059"/>
              <p:cNvSpPr/>
              <p:nvPr/>
            </p:nvSpPr>
            <p:spPr>
              <a:xfrm>
                <a:off x="0" y="1464"/>
                <a:ext cx="367" cy="399"/>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7181" name="矩形 2060"/>
              <p:cNvSpPr/>
              <p:nvPr/>
            </p:nvSpPr>
            <p:spPr>
              <a:xfrm>
                <a:off x="1081" y="1464"/>
                <a:ext cx="362" cy="399"/>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7182" name="矩形 2061"/>
              <p:cNvSpPr/>
              <p:nvPr/>
            </p:nvSpPr>
            <p:spPr>
              <a:xfrm>
                <a:off x="361" y="1857"/>
                <a:ext cx="363" cy="406"/>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7183" name="矩形 2062"/>
              <p:cNvSpPr/>
              <p:nvPr/>
            </p:nvSpPr>
            <p:spPr>
              <a:xfrm>
                <a:off x="719" y="1857"/>
                <a:ext cx="368" cy="406"/>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grpSp>
      </p:grpSp>
      <p:sp>
        <p:nvSpPr>
          <p:cNvPr id="98" name="标题"/>
          <p:cNvSpPr>
            <a:spLocks noGrp="1"/>
          </p:cNvSpPr>
          <p:nvPr>
            <p:ph type="ctrTitle"/>
          </p:nvPr>
        </p:nvSpPr>
        <p:spPr>
          <a:xfrm>
            <a:off x="2971799" y="1828800"/>
            <a:ext cx="6019799" cy="2209800"/>
          </a:xfrm>
          <a:prstGeom prst="rect">
            <a:avLst/>
          </a:prstGeom>
          <a:noFill/>
          <a:ln w="9525" cap="flat" cmpd="sng">
            <a:noFill/>
            <a:prstDash val="solid"/>
            <a:miter/>
          </a:ln>
        </p:spPr>
        <p:txBody>
          <a:bodyPr vert="horz" wrap="square" lIns="91440" tIns="45720" rIns="91440" bIns="45720" anchor="ctr" anchorCtr="0"/>
          <a:lstStyle>
            <a:lvl1pPr marL="0" indent="0">
              <a:defRPr sz="5000">
                <a:solidFill>
                  <a:srgbClr val="FFFFFF"/>
                </a:solidFill>
              </a:defRPr>
            </a:lvl1pPr>
          </a:lstStyle>
          <a:p>
            <a:pPr marL="0" indent="0" fontAlgn="base"/>
            <a:r>
              <a:rPr lang="zh-CN" altLang="en-US" strike="noStrike" noProof="1"/>
              <a:t>单击此处编辑母版标题样式</a:t>
            </a:r>
          </a:p>
        </p:txBody>
      </p:sp>
      <p:sp>
        <p:nvSpPr>
          <p:cNvPr id="99" name="文本"/>
          <p:cNvSpPr>
            <a:spLocks noGrp="1"/>
          </p:cNvSpPr>
          <p:nvPr>
            <p:ph type="subTitle" idx="1"/>
          </p:nvPr>
        </p:nvSpPr>
        <p:spPr>
          <a:xfrm>
            <a:off x="2971799" y="4267200"/>
            <a:ext cx="6019799" cy="1752599"/>
          </a:xfrm>
          <a:prstGeom prst="rect">
            <a:avLst/>
          </a:prstGeom>
          <a:noFill/>
          <a:ln w="9525" cap="flat" cmpd="sng">
            <a:noFill/>
            <a:prstDash val="solid"/>
            <a:miter/>
          </a:ln>
        </p:spPr>
        <p:txBody>
          <a:bodyPr vert="horz" wrap="square" lIns="91440" tIns="45720" rIns="91440" bIns="45720" anchor="t" anchorCtr="0"/>
          <a:lstStyle>
            <a:lvl1pPr marL="0" indent="0">
              <a:buNone/>
              <a:defRPr sz="3400"/>
            </a:lvl1pPr>
            <a:lvl2pPr marL="742950" lvl="1" indent="-285750"/>
            <a:lvl3pPr marL="1143000" lvl="2" indent="-228600"/>
            <a:lvl4pPr marL="1600200" lvl="3" indent="-228600"/>
            <a:lvl5pPr marL="2057400" lvl="4" indent="-228600"/>
            <a:lvl6pPr marL="2057400" lvl="5" indent="-228600"/>
            <a:lvl7pPr marL="2057400" lvl="6" indent="-228600"/>
            <a:lvl8pPr marL="2057400" lvl="7" indent="-228600"/>
            <a:lvl9pPr marL="2057400" lvl="7" indent="-228600"/>
          </a:lstStyle>
          <a:p>
            <a:pPr marL="0" indent="0" fontAlgn="base"/>
            <a:r>
              <a:rPr lang="zh-CN" altLang="en-US" strike="noStrike" noProof="1"/>
              <a:t>单击此处编辑母版副标题样式</a:t>
            </a:r>
          </a:p>
        </p:txBody>
      </p:sp>
      <p:sp>
        <p:nvSpPr>
          <p:cNvPr id="2066" name="日期占位符 2065"/>
          <p:cNvSpPr>
            <a:spLocks noGrp="1"/>
          </p:cNvSpPr>
          <p:nvPr>
            <p:ph type="dt" sz="half" idx="2"/>
          </p:nvPr>
        </p:nvSpPr>
        <p:spPr>
          <a:xfrm>
            <a:off x="457200" y="6248400"/>
            <a:ext cx="2133600" cy="457200"/>
          </a:xfrm>
          <a:prstGeom prst="rect">
            <a:avLst/>
          </a:prstGeom>
          <a:noFill/>
          <a:ln w="9525">
            <a:noFill/>
          </a:ln>
        </p:spPr>
        <p:txBody>
          <a:bodyPr anchor="b" anchorCtr="0"/>
          <a:lstStyle/>
          <a:p>
            <a:pPr fontAlgn="base">
              <a:buNone/>
            </a:pPr>
            <a:fld id="{BB962C8B-B14F-4D97-AF65-F5344CB8AC3E}" type="datetime5">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
        <p:nvSpPr>
          <p:cNvPr id="2067" name="页脚占位符 2066"/>
          <p:cNvSpPr>
            <a:spLocks noGrp="1"/>
          </p:cNvSpPr>
          <p:nvPr>
            <p:ph type="ftr" sz="quarter" idx="3"/>
          </p:nvPr>
        </p:nvSpPr>
        <p:spPr>
          <a:xfrm>
            <a:off x="3124200" y="6248400"/>
            <a:ext cx="2895600" cy="457200"/>
          </a:xfrm>
          <a:prstGeom prst="rect">
            <a:avLst/>
          </a:prstGeom>
          <a:noFill/>
          <a:ln w="9525">
            <a:noFill/>
          </a:ln>
        </p:spPr>
        <p:txBody>
          <a:bodyPr anchor="b" anchorCtr="0"/>
          <a:lstStyle/>
          <a:p>
            <a:pPr algn="ctr" fontAlgn="base">
              <a:buNone/>
            </a:pPr>
            <a:endParaRPr/>
          </a:p>
        </p:txBody>
      </p:sp>
      <p:sp>
        <p:nvSpPr>
          <p:cNvPr id="2068" name="灯片编号占位符 2067"/>
          <p:cNvSpPr>
            <a:spLocks noGrp="1"/>
          </p:cNvSpPr>
          <p:nvPr>
            <p:ph type="sldNum" sz="quarter" idx="4"/>
          </p:nvPr>
        </p:nvSpPr>
        <p:spPr>
          <a:xfrm>
            <a:off x="6553200" y="6248400"/>
            <a:ext cx="2133600" cy="457200"/>
          </a:xfrm>
          <a:prstGeom prst="rect">
            <a:avLst/>
          </a:prstGeom>
          <a:noFill/>
          <a:ln w="9525">
            <a:noFill/>
          </a:ln>
        </p:spPr>
        <p:txBody>
          <a:bodyPr anchor="b" anchorCtr="0"/>
          <a:lstStyle/>
          <a:p>
            <a:pPr algn="r" fontAlgn="base">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latin typeface="Arial Black" panose="020B0A04020102020204" pitchFamily="34" charset="0"/>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3"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24" name="内容占位符"/>
          <p:cNvSpPr>
            <a:spLocks noGrp="1"/>
          </p:cNvSpPr>
          <p:nvPr>
            <p:ph idx="1"/>
          </p:nvPr>
        </p:nvSpPr>
        <p:spPr>
          <a:xfrm>
            <a:off x="457200" y="1981200"/>
            <a:ext cx="8229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8" name="标题"/>
          <p:cNvSpPr>
            <a:spLocks noGrp="1"/>
          </p:cNvSpPr>
          <p:nvPr>
            <p:ph type="title"/>
          </p:nvPr>
        </p:nvSpPr>
        <p:spPr>
          <a:xfrm>
            <a:off x="722313" y="4406900"/>
            <a:ext cx="7772400" cy="1362075"/>
          </a:xfrm>
          <a:prstGeom prst="rect">
            <a:avLst/>
          </a:prstGeom>
          <a:noFill/>
          <a:ln w="9525" cap="flat" cmpd="sng">
            <a:noFill/>
            <a:prstDash val="solid"/>
            <a:miter/>
          </a:ln>
        </p:spPr>
        <p:txBody>
          <a:bodyPr vert="horz" wrap="square" lIns="91440" tIns="45720" rIns="91440" bIns="45720" anchor="t" anchorCtr="0"/>
          <a:lstStyle>
            <a:lvl1pPr marL="0" indent="0" algn="l">
              <a:defRPr sz="4000" b="1" cap="all"/>
            </a:lvl1pPr>
          </a:lstStyle>
          <a:p>
            <a:pPr marL="0" indent="0" fontAlgn="base"/>
            <a:r>
              <a:rPr lang="zh-CN" altLang="en-US" strike="noStrike" noProof="1"/>
              <a:t>单击此处编辑母版标题样式</a:t>
            </a:r>
          </a:p>
        </p:txBody>
      </p:sp>
      <p:sp>
        <p:nvSpPr>
          <p:cNvPr id="29" name="文本"/>
          <p:cNvSpPr>
            <a:spLocks noGrp="1"/>
          </p:cNvSpPr>
          <p:nvPr>
            <p:ph type="body" idx="1"/>
          </p:nvPr>
        </p:nvSpPr>
        <p:spPr>
          <a:xfrm>
            <a:off x="722313" y="2906713"/>
            <a:ext cx="7772400" cy="1500187"/>
          </a:xfrm>
          <a:prstGeom prst="rect">
            <a:avLst/>
          </a:prstGeom>
          <a:noFill/>
          <a:ln w="9525" cap="flat" cmpd="sng">
            <a:noFill/>
            <a:prstDash val="solid"/>
            <a:miter/>
          </a:ln>
        </p:spPr>
        <p:txBody>
          <a:bodyPr vert="horz" wrap="square" lIns="91440" tIns="45720" rIns="91440" bIns="45720" anchor="b" anchorCtr="0"/>
          <a:lstStyle>
            <a:lvl1pPr marL="0" indent="0">
              <a:buNone/>
              <a:defRPr sz="2000"/>
            </a:lvl1pPr>
          </a:lstStyle>
          <a:p>
            <a:pPr marL="0" indent="0" fontAlgn="base"/>
            <a:r>
              <a:rPr lang="zh-CN" altLang="en-US" strike="noStrike" noProof="1"/>
              <a:t>单击此处编辑母版文本样式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3"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34" name="内容占位符"/>
          <p:cNvSpPr>
            <a:spLocks noGrp="1"/>
          </p:cNvSpPr>
          <p:nvPr>
            <p:ph idx="1"/>
          </p:nvPr>
        </p:nvSpPr>
        <p:spPr>
          <a:xfrm>
            <a:off x="457200" y="1981200"/>
            <a:ext cx="4038600" cy="3886200"/>
          </a:xfrm>
          <a:prstGeom prst="rect">
            <a:avLst/>
          </a:prstGeom>
          <a:noFill/>
          <a:ln w="9525" cap="flat" cmpd="sng">
            <a:noFill/>
            <a:prstDash val="solid"/>
            <a:miter/>
          </a:ln>
        </p:spPr>
        <p:txBody>
          <a:bodyPr vert="horz" wrap="square" lIns="91440" tIns="45720" rIns="91440" bIns="45720" anchor="t" anchorCtr="0"/>
          <a:lstStyle>
            <a:lvl1pPr marL="342900" indent="-342900">
              <a:defRPr sz="2800"/>
            </a:lvl1pPr>
            <a:lvl2pPr marL="742950" lvl="1" indent="-285750">
              <a:defRPr sz="2400"/>
            </a:lvl2pPr>
            <a:lvl3pPr marL="1143000" lvl="2" indent="-228600">
              <a:defRPr sz="2000"/>
            </a:lvl3pPr>
            <a:lvl4pPr marL="1600200" lvl="3" indent="-228600">
              <a:defRPr sz="1800"/>
            </a:lvl4pPr>
            <a:lvl5pPr marL="2057400" lvl="4" indent="-228600">
              <a:defRPr sz="18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35" name="内容占位符"/>
          <p:cNvSpPr>
            <a:spLocks noGrp="1"/>
          </p:cNvSpPr>
          <p:nvPr>
            <p:ph idx="2"/>
          </p:nvPr>
        </p:nvSpPr>
        <p:spPr>
          <a:xfrm>
            <a:off x="4648200" y="1981200"/>
            <a:ext cx="4038600" cy="3886200"/>
          </a:xfrm>
          <a:prstGeom prst="rect">
            <a:avLst/>
          </a:prstGeom>
          <a:noFill/>
          <a:ln w="9525" cap="flat" cmpd="sng">
            <a:noFill/>
            <a:prstDash val="solid"/>
            <a:miter/>
          </a:ln>
        </p:spPr>
        <p:txBody>
          <a:bodyPr vert="horz" wrap="square" lIns="91440" tIns="45720" rIns="91440" bIns="45720" anchor="t" anchorCtr="0"/>
          <a:lstStyle>
            <a:lvl1pPr marL="342900" indent="-342900">
              <a:defRPr sz="2800"/>
            </a:lvl1pPr>
            <a:lvl2pPr marL="742950" lvl="1" indent="-285750">
              <a:defRPr sz="2400"/>
            </a:lvl2pPr>
            <a:lvl3pPr marL="1143000" lvl="2" indent="-228600">
              <a:defRPr sz="2000"/>
            </a:lvl3pPr>
            <a:lvl4pPr marL="1600200" lvl="3" indent="-228600">
              <a:defRPr sz="1800"/>
            </a:lvl4pPr>
            <a:lvl5pPr marL="2057400" lvl="4" indent="-228600">
              <a:defRPr sz="18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9" name="标题"/>
          <p:cNvSpPr>
            <a:spLocks noGrp="1"/>
          </p:cNvSpPr>
          <p:nvPr>
            <p:ph type="title"/>
          </p:nvPr>
        </p:nvSpPr>
        <p:spPr>
          <a:xfrm>
            <a:off x="457200" y="274638"/>
            <a:ext cx="8229600" cy="11430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40" name="文本"/>
          <p:cNvSpPr>
            <a:spLocks noGrp="1"/>
          </p:cNvSpPr>
          <p:nvPr>
            <p:ph type="body" idx="1"/>
          </p:nvPr>
        </p:nvSpPr>
        <p:spPr>
          <a:xfrm>
            <a:off x="457200" y="1535113"/>
            <a:ext cx="4040188" cy="639762"/>
          </a:xfrm>
          <a:prstGeom prst="rect">
            <a:avLst/>
          </a:prstGeom>
          <a:noFill/>
          <a:ln w="9525" cap="flat" cmpd="sng">
            <a:noFill/>
            <a:prstDash val="solid"/>
            <a:miter/>
          </a:ln>
        </p:spPr>
        <p:txBody>
          <a:bodyPr vert="horz" wrap="square" lIns="91440" tIns="45720" rIns="91440" bIns="45720" anchor="b" anchorCtr="0"/>
          <a:lstStyle>
            <a:lvl1pPr mar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200400" lvl="7" indent="0">
              <a:buNone/>
              <a:defRPr sz="1600" b="1"/>
            </a:lvl9pPr>
          </a:lstStyle>
          <a:p>
            <a:pPr marL="0" indent="0" fontAlgn="base"/>
            <a:r>
              <a:rPr lang="zh-CN" altLang="en-US" strike="noStrike" noProof="1"/>
              <a:t>单击此处编辑母版文本样式</a:t>
            </a:r>
          </a:p>
        </p:txBody>
      </p:sp>
      <p:sp>
        <p:nvSpPr>
          <p:cNvPr id="41" name="内容占位符"/>
          <p:cNvSpPr>
            <a:spLocks noGrp="1"/>
          </p:cNvSpPr>
          <p:nvPr>
            <p:ph idx="2"/>
          </p:nvPr>
        </p:nvSpPr>
        <p:spPr>
          <a:xfrm>
            <a:off x="457200" y="2174875"/>
            <a:ext cx="4040188" cy="3951288"/>
          </a:xfrm>
          <a:prstGeom prst="rect">
            <a:avLst/>
          </a:prstGeom>
          <a:noFill/>
          <a:ln w="9525" cap="flat" cmpd="sng">
            <a:noFill/>
            <a:prstDash val="solid"/>
            <a:miter/>
          </a:ln>
        </p:spPr>
        <p:txBody>
          <a:bodyPr vert="horz" wrap="square" lIns="91440" tIns="45720" rIns="91440" bIns="45720" anchor="t" anchorCtr="0"/>
          <a:lstStyle>
            <a:lvl1pPr marL="342900" indent="-342900">
              <a:defRPr sz="2400"/>
            </a:lvl1pPr>
            <a:lvl2pPr marL="742950" lvl="1" indent="-285750">
              <a:defRPr sz="2000"/>
            </a:lvl2pPr>
            <a:lvl3pPr marL="1143000" lvl="2" indent="-228600">
              <a:defRPr sz="1800"/>
            </a:lvl3pPr>
            <a:lvl4pPr marL="1600200" lvl="3" indent="-228600">
              <a:defRPr sz="1600"/>
            </a:lvl4pPr>
            <a:lvl5pPr marL="2057400" lvl="4" indent="-228600">
              <a:defRPr sz="16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42" name="文本"/>
          <p:cNvSpPr>
            <a:spLocks noGrp="1"/>
          </p:cNvSpPr>
          <p:nvPr>
            <p:ph type="body" idx="3"/>
          </p:nvPr>
        </p:nvSpPr>
        <p:spPr>
          <a:xfrm>
            <a:off x="4645025" y="1535113"/>
            <a:ext cx="4041775" cy="639762"/>
          </a:xfrm>
          <a:prstGeom prst="rect">
            <a:avLst/>
          </a:prstGeom>
          <a:noFill/>
          <a:ln w="9525" cap="flat" cmpd="sng">
            <a:noFill/>
            <a:prstDash val="solid"/>
            <a:miter/>
          </a:ln>
        </p:spPr>
        <p:txBody>
          <a:bodyPr vert="horz" wrap="square" lIns="91440" tIns="45720" rIns="91440" bIns="45720" anchor="b" anchorCtr="0"/>
          <a:lstStyle>
            <a:lvl1pPr mar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200400" lvl="7" indent="0">
              <a:buNone/>
              <a:defRPr sz="1600" b="1"/>
            </a:lvl9pPr>
          </a:lstStyle>
          <a:p>
            <a:pPr marL="0" indent="0" fontAlgn="base"/>
            <a:r>
              <a:rPr lang="zh-CN" altLang="en-US" strike="noStrike" noProof="1"/>
              <a:t>单击此处编辑母版文本样式</a:t>
            </a:r>
          </a:p>
        </p:txBody>
      </p:sp>
      <p:sp>
        <p:nvSpPr>
          <p:cNvPr id="43" name="内容占位符"/>
          <p:cNvSpPr>
            <a:spLocks noGrp="1"/>
          </p:cNvSpPr>
          <p:nvPr>
            <p:ph idx="4"/>
          </p:nvPr>
        </p:nvSpPr>
        <p:spPr>
          <a:xfrm>
            <a:off x="4645025" y="2174875"/>
            <a:ext cx="4041775" cy="3951288"/>
          </a:xfrm>
          <a:prstGeom prst="rect">
            <a:avLst/>
          </a:prstGeom>
          <a:noFill/>
          <a:ln w="9525" cap="flat" cmpd="sng">
            <a:noFill/>
            <a:prstDash val="solid"/>
            <a:miter/>
          </a:ln>
        </p:spPr>
        <p:txBody>
          <a:bodyPr vert="horz" wrap="square" lIns="91440" tIns="45720" rIns="91440" bIns="45720" anchor="t" anchorCtr="0"/>
          <a:lstStyle>
            <a:lvl1pPr marL="342900" indent="-342900">
              <a:defRPr sz="2400"/>
            </a:lvl1pPr>
            <a:lvl2pPr marL="742950" lvl="1" indent="-285750">
              <a:defRPr sz="2000"/>
            </a:lvl2pPr>
            <a:lvl3pPr marL="1143000" lvl="2" indent="-228600">
              <a:defRPr sz="1800"/>
            </a:lvl3pPr>
            <a:lvl4pPr marL="1600200" lvl="3" indent="-228600">
              <a:defRPr sz="1600"/>
            </a:lvl4pPr>
            <a:lvl5pPr marL="2057400" lvl="4" indent="-228600">
              <a:defRPr sz="16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47"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4" name="标题"/>
          <p:cNvSpPr>
            <a:spLocks noGrp="1"/>
          </p:cNvSpPr>
          <p:nvPr>
            <p:ph type="title"/>
          </p:nvPr>
        </p:nvSpPr>
        <p:spPr>
          <a:xfrm>
            <a:off x="457200" y="273050"/>
            <a:ext cx="3008313" cy="1162049"/>
          </a:xfrm>
          <a:prstGeom prst="rect">
            <a:avLst/>
          </a:prstGeom>
          <a:noFill/>
          <a:ln w="9525" cap="flat" cmpd="sng">
            <a:noFill/>
            <a:prstDash val="solid"/>
            <a:miter/>
          </a:ln>
        </p:spPr>
        <p:txBody>
          <a:bodyPr vert="horz" wrap="square" lIns="91440" tIns="45720" rIns="91440" bIns="45720" anchor="b" anchorCtr="0"/>
          <a:lstStyle>
            <a:lvl1pPr marL="0" indent="0" algn="l">
              <a:defRPr sz="2000" b="1"/>
            </a:lvl1pPr>
          </a:lstStyle>
          <a:p>
            <a:pPr marL="0" indent="0" fontAlgn="base"/>
            <a:r>
              <a:rPr lang="zh-CN" altLang="en-US" strike="noStrike" noProof="1"/>
              <a:t>单击此处编辑母版标题样式</a:t>
            </a:r>
          </a:p>
        </p:txBody>
      </p:sp>
      <p:sp>
        <p:nvSpPr>
          <p:cNvPr id="55" name="内容占位符"/>
          <p:cNvSpPr>
            <a:spLocks noGrp="1"/>
          </p:cNvSpPr>
          <p:nvPr>
            <p:ph idx="1"/>
          </p:nvPr>
        </p:nvSpPr>
        <p:spPr>
          <a:xfrm>
            <a:off x="3575050" y="273050"/>
            <a:ext cx="5111750" cy="5853113"/>
          </a:xfrm>
          <a:prstGeom prst="rect">
            <a:avLst/>
          </a:prstGeom>
          <a:noFill/>
          <a:ln w="9525" cap="flat" cmpd="sng">
            <a:noFill/>
            <a:prstDash val="solid"/>
            <a:miter/>
          </a:ln>
        </p:spPr>
        <p:txBody>
          <a:bodyPr vert="horz" wrap="square" lIns="91440" tIns="45720" rIns="91440" bIns="45720" anchor="t" anchorCtr="0"/>
          <a:lstStyle>
            <a:lvl1pPr marL="342900" indent="-342900">
              <a:defRPr sz="3200"/>
            </a:lvl1pPr>
            <a:lvl2pPr marL="742950" lvl="1" indent="-285750">
              <a:defRPr sz="2800"/>
            </a:lvl2pPr>
            <a:lvl3pPr marL="1143000" lvl="2" indent="-228600">
              <a:defRPr sz="2400"/>
            </a:lvl3pPr>
            <a:lvl4pPr marL="1600200" lvl="3" indent="-228600">
              <a:defRPr sz="2000"/>
            </a:lvl4pPr>
            <a:lvl5pPr marL="2057400" lvl="4" indent="-228600">
              <a:defRPr sz="20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56" name="文本"/>
          <p:cNvSpPr>
            <a:spLocks noGrp="1"/>
          </p:cNvSpPr>
          <p:nvPr>
            <p:ph type="body" idx="2"/>
          </p:nvPr>
        </p:nvSpPr>
        <p:spPr>
          <a:xfrm>
            <a:off x="457200" y="1435100"/>
            <a:ext cx="3008313" cy="4691063"/>
          </a:xfrm>
          <a:prstGeom prst="rect">
            <a:avLst/>
          </a:prstGeom>
          <a:noFill/>
          <a:ln w="9525" cap="flat" cmpd="sng">
            <a:noFill/>
            <a:prstDash val="solid"/>
            <a:miter/>
          </a:ln>
        </p:spPr>
        <p:txBody>
          <a:bodyPr vert="horz" wrap="square" lIns="91440" tIns="45720" rIns="91440" bIns="45720" anchor="t" anchorCtr="0"/>
          <a:lstStyle>
            <a:lvl1pPr marL="0" indent="0">
              <a:buNone/>
              <a:defRPr sz="1400"/>
            </a:lvl1pPr>
          </a:lstStyle>
          <a:p>
            <a:pPr marL="0" indent="0" fontAlgn="base"/>
            <a:r>
              <a:rPr lang="zh-CN" altLang="en-US" strike="noStrike" noProof="1"/>
              <a:t>单击此处编辑母版文本样式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3"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34" name="内容占位符"/>
          <p:cNvSpPr>
            <a:spLocks noGrp="1"/>
          </p:cNvSpPr>
          <p:nvPr>
            <p:ph idx="1"/>
          </p:nvPr>
        </p:nvSpPr>
        <p:spPr>
          <a:xfrm>
            <a:off x="457200" y="1981200"/>
            <a:ext cx="4038600" cy="3886200"/>
          </a:xfrm>
          <a:prstGeom prst="rect">
            <a:avLst/>
          </a:prstGeom>
          <a:noFill/>
          <a:ln w="9525" cap="flat" cmpd="sng">
            <a:noFill/>
            <a:prstDash val="solid"/>
            <a:miter/>
          </a:ln>
        </p:spPr>
        <p:txBody>
          <a:bodyPr vert="horz" wrap="square" lIns="91440" tIns="45720" rIns="91440" bIns="45720" anchor="t" anchorCtr="0"/>
          <a:lstStyle>
            <a:lvl1pPr marL="342900" indent="-342900">
              <a:defRPr sz="2800"/>
            </a:lvl1pPr>
            <a:lvl2pPr marL="742950" lvl="1" indent="-285750">
              <a:defRPr sz="2400"/>
            </a:lvl2pPr>
            <a:lvl3pPr marL="1143000" lvl="2" indent="-228600">
              <a:defRPr sz="2000"/>
            </a:lvl3pPr>
            <a:lvl4pPr marL="1600200" lvl="3" indent="-228600">
              <a:defRPr sz="1800"/>
            </a:lvl4pPr>
            <a:lvl5pPr marL="2057400" lvl="4" indent="-228600">
              <a:defRPr sz="18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35" name="内容占位符"/>
          <p:cNvSpPr>
            <a:spLocks noGrp="1"/>
          </p:cNvSpPr>
          <p:nvPr>
            <p:ph idx="2"/>
          </p:nvPr>
        </p:nvSpPr>
        <p:spPr>
          <a:xfrm>
            <a:off x="4648200" y="1981200"/>
            <a:ext cx="4038600" cy="3886200"/>
          </a:xfrm>
          <a:prstGeom prst="rect">
            <a:avLst/>
          </a:prstGeom>
          <a:noFill/>
          <a:ln w="9525" cap="flat" cmpd="sng">
            <a:noFill/>
            <a:prstDash val="solid"/>
            <a:miter/>
          </a:ln>
        </p:spPr>
        <p:txBody>
          <a:bodyPr vert="horz" wrap="square" lIns="91440" tIns="45720" rIns="91440" bIns="45720" anchor="t" anchorCtr="0"/>
          <a:lstStyle>
            <a:lvl1pPr marL="342900" indent="-342900">
              <a:defRPr sz="2800"/>
            </a:lvl1pPr>
            <a:lvl2pPr marL="742950" lvl="1" indent="-285750">
              <a:defRPr sz="2400"/>
            </a:lvl2pPr>
            <a:lvl3pPr marL="1143000" lvl="2" indent="-228600">
              <a:defRPr sz="2000"/>
            </a:lvl3pPr>
            <a:lvl4pPr marL="1600200" lvl="3" indent="-228600">
              <a:defRPr sz="1800"/>
            </a:lvl4pPr>
            <a:lvl5pPr marL="2057400" lvl="4" indent="-228600">
              <a:defRPr sz="18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60" name="标题"/>
          <p:cNvSpPr>
            <a:spLocks noGrp="1"/>
          </p:cNvSpPr>
          <p:nvPr>
            <p:ph type="title"/>
          </p:nvPr>
        </p:nvSpPr>
        <p:spPr>
          <a:xfrm>
            <a:off x="1792288" y="4800600"/>
            <a:ext cx="5486400" cy="566738"/>
          </a:xfrm>
          <a:prstGeom prst="rect">
            <a:avLst/>
          </a:prstGeom>
          <a:noFill/>
          <a:ln w="9525" cap="flat" cmpd="sng">
            <a:noFill/>
            <a:prstDash val="solid"/>
            <a:miter/>
          </a:ln>
        </p:spPr>
        <p:txBody>
          <a:bodyPr vert="horz" wrap="square" lIns="91440" tIns="45720" rIns="91440" bIns="45720" anchor="b" anchorCtr="0"/>
          <a:lstStyle>
            <a:lvl1pPr marL="0" indent="0" algn="l">
              <a:defRPr sz="2000" b="1"/>
            </a:lvl1pPr>
          </a:lstStyle>
          <a:p>
            <a:pPr marL="0" indent="0" fontAlgn="base"/>
            <a:r>
              <a:rPr lang="zh-CN" altLang="en-US" strike="noStrike" noProof="1"/>
              <a:t>单击此处编辑母版标题样式</a:t>
            </a:r>
          </a:p>
        </p:txBody>
      </p:sp>
      <p:sp>
        <p:nvSpPr>
          <p:cNvPr id="61" name="图片"/>
          <p:cNvSpPr>
            <a:spLocks noGrp="1"/>
          </p:cNvSpPr>
          <p:nvPr>
            <p:ph type="pic" idx="2"/>
          </p:nvPr>
        </p:nvSpPr>
        <p:spPr>
          <a:xfrm>
            <a:off x="1792288" y="612775"/>
            <a:ext cx="5486400" cy="4114800"/>
          </a:xfrm>
          <a:prstGeom prst="rect">
            <a:avLst/>
          </a:prstGeom>
          <a:noFill/>
          <a:ln w="9525" cap="flat" cmpd="sng">
            <a:noFill/>
            <a:prstDash val="solid"/>
            <a:miter/>
          </a:ln>
        </p:spPr>
      </p:sp>
      <p:sp>
        <p:nvSpPr>
          <p:cNvPr id="62" name="文本"/>
          <p:cNvSpPr>
            <a:spLocks noGrp="1"/>
          </p:cNvSpPr>
          <p:nvPr>
            <p:ph type="body" idx="1"/>
          </p:nvPr>
        </p:nvSpPr>
        <p:spPr>
          <a:xfrm>
            <a:off x="1792288" y="5367338"/>
            <a:ext cx="5486400" cy="804861"/>
          </a:xfrm>
          <a:prstGeom prst="rect">
            <a:avLst/>
          </a:prstGeom>
          <a:noFill/>
          <a:ln w="9525" cap="flat" cmpd="sng">
            <a:noFill/>
            <a:prstDash val="solid"/>
            <a:miter/>
          </a:ln>
        </p:spPr>
        <p:txBody>
          <a:bodyPr vert="horz" wrap="square" lIns="91440" tIns="45720" rIns="91440" bIns="45720" anchor="t" anchorCtr="0"/>
          <a:lstStyle>
            <a:lvl1pPr marL="0" indent="0">
              <a:buNone/>
              <a:defRPr sz="1400"/>
            </a:lvl1pPr>
          </a:lstStyle>
          <a:p>
            <a:pPr marL="0" indent="0" fontAlgn="base"/>
            <a:r>
              <a:rPr lang="zh-CN" altLang="en-US" strike="noStrike" noProof="1"/>
              <a:t>单击此处编辑母版文本样式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66"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67" name="竖排文字占位符"/>
          <p:cNvSpPr>
            <a:spLocks noGrp="1"/>
          </p:cNvSpPr>
          <p:nvPr>
            <p:ph type="body" orient="vert" idx="1"/>
          </p:nvPr>
        </p:nvSpPr>
        <p:spPr>
          <a:xfrm>
            <a:off x="457200" y="1981200"/>
            <a:ext cx="8229600" cy="3886200"/>
          </a:xfrm>
          <a:prstGeom prst="rect">
            <a:avLst/>
          </a:prstGeom>
          <a:noFill/>
          <a:ln w="9525" cap="flat" cmpd="sng">
            <a:noFill/>
            <a:prstDash val="solid"/>
            <a:miter/>
          </a:ln>
        </p:spPr>
        <p:txBody>
          <a:bodyPr vert="eaVert"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71" name="竖排标题"/>
          <p:cNvSpPr>
            <a:spLocks noGrp="1"/>
          </p:cNvSpPr>
          <p:nvPr>
            <p:ph type="title" orient="vert"/>
          </p:nvPr>
        </p:nvSpPr>
        <p:spPr>
          <a:xfrm>
            <a:off x="6629400" y="457200"/>
            <a:ext cx="2057400" cy="5410200"/>
          </a:xfrm>
          <a:prstGeom prst="rect">
            <a:avLst/>
          </a:prstGeom>
          <a:noFill/>
          <a:ln w="9525" cap="flat" cmpd="sng">
            <a:noFill/>
            <a:prstDash val="solid"/>
            <a:miter/>
          </a:ln>
        </p:spPr>
        <p:txBody>
          <a:bodyPr vert="eaVert" wrap="square" lIns="91440" tIns="45720" rIns="91440" bIns="45720" anchor="t" anchorCtr="0"/>
          <a:lstStyle/>
          <a:p>
            <a:pPr fontAlgn="base"/>
            <a:r>
              <a:rPr lang="zh-CN" altLang="en-US" strike="noStrike" noProof="1"/>
              <a:t>单击此处编辑母版标题样式</a:t>
            </a:r>
          </a:p>
        </p:txBody>
      </p:sp>
      <p:sp>
        <p:nvSpPr>
          <p:cNvPr id="72" name="竖排文字占位符"/>
          <p:cNvSpPr>
            <a:spLocks noGrp="1"/>
          </p:cNvSpPr>
          <p:nvPr>
            <p:ph type="body" orient="vert" idx="1"/>
          </p:nvPr>
        </p:nvSpPr>
        <p:spPr>
          <a:xfrm>
            <a:off x="457200" y="457200"/>
            <a:ext cx="6019799" cy="5410200"/>
          </a:xfrm>
          <a:prstGeom prst="rect">
            <a:avLst/>
          </a:prstGeom>
          <a:noFill/>
          <a:ln w="9525" cap="flat" cmpd="sng">
            <a:noFill/>
            <a:prstDash val="solid"/>
            <a:miter/>
          </a:ln>
        </p:spPr>
        <p:txBody>
          <a:bodyPr vert="eaVert"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标题，文本与内容">
    <p:spTree>
      <p:nvGrpSpPr>
        <p:cNvPr id="1" name=""/>
        <p:cNvGrpSpPr/>
        <p:nvPr/>
      </p:nvGrpSpPr>
      <p:grpSpPr>
        <a:xfrm>
          <a:off x="0" y="0"/>
          <a:ext cx="0" cy="0"/>
          <a:chOff x="0" y="0"/>
          <a:chExt cx="0" cy="0"/>
        </a:xfrm>
      </p:grpSpPr>
      <p:sp>
        <p:nvSpPr>
          <p:cNvPr id="76"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77" name="文本"/>
          <p:cNvSpPr>
            <a:spLocks noGrp="1"/>
          </p:cNvSpPr>
          <p:nvPr>
            <p:ph type="body" idx="1"/>
          </p:nvPr>
        </p:nvSpPr>
        <p:spPr>
          <a:xfrm>
            <a:off x="457200" y="1981200"/>
            <a:ext cx="4038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78" name="内容占位符"/>
          <p:cNvSpPr>
            <a:spLocks noGrp="1"/>
          </p:cNvSpPr>
          <p:nvPr>
            <p:ph idx="2"/>
          </p:nvPr>
        </p:nvSpPr>
        <p:spPr>
          <a:xfrm>
            <a:off x="4648200" y="1981200"/>
            <a:ext cx="4038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标题和图示或组织结构图">
    <p:spTree>
      <p:nvGrpSpPr>
        <p:cNvPr id="1" name=""/>
        <p:cNvGrpSpPr/>
        <p:nvPr/>
      </p:nvGrpSpPr>
      <p:grpSpPr>
        <a:xfrm>
          <a:off x="0" y="0"/>
          <a:ext cx="0" cy="0"/>
          <a:chOff x="0" y="0"/>
          <a:chExt cx="0" cy="0"/>
        </a:xfrm>
      </p:grpSpPr>
      <p:sp>
        <p:nvSpPr>
          <p:cNvPr id="82"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83" name="文本"/>
          <p:cNvSpPr>
            <a:spLocks noGrp="1"/>
          </p:cNvSpPr>
          <p:nvPr>
            <p:ph type="body" idx="1"/>
          </p:nvPr>
        </p:nvSpPr>
        <p:spPr>
          <a:xfrm>
            <a:off x="457200" y="1981200"/>
            <a:ext cx="8229600" cy="3886200"/>
          </a:xfrm>
          <a:prstGeom prst="rect">
            <a:avLst/>
          </a:prstGeom>
          <a:noFill/>
          <a:ln w="9525" cap="flat" cmpd="sng">
            <a:noFill/>
            <a:prstDash val="solid"/>
            <a:miter/>
          </a:ln>
        </p:spPr>
        <p:txBody>
          <a:bodyPr vert="horz" wrap="square" lIns="91440" tIns="45720" rIns="91440" bIns="45720" anchor="t" anchorCtr="0"/>
          <a:lstStyle>
            <a:lvl1pPr marL="342900" indent="-342900" algn="l" eaLnBrk="0" fontAlgn="base" latinLnBrk="0" hangingPunct="0">
              <a:lnSpc>
                <a:spcPct val="100000"/>
              </a:lnSpc>
              <a:spcBef>
                <a:spcPct val="20000"/>
              </a:spcBef>
              <a:spcAft>
                <a:spcPts val="0"/>
              </a:spcAft>
              <a:buClr>
                <a:schemeClr val="bg2"/>
              </a:buClr>
              <a:buSzPct val="75000"/>
              <a:buFont typeface="Wingdings" panose="05000000000000000000" pitchFamily="2" charset="2"/>
              <a:buChar char="n"/>
            </a:lvl1pPr>
          </a:lstStyle>
          <a:p>
            <a:pPr marL="342900" indent="-342900" fontAlgn="base"/>
            <a:endParaRPr lang="zh-CN" altLang="en-US" sz="3200" b="0" i="0" u="none" strike="noStrike" kern="0" cap="none" spc="0" baseline="0" noProof="1">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87" name="文本"/>
          <p:cNvSpPr>
            <a:spLocks noGrp="1"/>
          </p:cNvSpPr>
          <p:nvPr>
            <p:ph type="body" idx="1"/>
          </p:nvPr>
        </p:nvSpPr>
        <p:spPr>
          <a:xfrm>
            <a:off x="457200" y="457200"/>
            <a:ext cx="8229600" cy="5410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标题，一项大型内容和两项小型内容">
    <p:spTree>
      <p:nvGrpSpPr>
        <p:cNvPr id="1" name=""/>
        <p:cNvGrpSpPr/>
        <p:nvPr/>
      </p:nvGrpSpPr>
      <p:grpSpPr>
        <a:xfrm>
          <a:off x="0" y="0"/>
          <a:ext cx="0" cy="0"/>
          <a:chOff x="0" y="0"/>
          <a:chExt cx="0" cy="0"/>
        </a:xfrm>
      </p:grpSpPr>
      <p:sp>
        <p:nvSpPr>
          <p:cNvPr id="91"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92" name="内容占位符"/>
          <p:cNvSpPr>
            <a:spLocks noGrp="1"/>
          </p:cNvSpPr>
          <p:nvPr>
            <p:ph idx="1"/>
          </p:nvPr>
        </p:nvSpPr>
        <p:spPr>
          <a:xfrm>
            <a:off x="457200" y="1981200"/>
            <a:ext cx="4038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93" name="内容占位符"/>
          <p:cNvSpPr>
            <a:spLocks noGrp="1"/>
          </p:cNvSpPr>
          <p:nvPr>
            <p:ph idx="2"/>
          </p:nvPr>
        </p:nvSpPr>
        <p:spPr>
          <a:xfrm>
            <a:off x="4648200" y="1981200"/>
            <a:ext cx="4038600" cy="18669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94" name="内容占位符"/>
          <p:cNvSpPr>
            <a:spLocks noGrp="1"/>
          </p:cNvSpPr>
          <p:nvPr>
            <p:ph idx="3"/>
          </p:nvPr>
        </p:nvSpPr>
        <p:spPr>
          <a:xfrm>
            <a:off x="4648200" y="4000499"/>
            <a:ext cx="4038600" cy="18669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grpSp>
        <p:nvGrpSpPr>
          <p:cNvPr id="8194" name="组合 2049"/>
          <p:cNvGrpSpPr/>
          <p:nvPr/>
        </p:nvGrpSpPr>
        <p:grpSpPr>
          <a:xfrm>
            <a:off x="0" y="0"/>
            <a:ext cx="9144000" cy="6858000"/>
            <a:chOff x="0" y="0"/>
            <a:chExt cx="5760" cy="4320"/>
          </a:xfrm>
        </p:grpSpPr>
        <p:sp>
          <p:nvSpPr>
            <p:cNvPr id="8195" name="矩形 2050"/>
            <p:cNvSpPr/>
            <p:nvPr/>
          </p:nvSpPr>
          <p:spPr>
            <a:xfrm>
              <a:off x="0" y="0"/>
              <a:ext cx="2208" cy="4320"/>
            </a:xfrm>
            <a:prstGeom prst="rect">
              <a:avLst/>
            </a:prstGeom>
            <a:gradFill rotWithShape="0">
              <a:gsLst>
                <a:gs pos="0">
                  <a:schemeClr val="folHlink"/>
                </a:gs>
                <a:gs pos="100000">
                  <a:schemeClr val="bg1"/>
                </a:gs>
              </a:gsLst>
              <a:lin ang="0" scaled="1"/>
              <a:tileRect/>
            </a:gradFill>
            <a:ln w="9525">
              <a:noFill/>
            </a:ln>
          </p:spPr>
          <p:txBody>
            <a:bodyPr wrap="none" anchor="ctr" anchorCtr="0"/>
            <a:lstStyle/>
            <a:p>
              <a:pPr lvl="0" algn="ctr"/>
              <a:endParaRPr lang="zh-CN" altLang="zh-CN" sz="2400">
                <a:latin typeface="Times New Roman" panose="02020603050405020304" pitchFamily="18" charset="0"/>
                <a:ea typeface="宋体" panose="02010600030101010101" pitchFamily="2" charset="-122"/>
              </a:endParaRPr>
            </a:p>
          </p:txBody>
        </p:sp>
        <p:sp>
          <p:nvSpPr>
            <p:cNvPr id="8196" name="矩形 2051"/>
            <p:cNvSpPr/>
            <p:nvPr/>
          </p:nvSpPr>
          <p:spPr>
            <a:xfrm>
              <a:off x="1081" y="1065"/>
              <a:ext cx="4679" cy="1596"/>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grpSp>
          <p:nvGrpSpPr>
            <p:cNvPr id="8197" name="组合 2052"/>
            <p:cNvGrpSpPr/>
            <p:nvPr/>
          </p:nvGrpSpPr>
          <p:grpSpPr>
            <a:xfrm>
              <a:off x="0" y="672"/>
              <a:ext cx="1806" cy="1989"/>
              <a:chOff x="0" y="672"/>
              <a:chExt cx="1806" cy="1989"/>
            </a:xfrm>
          </p:grpSpPr>
          <p:sp>
            <p:nvSpPr>
              <p:cNvPr id="8198" name="矩形 2053"/>
              <p:cNvSpPr/>
              <p:nvPr/>
            </p:nvSpPr>
            <p:spPr>
              <a:xfrm>
                <a:off x="361" y="2257"/>
                <a:ext cx="363" cy="404"/>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8199" name="矩形 2054"/>
              <p:cNvSpPr/>
              <p:nvPr/>
            </p:nvSpPr>
            <p:spPr>
              <a:xfrm>
                <a:off x="1081" y="1065"/>
                <a:ext cx="362" cy="405"/>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8200" name="矩形 2055"/>
              <p:cNvSpPr/>
              <p:nvPr/>
            </p:nvSpPr>
            <p:spPr>
              <a:xfrm>
                <a:off x="1437" y="672"/>
                <a:ext cx="369" cy="400"/>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8201" name="矩形 2056"/>
              <p:cNvSpPr/>
              <p:nvPr/>
            </p:nvSpPr>
            <p:spPr>
              <a:xfrm>
                <a:off x="719" y="2257"/>
                <a:ext cx="368" cy="404"/>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8202" name="矩形 2057"/>
              <p:cNvSpPr/>
              <p:nvPr/>
            </p:nvSpPr>
            <p:spPr>
              <a:xfrm>
                <a:off x="1437" y="1065"/>
                <a:ext cx="369" cy="405"/>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8203" name="矩形 2058"/>
              <p:cNvSpPr/>
              <p:nvPr/>
            </p:nvSpPr>
            <p:spPr>
              <a:xfrm>
                <a:off x="719" y="1464"/>
                <a:ext cx="368" cy="399"/>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8204" name="矩形 2059"/>
              <p:cNvSpPr/>
              <p:nvPr/>
            </p:nvSpPr>
            <p:spPr>
              <a:xfrm>
                <a:off x="0" y="1464"/>
                <a:ext cx="367" cy="399"/>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8205" name="矩形 2060"/>
              <p:cNvSpPr/>
              <p:nvPr/>
            </p:nvSpPr>
            <p:spPr>
              <a:xfrm>
                <a:off x="1081" y="1464"/>
                <a:ext cx="362" cy="399"/>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8206" name="矩形 2061"/>
              <p:cNvSpPr/>
              <p:nvPr/>
            </p:nvSpPr>
            <p:spPr>
              <a:xfrm>
                <a:off x="361" y="1857"/>
                <a:ext cx="363" cy="406"/>
              </a:xfrm>
              <a:prstGeom prst="rect">
                <a:avLst/>
              </a:prstGeom>
              <a:solidFill>
                <a:schemeClr val="folHlink"/>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8207" name="矩形 2062"/>
              <p:cNvSpPr/>
              <p:nvPr/>
            </p:nvSpPr>
            <p:spPr>
              <a:xfrm>
                <a:off x="719" y="1857"/>
                <a:ext cx="368" cy="406"/>
              </a:xfrm>
              <a:prstGeom prst="rect">
                <a:avLst/>
              </a:prstGeom>
              <a:solidFill>
                <a:schemeClr val="accent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grpSp>
      </p:grpSp>
      <p:sp>
        <p:nvSpPr>
          <p:cNvPr id="98" name="标题"/>
          <p:cNvSpPr>
            <a:spLocks noGrp="1"/>
          </p:cNvSpPr>
          <p:nvPr>
            <p:ph type="ctrTitle"/>
          </p:nvPr>
        </p:nvSpPr>
        <p:spPr>
          <a:xfrm>
            <a:off x="2971799" y="1828800"/>
            <a:ext cx="6019799" cy="2209800"/>
          </a:xfrm>
          <a:prstGeom prst="rect">
            <a:avLst/>
          </a:prstGeom>
          <a:noFill/>
          <a:ln w="9525" cap="flat" cmpd="sng">
            <a:noFill/>
            <a:prstDash val="solid"/>
            <a:miter/>
          </a:ln>
        </p:spPr>
        <p:txBody>
          <a:bodyPr vert="horz" wrap="square" lIns="91440" tIns="45720" rIns="91440" bIns="45720" anchor="ctr" anchorCtr="0"/>
          <a:lstStyle>
            <a:lvl1pPr marL="0" indent="0">
              <a:defRPr sz="5000">
                <a:solidFill>
                  <a:srgbClr val="FFFFFF"/>
                </a:solidFill>
              </a:defRPr>
            </a:lvl1pPr>
          </a:lstStyle>
          <a:p>
            <a:pPr marL="0" indent="0" fontAlgn="base"/>
            <a:r>
              <a:rPr lang="zh-CN" altLang="en-US" strike="noStrike" noProof="1"/>
              <a:t>单击此处编辑母版标题样式</a:t>
            </a:r>
          </a:p>
        </p:txBody>
      </p:sp>
      <p:sp>
        <p:nvSpPr>
          <p:cNvPr id="99" name="文本"/>
          <p:cNvSpPr>
            <a:spLocks noGrp="1"/>
          </p:cNvSpPr>
          <p:nvPr>
            <p:ph type="subTitle" idx="1"/>
          </p:nvPr>
        </p:nvSpPr>
        <p:spPr>
          <a:xfrm>
            <a:off x="2971799" y="4267200"/>
            <a:ext cx="6019799" cy="1752599"/>
          </a:xfrm>
          <a:prstGeom prst="rect">
            <a:avLst/>
          </a:prstGeom>
          <a:noFill/>
          <a:ln w="9525" cap="flat" cmpd="sng">
            <a:noFill/>
            <a:prstDash val="solid"/>
            <a:miter/>
          </a:ln>
        </p:spPr>
        <p:txBody>
          <a:bodyPr vert="horz" wrap="square" lIns="91440" tIns="45720" rIns="91440" bIns="45720" anchor="t" anchorCtr="0"/>
          <a:lstStyle>
            <a:lvl1pPr marL="0" indent="0">
              <a:buNone/>
              <a:defRPr sz="3400"/>
            </a:lvl1pPr>
            <a:lvl2pPr marL="742950" lvl="1" indent="-285750"/>
            <a:lvl3pPr marL="1143000" lvl="2" indent="-228600"/>
            <a:lvl4pPr marL="1600200" lvl="3" indent="-228600"/>
            <a:lvl5pPr marL="2057400" lvl="4" indent="-228600"/>
            <a:lvl6pPr marL="2057400" lvl="5" indent="-228600"/>
            <a:lvl7pPr marL="2057400" lvl="6" indent="-228600"/>
            <a:lvl8pPr marL="2057400" lvl="7" indent="-228600"/>
            <a:lvl9pPr marL="2057400" lvl="7" indent="-228600"/>
          </a:lstStyle>
          <a:p>
            <a:pPr marL="0" indent="0" fontAlgn="base"/>
            <a:r>
              <a:rPr lang="zh-CN" altLang="en-US" strike="noStrike" noProof="1"/>
              <a:t>单击此处编辑母版副标题样式</a:t>
            </a:r>
          </a:p>
        </p:txBody>
      </p:sp>
      <p:sp>
        <p:nvSpPr>
          <p:cNvPr id="2066" name="日期占位符 2065"/>
          <p:cNvSpPr>
            <a:spLocks noGrp="1"/>
          </p:cNvSpPr>
          <p:nvPr>
            <p:ph type="dt" sz="half" idx="2"/>
          </p:nvPr>
        </p:nvSpPr>
        <p:spPr>
          <a:xfrm>
            <a:off x="457200" y="6248400"/>
            <a:ext cx="2133600" cy="457200"/>
          </a:xfrm>
          <a:prstGeom prst="rect">
            <a:avLst/>
          </a:prstGeom>
          <a:noFill/>
          <a:ln w="9525">
            <a:noFill/>
          </a:ln>
        </p:spPr>
        <p:txBody>
          <a:bodyPr anchor="b" anchorCtr="0"/>
          <a:lstStyle/>
          <a:p>
            <a:pPr fontAlgn="base">
              <a:buNone/>
            </a:pPr>
            <a:fld id="{BB962C8B-B14F-4D97-AF65-F5344CB8AC3E}" type="datetime5">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
        <p:nvSpPr>
          <p:cNvPr id="2067" name="页脚占位符 2066"/>
          <p:cNvSpPr>
            <a:spLocks noGrp="1"/>
          </p:cNvSpPr>
          <p:nvPr>
            <p:ph type="ftr" sz="quarter" idx="3"/>
          </p:nvPr>
        </p:nvSpPr>
        <p:spPr>
          <a:xfrm>
            <a:off x="3124200" y="6248400"/>
            <a:ext cx="2895600" cy="457200"/>
          </a:xfrm>
          <a:prstGeom prst="rect">
            <a:avLst/>
          </a:prstGeom>
          <a:noFill/>
          <a:ln w="9525">
            <a:noFill/>
          </a:ln>
        </p:spPr>
        <p:txBody>
          <a:bodyPr anchor="b" anchorCtr="0"/>
          <a:lstStyle/>
          <a:p>
            <a:pPr algn="ctr" fontAlgn="base">
              <a:buNone/>
            </a:pPr>
            <a:endParaRPr/>
          </a:p>
        </p:txBody>
      </p:sp>
      <p:sp>
        <p:nvSpPr>
          <p:cNvPr id="2068" name="灯片编号占位符 2067"/>
          <p:cNvSpPr>
            <a:spLocks noGrp="1"/>
          </p:cNvSpPr>
          <p:nvPr>
            <p:ph type="sldNum" sz="quarter" idx="4"/>
          </p:nvPr>
        </p:nvSpPr>
        <p:spPr>
          <a:xfrm>
            <a:off x="6553200" y="6248400"/>
            <a:ext cx="2133600" cy="457200"/>
          </a:xfrm>
          <a:prstGeom prst="rect">
            <a:avLst/>
          </a:prstGeom>
          <a:noFill/>
          <a:ln w="9525">
            <a:noFill/>
          </a:ln>
        </p:spPr>
        <p:txBody>
          <a:bodyPr anchor="b" anchorCtr="0"/>
          <a:lstStyle/>
          <a:p>
            <a:pPr algn="r" fontAlgn="base">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latin typeface="Arial Black" panose="020B0A04020102020204" pitchFamily="34" charset="0"/>
            </a:endParaRP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3"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24" name="内容占位符"/>
          <p:cNvSpPr>
            <a:spLocks noGrp="1"/>
          </p:cNvSpPr>
          <p:nvPr>
            <p:ph idx="1"/>
          </p:nvPr>
        </p:nvSpPr>
        <p:spPr>
          <a:xfrm>
            <a:off x="457200" y="1981200"/>
            <a:ext cx="8229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8" name="标题"/>
          <p:cNvSpPr>
            <a:spLocks noGrp="1"/>
          </p:cNvSpPr>
          <p:nvPr>
            <p:ph type="title"/>
          </p:nvPr>
        </p:nvSpPr>
        <p:spPr>
          <a:xfrm>
            <a:off x="722313" y="4406900"/>
            <a:ext cx="7772400" cy="1362075"/>
          </a:xfrm>
          <a:prstGeom prst="rect">
            <a:avLst/>
          </a:prstGeom>
          <a:noFill/>
          <a:ln w="9525" cap="flat" cmpd="sng">
            <a:noFill/>
            <a:prstDash val="solid"/>
            <a:miter/>
          </a:ln>
        </p:spPr>
        <p:txBody>
          <a:bodyPr vert="horz" wrap="square" lIns="91440" tIns="45720" rIns="91440" bIns="45720" anchor="t" anchorCtr="0"/>
          <a:lstStyle>
            <a:lvl1pPr marL="0" indent="0" algn="l">
              <a:defRPr sz="4000" b="1" cap="all"/>
            </a:lvl1pPr>
          </a:lstStyle>
          <a:p>
            <a:pPr marL="0" indent="0" fontAlgn="base"/>
            <a:r>
              <a:rPr lang="zh-CN" altLang="en-US" strike="noStrike" noProof="1"/>
              <a:t>单击此处编辑母版标题样式</a:t>
            </a:r>
          </a:p>
        </p:txBody>
      </p:sp>
      <p:sp>
        <p:nvSpPr>
          <p:cNvPr id="29" name="文本"/>
          <p:cNvSpPr>
            <a:spLocks noGrp="1"/>
          </p:cNvSpPr>
          <p:nvPr>
            <p:ph type="body" idx="1"/>
          </p:nvPr>
        </p:nvSpPr>
        <p:spPr>
          <a:xfrm>
            <a:off x="722313" y="2906713"/>
            <a:ext cx="7772400" cy="1500187"/>
          </a:xfrm>
          <a:prstGeom prst="rect">
            <a:avLst/>
          </a:prstGeom>
          <a:noFill/>
          <a:ln w="9525" cap="flat" cmpd="sng">
            <a:noFill/>
            <a:prstDash val="solid"/>
            <a:miter/>
          </a:ln>
        </p:spPr>
        <p:txBody>
          <a:bodyPr vert="horz" wrap="square" lIns="91440" tIns="45720" rIns="91440" bIns="45720" anchor="b" anchorCtr="0"/>
          <a:lstStyle>
            <a:lvl1pPr marL="0" indent="0">
              <a:buNone/>
              <a:defRPr sz="2000"/>
            </a:lvl1pPr>
          </a:lstStyle>
          <a:p>
            <a:pPr marL="0" indent="0" fontAlgn="base"/>
            <a:r>
              <a:rPr lang="zh-CN" altLang="en-US" strike="noStrike" noProof="1"/>
              <a:t>单击此处编辑母版文本样式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9" name="标题"/>
          <p:cNvSpPr>
            <a:spLocks noGrp="1"/>
          </p:cNvSpPr>
          <p:nvPr>
            <p:ph type="title"/>
          </p:nvPr>
        </p:nvSpPr>
        <p:spPr>
          <a:xfrm>
            <a:off x="457200" y="274638"/>
            <a:ext cx="8229600" cy="11430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40" name="文本"/>
          <p:cNvSpPr>
            <a:spLocks noGrp="1"/>
          </p:cNvSpPr>
          <p:nvPr>
            <p:ph type="body" idx="1"/>
          </p:nvPr>
        </p:nvSpPr>
        <p:spPr>
          <a:xfrm>
            <a:off x="457200" y="1535113"/>
            <a:ext cx="4040188" cy="639762"/>
          </a:xfrm>
          <a:prstGeom prst="rect">
            <a:avLst/>
          </a:prstGeom>
          <a:noFill/>
          <a:ln w="9525" cap="flat" cmpd="sng">
            <a:noFill/>
            <a:prstDash val="solid"/>
            <a:miter/>
          </a:ln>
        </p:spPr>
        <p:txBody>
          <a:bodyPr vert="horz" wrap="square" lIns="91440" tIns="45720" rIns="91440" bIns="45720" anchor="b" anchorCtr="0"/>
          <a:lstStyle>
            <a:lvl1pPr mar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200400" lvl="7" indent="0">
              <a:buNone/>
              <a:defRPr sz="1600" b="1"/>
            </a:lvl9pPr>
          </a:lstStyle>
          <a:p>
            <a:pPr marL="0" indent="0" fontAlgn="base"/>
            <a:r>
              <a:rPr lang="zh-CN" altLang="en-US" strike="noStrike" noProof="1"/>
              <a:t>单击此处编辑母版文本样式</a:t>
            </a:r>
          </a:p>
        </p:txBody>
      </p:sp>
      <p:sp>
        <p:nvSpPr>
          <p:cNvPr id="41" name="内容占位符"/>
          <p:cNvSpPr>
            <a:spLocks noGrp="1"/>
          </p:cNvSpPr>
          <p:nvPr>
            <p:ph idx="2"/>
          </p:nvPr>
        </p:nvSpPr>
        <p:spPr>
          <a:xfrm>
            <a:off x="457200" y="2174875"/>
            <a:ext cx="4040188" cy="3951288"/>
          </a:xfrm>
          <a:prstGeom prst="rect">
            <a:avLst/>
          </a:prstGeom>
          <a:noFill/>
          <a:ln w="9525" cap="flat" cmpd="sng">
            <a:noFill/>
            <a:prstDash val="solid"/>
            <a:miter/>
          </a:ln>
        </p:spPr>
        <p:txBody>
          <a:bodyPr vert="horz" wrap="square" lIns="91440" tIns="45720" rIns="91440" bIns="45720" anchor="t" anchorCtr="0"/>
          <a:lstStyle>
            <a:lvl1pPr marL="342900" indent="-342900">
              <a:defRPr sz="2400"/>
            </a:lvl1pPr>
            <a:lvl2pPr marL="742950" lvl="1" indent="-285750">
              <a:defRPr sz="2000"/>
            </a:lvl2pPr>
            <a:lvl3pPr marL="1143000" lvl="2" indent="-228600">
              <a:defRPr sz="1800"/>
            </a:lvl3pPr>
            <a:lvl4pPr marL="1600200" lvl="3" indent="-228600">
              <a:defRPr sz="1600"/>
            </a:lvl4pPr>
            <a:lvl5pPr marL="2057400" lvl="4" indent="-228600">
              <a:defRPr sz="16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42" name="文本"/>
          <p:cNvSpPr>
            <a:spLocks noGrp="1"/>
          </p:cNvSpPr>
          <p:nvPr>
            <p:ph type="body" idx="3"/>
          </p:nvPr>
        </p:nvSpPr>
        <p:spPr>
          <a:xfrm>
            <a:off x="4645025" y="1535113"/>
            <a:ext cx="4041775" cy="639762"/>
          </a:xfrm>
          <a:prstGeom prst="rect">
            <a:avLst/>
          </a:prstGeom>
          <a:noFill/>
          <a:ln w="9525" cap="flat" cmpd="sng">
            <a:noFill/>
            <a:prstDash val="solid"/>
            <a:miter/>
          </a:ln>
        </p:spPr>
        <p:txBody>
          <a:bodyPr vert="horz" wrap="square" lIns="91440" tIns="45720" rIns="91440" bIns="45720" anchor="b" anchorCtr="0"/>
          <a:lstStyle>
            <a:lvl1pPr mar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200400" lvl="7" indent="0">
              <a:buNone/>
              <a:defRPr sz="1600" b="1"/>
            </a:lvl9pPr>
          </a:lstStyle>
          <a:p>
            <a:pPr marL="0" indent="0" fontAlgn="base"/>
            <a:r>
              <a:rPr lang="zh-CN" altLang="en-US" strike="noStrike" noProof="1"/>
              <a:t>单击此处编辑母版文本样式</a:t>
            </a:r>
          </a:p>
        </p:txBody>
      </p:sp>
      <p:sp>
        <p:nvSpPr>
          <p:cNvPr id="43" name="内容占位符"/>
          <p:cNvSpPr>
            <a:spLocks noGrp="1"/>
          </p:cNvSpPr>
          <p:nvPr>
            <p:ph idx="4"/>
          </p:nvPr>
        </p:nvSpPr>
        <p:spPr>
          <a:xfrm>
            <a:off x="4645025" y="2174875"/>
            <a:ext cx="4041775" cy="3951288"/>
          </a:xfrm>
          <a:prstGeom prst="rect">
            <a:avLst/>
          </a:prstGeom>
          <a:noFill/>
          <a:ln w="9525" cap="flat" cmpd="sng">
            <a:noFill/>
            <a:prstDash val="solid"/>
            <a:miter/>
          </a:ln>
        </p:spPr>
        <p:txBody>
          <a:bodyPr vert="horz" wrap="square" lIns="91440" tIns="45720" rIns="91440" bIns="45720" anchor="t" anchorCtr="0"/>
          <a:lstStyle>
            <a:lvl1pPr marL="342900" indent="-342900">
              <a:defRPr sz="2400"/>
            </a:lvl1pPr>
            <a:lvl2pPr marL="742950" lvl="1" indent="-285750">
              <a:defRPr sz="2000"/>
            </a:lvl2pPr>
            <a:lvl3pPr marL="1143000" lvl="2" indent="-228600">
              <a:defRPr sz="1800"/>
            </a:lvl3pPr>
            <a:lvl4pPr marL="1600200" lvl="3" indent="-228600">
              <a:defRPr sz="1600"/>
            </a:lvl4pPr>
            <a:lvl5pPr marL="2057400" lvl="4" indent="-228600">
              <a:defRPr sz="16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3"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34" name="内容占位符"/>
          <p:cNvSpPr>
            <a:spLocks noGrp="1"/>
          </p:cNvSpPr>
          <p:nvPr>
            <p:ph idx="1"/>
          </p:nvPr>
        </p:nvSpPr>
        <p:spPr>
          <a:xfrm>
            <a:off x="457200" y="1981200"/>
            <a:ext cx="4038600" cy="3886200"/>
          </a:xfrm>
          <a:prstGeom prst="rect">
            <a:avLst/>
          </a:prstGeom>
          <a:noFill/>
          <a:ln w="9525" cap="flat" cmpd="sng">
            <a:noFill/>
            <a:prstDash val="solid"/>
            <a:miter/>
          </a:ln>
        </p:spPr>
        <p:txBody>
          <a:bodyPr vert="horz" wrap="square" lIns="91440" tIns="45720" rIns="91440" bIns="45720" anchor="t" anchorCtr="0"/>
          <a:lstStyle>
            <a:lvl1pPr marL="342900" indent="-342900">
              <a:defRPr sz="2800"/>
            </a:lvl1pPr>
            <a:lvl2pPr marL="742950" lvl="1" indent="-285750">
              <a:defRPr sz="2400"/>
            </a:lvl2pPr>
            <a:lvl3pPr marL="1143000" lvl="2" indent="-228600">
              <a:defRPr sz="2000"/>
            </a:lvl3pPr>
            <a:lvl4pPr marL="1600200" lvl="3" indent="-228600">
              <a:defRPr sz="1800"/>
            </a:lvl4pPr>
            <a:lvl5pPr marL="2057400" lvl="4" indent="-228600">
              <a:defRPr sz="18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35" name="内容占位符"/>
          <p:cNvSpPr>
            <a:spLocks noGrp="1"/>
          </p:cNvSpPr>
          <p:nvPr>
            <p:ph idx="2"/>
          </p:nvPr>
        </p:nvSpPr>
        <p:spPr>
          <a:xfrm>
            <a:off x="4648200" y="1981200"/>
            <a:ext cx="4038600" cy="3886200"/>
          </a:xfrm>
          <a:prstGeom prst="rect">
            <a:avLst/>
          </a:prstGeom>
          <a:noFill/>
          <a:ln w="9525" cap="flat" cmpd="sng">
            <a:noFill/>
            <a:prstDash val="solid"/>
            <a:miter/>
          </a:ln>
        </p:spPr>
        <p:txBody>
          <a:bodyPr vert="horz" wrap="square" lIns="91440" tIns="45720" rIns="91440" bIns="45720" anchor="t" anchorCtr="0"/>
          <a:lstStyle>
            <a:lvl1pPr marL="342900" indent="-342900">
              <a:defRPr sz="2800"/>
            </a:lvl1pPr>
            <a:lvl2pPr marL="742950" lvl="1" indent="-285750">
              <a:defRPr sz="2400"/>
            </a:lvl2pPr>
            <a:lvl3pPr marL="1143000" lvl="2" indent="-228600">
              <a:defRPr sz="2000"/>
            </a:lvl3pPr>
            <a:lvl4pPr marL="1600200" lvl="3" indent="-228600">
              <a:defRPr sz="1800"/>
            </a:lvl4pPr>
            <a:lvl5pPr marL="2057400" lvl="4" indent="-228600">
              <a:defRPr sz="18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9" name="标题"/>
          <p:cNvSpPr>
            <a:spLocks noGrp="1"/>
          </p:cNvSpPr>
          <p:nvPr>
            <p:ph type="title"/>
          </p:nvPr>
        </p:nvSpPr>
        <p:spPr>
          <a:xfrm>
            <a:off x="457200" y="274638"/>
            <a:ext cx="8229600" cy="11430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40" name="文本"/>
          <p:cNvSpPr>
            <a:spLocks noGrp="1"/>
          </p:cNvSpPr>
          <p:nvPr>
            <p:ph type="body" idx="1"/>
          </p:nvPr>
        </p:nvSpPr>
        <p:spPr>
          <a:xfrm>
            <a:off x="457200" y="1535113"/>
            <a:ext cx="4040188" cy="639762"/>
          </a:xfrm>
          <a:prstGeom prst="rect">
            <a:avLst/>
          </a:prstGeom>
          <a:noFill/>
          <a:ln w="9525" cap="flat" cmpd="sng">
            <a:noFill/>
            <a:prstDash val="solid"/>
            <a:miter/>
          </a:ln>
        </p:spPr>
        <p:txBody>
          <a:bodyPr vert="horz" wrap="square" lIns="91440" tIns="45720" rIns="91440" bIns="45720" anchor="b" anchorCtr="0"/>
          <a:lstStyle>
            <a:lvl1pPr mar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200400" lvl="7" indent="0">
              <a:buNone/>
              <a:defRPr sz="1600" b="1"/>
            </a:lvl9pPr>
          </a:lstStyle>
          <a:p>
            <a:pPr marL="0" indent="0" fontAlgn="base"/>
            <a:r>
              <a:rPr lang="zh-CN" altLang="en-US" strike="noStrike" noProof="1"/>
              <a:t>单击此处编辑母版文本样式</a:t>
            </a:r>
          </a:p>
        </p:txBody>
      </p:sp>
      <p:sp>
        <p:nvSpPr>
          <p:cNvPr id="41" name="内容占位符"/>
          <p:cNvSpPr>
            <a:spLocks noGrp="1"/>
          </p:cNvSpPr>
          <p:nvPr>
            <p:ph idx="2"/>
          </p:nvPr>
        </p:nvSpPr>
        <p:spPr>
          <a:xfrm>
            <a:off x="457200" y="2174875"/>
            <a:ext cx="4040188" cy="3951288"/>
          </a:xfrm>
          <a:prstGeom prst="rect">
            <a:avLst/>
          </a:prstGeom>
          <a:noFill/>
          <a:ln w="9525" cap="flat" cmpd="sng">
            <a:noFill/>
            <a:prstDash val="solid"/>
            <a:miter/>
          </a:ln>
        </p:spPr>
        <p:txBody>
          <a:bodyPr vert="horz" wrap="square" lIns="91440" tIns="45720" rIns="91440" bIns="45720" anchor="t" anchorCtr="0"/>
          <a:lstStyle>
            <a:lvl1pPr marL="342900" indent="-342900">
              <a:defRPr sz="2400"/>
            </a:lvl1pPr>
            <a:lvl2pPr marL="742950" lvl="1" indent="-285750">
              <a:defRPr sz="2000"/>
            </a:lvl2pPr>
            <a:lvl3pPr marL="1143000" lvl="2" indent="-228600">
              <a:defRPr sz="1800"/>
            </a:lvl3pPr>
            <a:lvl4pPr marL="1600200" lvl="3" indent="-228600">
              <a:defRPr sz="1600"/>
            </a:lvl4pPr>
            <a:lvl5pPr marL="2057400" lvl="4" indent="-228600">
              <a:defRPr sz="16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42" name="文本"/>
          <p:cNvSpPr>
            <a:spLocks noGrp="1"/>
          </p:cNvSpPr>
          <p:nvPr>
            <p:ph type="body" idx="3"/>
          </p:nvPr>
        </p:nvSpPr>
        <p:spPr>
          <a:xfrm>
            <a:off x="4645025" y="1535113"/>
            <a:ext cx="4041775" cy="639762"/>
          </a:xfrm>
          <a:prstGeom prst="rect">
            <a:avLst/>
          </a:prstGeom>
          <a:noFill/>
          <a:ln w="9525" cap="flat" cmpd="sng">
            <a:noFill/>
            <a:prstDash val="solid"/>
            <a:miter/>
          </a:ln>
        </p:spPr>
        <p:txBody>
          <a:bodyPr vert="horz" wrap="square" lIns="91440" tIns="45720" rIns="91440" bIns="45720" anchor="b" anchorCtr="0"/>
          <a:lstStyle>
            <a:lvl1pPr mar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200400" lvl="7" indent="0">
              <a:buNone/>
              <a:defRPr sz="1600" b="1"/>
            </a:lvl9pPr>
          </a:lstStyle>
          <a:p>
            <a:pPr marL="0" indent="0" fontAlgn="base"/>
            <a:r>
              <a:rPr lang="zh-CN" altLang="en-US" strike="noStrike" noProof="1"/>
              <a:t>单击此处编辑母版文本样式</a:t>
            </a:r>
          </a:p>
        </p:txBody>
      </p:sp>
      <p:sp>
        <p:nvSpPr>
          <p:cNvPr id="43" name="内容占位符"/>
          <p:cNvSpPr>
            <a:spLocks noGrp="1"/>
          </p:cNvSpPr>
          <p:nvPr>
            <p:ph idx="4"/>
          </p:nvPr>
        </p:nvSpPr>
        <p:spPr>
          <a:xfrm>
            <a:off x="4645025" y="2174875"/>
            <a:ext cx="4041775" cy="3951288"/>
          </a:xfrm>
          <a:prstGeom prst="rect">
            <a:avLst/>
          </a:prstGeom>
          <a:noFill/>
          <a:ln w="9525" cap="flat" cmpd="sng">
            <a:noFill/>
            <a:prstDash val="solid"/>
            <a:miter/>
          </a:ln>
        </p:spPr>
        <p:txBody>
          <a:bodyPr vert="horz" wrap="square" lIns="91440" tIns="45720" rIns="91440" bIns="45720" anchor="t" anchorCtr="0"/>
          <a:lstStyle>
            <a:lvl1pPr marL="342900" indent="-342900">
              <a:defRPr sz="2400"/>
            </a:lvl1pPr>
            <a:lvl2pPr marL="742950" lvl="1" indent="-285750">
              <a:defRPr sz="2000"/>
            </a:lvl2pPr>
            <a:lvl3pPr marL="1143000" lvl="2" indent="-228600">
              <a:defRPr sz="1800"/>
            </a:lvl3pPr>
            <a:lvl4pPr marL="1600200" lvl="3" indent="-228600">
              <a:defRPr sz="1600"/>
            </a:lvl4pPr>
            <a:lvl5pPr marL="2057400" lvl="4" indent="-228600">
              <a:defRPr sz="16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47"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4" name="标题"/>
          <p:cNvSpPr>
            <a:spLocks noGrp="1"/>
          </p:cNvSpPr>
          <p:nvPr>
            <p:ph type="title"/>
          </p:nvPr>
        </p:nvSpPr>
        <p:spPr>
          <a:xfrm>
            <a:off x="457200" y="273050"/>
            <a:ext cx="3008313" cy="1162049"/>
          </a:xfrm>
          <a:prstGeom prst="rect">
            <a:avLst/>
          </a:prstGeom>
          <a:noFill/>
          <a:ln w="9525" cap="flat" cmpd="sng">
            <a:noFill/>
            <a:prstDash val="solid"/>
            <a:miter/>
          </a:ln>
        </p:spPr>
        <p:txBody>
          <a:bodyPr vert="horz" wrap="square" lIns="91440" tIns="45720" rIns="91440" bIns="45720" anchor="b" anchorCtr="0"/>
          <a:lstStyle>
            <a:lvl1pPr marL="0" indent="0" algn="l">
              <a:defRPr sz="2000" b="1"/>
            </a:lvl1pPr>
          </a:lstStyle>
          <a:p>
            <a:pPr marL="0" indent="0" fontAlgn="base"/>
            <a:r>
              <a:rPr lang="zh-CN" altLang="en-US" strike="noStrike" noProof="1"/>
              <a:t>单击此处编辑母版标题样式</a:t>
            </a:r>
          </a:p>
        </p:txBody>
      </p:sp>
      <p:sp>
        <p:nvSpPr>
          <p:cNvPr id="55" name="内容占位符"/>
          <p:cNvSpPr>
            <a:spLocks noGrp="1"/>
          </p:cNvSpPr>
          <p:nvPr>
            <p:ph idx="1"/>
          </p:nvPr>
        </p:nvSpPr>
        <p:spPr>
          <a:xfrm>
            <a:off x="3575050" y="273050"/>
            <a:ext cx="5111750" cy="5853113"/>
          </a:xfrm>
          <a:prstGeom prst="rect">
            <a:avLst/>
          </a:prstGeom>
          <a:noFill/>
          <a:ln w="9525" cap="flat" cmpd="sng">
            <a:noFill/>
            <a:prstDash val="solid"/>
            <a:miter/>
          </a:ln>
        </p:spPr>
        <p:txBody>
          <a:bodyPr vert="horz" wrap="square" lIns="91440" tIns="45720" rIns="91440" bIns="45720" anchor="t" anchorCtr="0"/>
          <a:lstStyle>
            <a:lvl1pPr marL="342900" indent="-342900">
              <a:defRPr sz="3200"/>
            </a:lvl1pPr>
            <a:lvl2pPr marL="742950" lvl="1" indent="-285750">
              <a:defRPr sz="2800"/>
            </a:lvl2pPr>
            <a:lvl3pPr marL="1143000" lvl="2" indent="-228600">
              <a:defRPr sz="2400"/>
            </a:lvl3pPr>
            <a:lvl4pPr marL="1600200" lvl="3" indent="-228600">
              <a:defRPr sz="2000"/>
            </a:lvl4pPr>
            <a:lvl5pPr marL="2057400" lvl="4" indent="-228600">
              <a:defRPr sz="20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56" name="文本"/>
          <p:cNvSpPr>
            <a:spLocks noGrp="1"/>
          </p:cNvSpPr>
          <p:nvPr>
            <p:ph type="body" idx="2"/>
          </p:nvPr>
        </p:nvSpPr>
        <p:spPr>
          <a:xfrm>
            <a:off x="457200" y="1435100"/>
            <a:ext cx="3008313" cy="4691063"/>
          </a:xfrm>
          <a:prstGeom prst="rect">
            <a:avLst/>
          </a:prstGeom>
          <a:noFill/>
          <a:ln w="9525" cap="flat" cmpd="sng">
            <a:noFill/>
            <a:prstDash val="solid"/>
            <a:miter/>
          </a:ln>
        </p:spPr>
        <p:txBody>
          <a:bodyPr vert="horz" wrap="square" lIns="91440" tIns="45720" rIns="91440" bIns="45720" anchor="t" anchorCtr="0"/>
          <a:lstStyle>
            <a:lvl1pPr marL="0" indent="0">
              <a:buNone/>
              <a:defRPr sz="1400"/>
            </a:lvl1pPr>
          </a:lstStyle>
          <a:p>
            <a:pPr marL="0" indent="0" fontAlgn="base"/>
            <a:r>
              <a:rPr lang="zh-CN" altLang="en-US" strike="noStrike" noProof="1"/>
              <a:t>单击此处编辑母版文本样式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60" name="标题"/>
          <p:cNvSpPr>
            <a:spLocks noGrp="1"/>
          </p:cNvSpPr>
          <p:nvPr>
            <p:ph type="title"/>
          </p:nvPr>
        </p:nvSpPr>
        <p:spPr>
          <a:xfrm>
            <a:off x="1792288" y="4800600"/>
            <a:ext cx="5486400" cy="566738"/>
          </a:xfrm>
          <a:prstGeom prst="rect">
            <a:avLst/>
          </a:prstGeom>
          <a:noFill/>
          <a:ln w="9525" cap="flat" cmpd="sng">
            <a:noFill/>
            <a:prstDash val="solid"/>
            <a:miter/>
          </a:ln>
        </p:spPr>
        <p:txBody>
          <a:bodyPr vert="horz" wrap="square" lIns="91440" tIns="45720" rIns="91440" bIns="45720" anchor="b" anchorCtr="0"/>
          <a:lstStyle>
            <a:lvl1pPr marL="0" indent="0" algn="l">
              <a:defRPr sz="2000" b="1"/>
            </a:lvl1pPr>
          </a:lstStyle>
          <a:p>
            <a:pPr marL="0" indent="0" fontAlgn="base"/>
            <a:r>
              <a:rPr lang="zh-CN" altLang="en-US" strike="noStrike" noProof="1"/>
              <a:t>单击此处编辑母版标题样式</a:t>
            </a:r>
          </a:p>
        </p:txBody>
      </p:sp>
      <p:sp>
        <p:nvSpPr>
          <p:cNvPr id="61" name="图片"/>
          <p:cNvSpPr>
            <a:spLocks noGrp="1"/>
          </p:cNvSpPr>
          <p:nvPr>
            <p:ph type="pic" idx="2"/>
          </p:nvPr>
        </p:nvSpPr>
        <p:spPr>
          <a:xfrm>
            <a:off x="1792288" y="612775"/>
            <a:ext cx="5486400" cy="4114800"/>
          </a:xfrm>
          <a:prstGeom prst="rect">
            <a:avLst/>
          </a:prstGeom>
          <a:noFill/>
          <a:ln w="9525" cap="flat" cmpd="sng">
            <a:noFill/>
            <a:prstDash val="solid"/>
            <a:miter/>
          </a:ln>
        </p:spPr>
      </p:sp>
      <p:sp>
        <p:nvSpPr>
          <p:cNvPr id="62" name="文本"/>
          <p:cNvSpPr>
            <a:spLocks noGrp="1"/>
          </p:cNvSpPr>
          <p:nvPr>
            <p:ph type="body" idx="1"/>
          </p:nvPr>
        </p:nvSpPr>
        <p:spPr>
          <a:xfrm>
            <a:off x="1792288" y="5367338"/>
            <a:ext cx="5486400" cy="804861"/>
          </a:xfrm>
          <a:prstGeom prst="rect">
            <a:avLst/>
          </a:prstGeom>
          <a:noFill/>
          <a:ln w="9525" cap="flat" cmpd="sng">
            <a:noFill/>
            <a:prstDash val="solid"/>
            <a:miter/>
          </a:ln>
        </p:spPr>
        <p:txBody>
          <a:bodyPr vert="horz" wrap="square" lIns="91440" tIns="45720" rIns="91440" bIns="45720" anchor="t" anchorCtr="0"/>
          <a:lstStyle>
            <a:lvl1pPr marL="0" indent="0">
              <a:buNone/>
              <a:defRPr sz="1400"/>
            </a:lvl1pPr>
          </a:lstStyle>
          <a:p>
            <a:pPr marL="0" indent="0" fontAlgn="base"/>
            <a:r>
              <a:rPr lang="zh-CN" altLang="en-US" strike="noStrike" noProof="1"/>
              <a:t>单击此处编辑母版文本样式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66"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67" name="竖排文字占位符"/>
          <p:cNvSpPr>
            <a:spLocks noGrp="1"/>
          </p:cNvSpPr>
          <p:nvPr>
            <p:ph type="body" orient="vert" idx="1"/>
          </p:nvPr>
        </p:nvSpPr>
        <p:spPr>
          <a:xfrm>
            <a:off x="457200" y="1981200"/>
            <a:ext cx="8229600" cy="3886200"/>
          </a:xfrm>
          <a:prstGeom prst="rect">
            <a:avLst/>
          </a:prstGeom>
          <a:noFill/>
          <a:ln w="9525" cap="flat" cmpd="sng">
            <a:noFill/>
            <a:prstDash val="solid"/>
            <a:miter/>
          </a:ln>
        </p:spPr>
        <p:txBody>
          <a:bodyPr vert="eaVert"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71" name="竖排标题"/>
          <p:cNvSpPr>
            <a:spLocks noGrp="1"/>
          </p:cNvSpPr>
          <p:nvPr>
            <p:ph type="title" orient="vert"/>
          </p:nvPr>
        </p:nvSpPr>
        <p:spPr>
          <a:xfrm>
            <a:off x="6629400" y="457200"/>
            <a:ext cx="2057400" cy="5410200"/>
          </a:xfrm>
          <a:prstGeom prst="rect">
            <a:avLst/>
          </a:prstGeom>
          <a:noFill/>
          <a:ln w="9525" cap="flat" cmpd="sng">
            <a:noFill/>
            <a:prstDash val="solid"/>
            <a:miter/>
          </a:ln>
        </p:spPr>
        <p:txBody>
          <a:bodyPr vert="eaVert" wrap="square" lIns="91440" tIns="45720" rIns="91440" bIns="45720" anchor="t" anchorCtr="0"/>
          <a:lstStyle/>
          <a:p>
            <a:pPr fontAlgn="base"/>
            <a:r>
              <a:rPr lang="zh-CN" altLang="en-US" strike="noStrike" noProof="1"/>
              <a:t>单击此处编辑母版标题样式</a:t>
            </a:r>
          </a:p>
        </p:txBody>
      </p:sp>
      <p:sp>
        <p:nvSpPr>
          <p:cNvPr id="72" name="竖排文字占位符"/>
          <p:cNvSpPr>
            <a:spLocks noGrp="1"/>
          </p:cNvSpPr>
          <p:nvPr>
            <p:ph type="body" orient="vert" idx="1"/>
          </p:nvPr>
        </p:nvSpPr>
        <p:spPr>
          <a:xfrm>
            <a:off x="457200" y="457200"/>
            <a:ext cx="6019799" cy="5410200"/>
          </a:xfrm>
          <a:prstGeom prst="rect">
            <a:avLst/>
          </a:prstGeom>
          <a:noFill/>
          <a:ln w="9525" cap="flat" cmpd="sng">
            <a:noFill/>
            <a:prstDash val="solid"/>
            <a:miter/>
          </a:ln>
        </p:spPr>
        <p:txBody>
          <a:bodyPr vert="eaVert"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标题，文本与内容">
    <p:spTree>
      <p:nvGrpSpPr>
        <p:cNvPr id="1" name=""/>
        <p:cNvGrpSpPr/>
        <p:nvPr/>
      </p:nvGrpSpPr>
      <p:grpSpPr>
        <a:xfrm>
          <a:off x="0" y="0"/>
          <a:ext cx="0" cy="0"/>
          <a:chOff x="0" y="0"/>
          <a:chExt cx="0" cy="0"/>
        </a:xfrm>
      </p:grpSpPr>
      <p:sp>
        <p:nvSpPr>
          <p:cNvPr id="76"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77" name="文本"/>
          <p:cNvSpPr>
            <a:spLocks noGrp="1"/>
          </p:cNvSpPr>
          <p:nvPr>
            <p:ph type="body" idx="1"/>
          </p:nvPr>
        </p:nvSpPr>
        <p:spPr>
          <a:xfrm>
            <a:off x="457200" y="1981200"/>
            <a:ext cx="4038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78" name="内容占位符"/>
          <p:cNvSpPr>
            <a:spLocks noGrp="1"/>
          </p:cNvSpPr>
          <p:nvPr>
            <p:ph idx="2"/>
          </p:nvPr>
        </p:nvSpPr>
        <p:spPr>
          <a:xfrm>
            <a:off x="4648200" y="1981200"/>
            <a:ext cx="4038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标题和图示或组织结构图">
    <p:spTree>
      <p:nvGrpSpPr>
        <p:cNvPr id="1" name=""/>
        <p:cNvGrpSpPr/>
        <p:nvPr/>
      </p:nvGrpSpPr>
      <p:grpSpPr>
        <a:xfrm>
          <a:off x="0" y="0"/>
          <a:ext cx="0" cy="0"/>
          <a:chOff x="0" y="0"/>
          <a:chExt cx="0" cy="0"/>
        </a:xfrm>
      </p:grpSpPr>
      <p:sp>
        <p:nvSpPr>
          <p:cNvPr id="82"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83" name="文本"/>
          <p:cNvSpPr>
            <a:spLocks noGrp="1"/>
          </p:cNvSpPr>
          <p:nvPr>
            <p:ph type="body" idx="1"/>
          </p:nvPr>
        </p:nvSpPr>
        <p:spPr>
          <a:xfrm>
            <a:off x="457200" y="1981200"/>
            <a:ext cx="8229600" cy="3886200"/>
          </a:xfrm>
          <a:prstGeom prst="rect">
            <a:avLst/>
          </a:prstGeom>
          <a:noFill/>
          <a:ln w="9525" cap="flat" cmpd="sng">
            <a:noFill/>
            <a:prstDash val="solid"/>
            <a:miter/>
          </a:ln>
        </p:spPr>
        <p:txBody>
          <a:bodyPr vert="horz" wrap="square" lIns="91440" tIns="45720" rIns="91440" bIns="45720" anchor="t" anchorCtr="0"/>
          <a:lstStyle>
            <a:lvl1pPr marL="342900" indent="-342900" algn="l" eaLnBrk="0" fontAlgn="base" latinLnBrk="0" hangingPunct="0">
              <a:lnSpc>
                <a:spcPct val="100000"/>
              </a:lnSpc>
              <a:spcBef>
                <a:spcPct val="20000"/>
              </a:spcBef>
              <a:spcAft>
                <a:spcPts val="0"/>
              </a:spcAft>
              <a:buClr>
                <a:schemeClr val="bg2"/>
              </a:buClr>
              <a:buSzPct val="75000"/>
              <a:buFont typeface="Wingdings" panose="05000000000000000000" pitchFamily="2" charset="2"/>
              <a:buChar char="n"/>
            </a:lvl1pPr>
          </a:lstStyle>
          <a:p>
            <a:pPr marL="342900" indent="-342900" fontAlgn="base"/>
            <a:endParaRPr lang="zh-CN" altLang="en-US" sz="3200" b="0" i="0" u="none" strike="noStrike" kern="0" cap="none" spc="0" baseline="0" noProof="1">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47"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87" name="文本"/>
          <p:cNvSpPr>
            <a:spLocks noGrp="1"/>
          </p:cNvSpPr>
          <p:nvPr>
            <p:ph type="body" idx="1"/>
          </p:nvPr>
        </p:nvSpPr>
        <p:spPr>
          <a:xfrm>
            <a:off x="457200" y="457200"/>
            <a:ext cx="8229600" cy="5410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标题，一项大型内容和两项小型内容">
    <p:spTree>
      <p:nvGrpSpPr>
        <p:cNvPr id="1" name=""/>
        <p:cNvGrpSpPr/>
        <p:nvPr/>
      </p:nvGrpSpPr>
      <p:grpSpPr>
        <a:xfrm>
          <a:off x="0" y="0"/>
          <a:ext cx="0" cy="0"/>
          <a:chOff x="0" y="0"/>
          <a:chExt cx="0" cy="0"/>
        </a:xfrm>
      </p:grpSpPr>
      <p:sp>
        <p:nvSpPr>
          <p:cNvPr id="91" name="标题"/>
          <p:cNvSpPr>
            <a:spLocks noGrp="1"/>
          </p:cNvSpPr>
          <p:nvPr>
            <p:ph type="title"/>
          </p:nvPr>
        </p:nvSpPr>
        <p:spPr>
          <a:xfrm>
            <a:off x="457200" y="457200"/>
            <a:ext cx="8229600" cy="1371600"/>
          </a:xfrm>
          <a:prstGeom prst="rect">
            <a:avLst/>
          </a:prstGeom>
          <a:noFill/>
          <a:ln w="9525" cap="flat" cmpd="sng">
            <a:noFill/>
            <a:prstDash val="solid"/>
            <a:miter/>
          </a:ln>
        </p:spPr>
        <p:txBody>
          <a:bodyPr vert="horz" wrap="square" lIns="91440" tIns="45720" rIns="91440" bIns="45720" anchor="ctr" anchorCtr="0"/>
          <a:lstStyle/>
          <a:p>
            <a:pPr fontAlgn="base"/>
            <a:r>
              <a:rPr lang="zh-CN" altLang="en-US" strike="noStrike" noProof="1"/>
              <a:t>单击此处编辑母版标题样式</a:t>
            </a:r>
          </a:p>
        </p:txBody>
      </p:sp>
      <p:sp>
        <p:nvSpPr>
          <p:cNvPr id="92" name="内容占位符"/>
          <p:cNvSpPr>
            <a:spLocks noGrp="1"/>
          </p:cNvSpPr>
          <p:nvPr>
            <p:ph idx="1"/>
          </p:nvPr>
        </p:nvSpPr>
        <p:spPr>
          <a:xfrm>
            <a:off x="457200" y="1981200"/>
            <a:ext cx="4038600" cy="38862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93" name="内容占位符"/>
          <p:cNvSpPr>
            <a:spLocks noGrp="1"/>
          </p:cNvSpPr>
          <p:nvPr>
            <p:ph idx="2"/>
          </p:nvPr>
        </p:nvSpPr>
        <p:spPr>
          <a:xfrm>
            <a:off x="4648200" y="1981200"/>
            <a:ext cx="4038600" cy="18669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94" name="内容占位符"/>
          <p:cNvSpPr>
            <a:spLocks noGrp="1"/>
          </p:cNvSpPr>
          <p:nvPr>
            <p:ph idx="3"/>
          </p:nvPr>
        </p:nvSpPr>
        <p:spPr>
          <a:xfrm>
            <a:off x="4648200" y="4000499"/>
            <a:ext cx="4038600" cy="1866900"/>
          </a:xfrm>
          <a:prstGeom prst="rect">
            <a:avLst/>
          </a:prstGeom>
          <a:noFill/>
          <a:ln w="9525" cap="flat" cmpd="sng">
            <a:noFill/>
            <a:prstDash val="solid"/>
            <a:miter/>
          </a:ln>
        </p:spPr>
        <p:txBody>
          <a:bodyPr vert="horz" wrap="square" lIns="91440" tIns="45720" rIns="91440" bIns="45720" anchor="t" anchorCtr="0"/>
          <a:lstStyle/>
          <a:p>
            <a:pPr fontAlgn="base"/>
            <a:r>
              <a:rPr lang="zh-CN" altLang="en-US" strike="noStrike" noProof="1"/>
              <a:t>单击此处编辑母版文本样式</a:t>
            </a:r>
            <a:endParaRPr lang="en-US" altLang="zh-CN" strike="noStrike" noProof="1"/>
          </a:p>
          <a:p>
            <a:pPr lvl="1" fontAlgn="base"/>
            <a:r>
              <a:rPr lang="zh-CN" altLang="en-US" strike="noStrike" noProof="1"/>
              <a:t>第二级</a:t>
            </a:r>
            <a:endParaRPr lang="en-US" altLang="zh-CN" strike="noStrike" noProof="1"/>
          </a:p>
          <a:p>
            <a:pPr lvl="2" fontAlgn="base"/>
            <a:r>
              <a:rPr lang="zh-CN" altLang="en-US" strike="noStrike" noProof="1"/>
              <a:t>第三级</a:t>
            </a:r>
            <a:endParaRPr lang="en-US" altLang="zh-CN" strike="noStrike" noProof="1"/>
          </a:p>
          <a:p>
            <a:pPr lvl="3" fontAlgn="base"/>
            <a:r>
              <a:rPr lang="zh-CN" altLang="en-US" strike="noStrike" noProof="1"/>
              <a:t>第四级</a:t>
            </a:r>
            <a:endParaRPr lang="en-US" altLang="zh-CN" strike="noStrike" noProof="1"/>
          </a:p>
          <a:p>
            <a:pPr lvl="4" fontAlgn="base"/>
            <a:r>
              <a:rPr lang="zh-CN" altLang="en-US" strike="noStrike" noProof="1"/>
              <a:t>第五级</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4" name="标题"/>
          <p:cNvSpPr>
            <a:spLocks noGrp="1"/>
          </p:cNvSpPr>
          <p:nvPr>
            <p:ph type="title"/>
          </p:nvPr>
        </p:nvSpPr>
        <p:spPr>
          <a:xfrm>
            <a:off x="457200" y="273050"/>
            <a:ext cx="3008313" cy="1162049"/>
          </a:xfrm>
          <a:prstGeom prst="rect">
            <a:avLst/>
          </a:prstGeom>
          <a:noFill/>
          <a:ln w="9525" cap="flat" cmpd="sng">
            <a:noFill/>
            <a:prstDash val="solid"/>
            <a:miter/>
          </a:ln>
        </p:spPr>
        <p:txBody>
          <a:bodyPr vert="horz" wrap="square" lIns="91440" tIns="45720" rIns="91440" bIns="45720" anchor="b" anchorCtr="0"/>
          <a:lstStyle>
            <a:lvl1pPr marL="0" indent="0" algn="l">
              <a:defRPr sz="2000" b="1"/>
            </a:lvl1pPr>
          </a:lstStyle>
          <a:p>
            <a:pPr marL="0" indent="0" fontAlgn="base"/>
            <a:r>
              <a:rPr lang="zh-CN" altLang="en-US" strike="noStrike" noProof="1"/>
              <a:t>单击此处编辑母版标题样式</a:t>
            </a:r>
          </a:p>
        </p:txBody>
      </p:sp>
      <p:sp>
        <p:nvSpPr>
          <p:cNvPr id="55" name="内容占位符"/>
          <p:cNvSpPr>
            <a:spLocks noGrp="1"/>
          </p:cNvSpPr>
          <p:nvPr>
            <p:ph idx="1"/>
          </p:nvPr>
        </p:nvSpPr>
        <p:spPr>
          <a:xfrm>
            <a:off x="3575050" y="273050"/>
            <a:ext cx="5111750" cy="5853113"/>
          </a:xfrm>
          <a:prstGeom prst="rect">
            <a:avLst/>
          </a:prstGeom>
          <a:noFill/>
          <a:ln w="9525" cap="flat" cmpd="sng">
            <a:noFill/>
            <a:prstDash val="solid"/>
            <a:miter/>
          </a:ln>
        </p:spPr>
        <p:txBody>
          <a:bodyPr vert="horz" wrap="square" lIns="91440" tIns="45720" rIns="91440" bIns="45720" anchor="t" anchorCtr="0"/>
          <a:lstStyle>
            <a:lvl1pPr marL="342900" indent="-342900">
              <a:defRPr sz="3200"/>
            </a:lvl1pPr>
            <a:lvl2pPr marL="742950" lvl="1" indent="-285750">
              <a:defRPr sz="2800"/>
            </a:lvl2pPr>
            <a:lvl3pPr marL="1143000" lvl="2" indent="-228600">
              <a:defRPr sz="2400"/>
            </a:lvl3pPr>
            <a:lvl4pPr marL="1600200" lvl="3" indent="-228600">
              <a:defRPr sz="2000"/>
            </a:lvl4pPr>
            <a:lvl5pPr marL="2057400" lvl="4" indent="-228600">
              <a:defRPr sz="2000"/>
            </a:lvl5pPr>
          </a:lstStyle>
          <a:p>
            <a:pPr marL="342900" indent="-342900" fontAlgn="base"/>
            <a:r>
              <a:rPr lang="zh-CN" altLang="en-US" strike="noStrike" noProof="1"/>
              <a:t>单击此处编辑母版文本样式</a:t>
            </a:r>
            <a:endParaRPr lang="en-US" altLang="zh-CN" strike="noStrike" noProof="1"/>
          </a:p>
          <a:p>
            <a:pPr marL="742950" lvl="1" indent="-285750" fontAlgn="base"/>
            <a:r>
              <a:rPr lang="zh-CN" altLang="en-US" strike="noStrike" noProof="1"/>
              <a:t>第二级</a:t>
            </a:r>
            <a:endParaRPr lang="en-US" altLang="zh-CN" strike="noStrike" noProof="1"/>
          </a:p>
          <a:p>
            <a:pPr marL="1143000" lvl="2" indent="-228600" fontAlgn="base"/>
            <a:r>
              <a:rPr lang="zh-CN" altLang="en-US" strike="noStrike" noProof="1"/>
              <a:t>第三级</a:t>
            </a:r>
            <a:endParaRPr lang="en-US" altLang="zh-CN" strike="noStrike" noProof="1"/>
          </a:p>
          <a:p>
            <a:pPr marL="1600200" lvl="3" indent="-228600" fontAlgn="base"/>
            <a:r>
              <a:rPr lang="zh-CN" altLang="en-US" strike="noStrike" noProof="1"/>
              <a:t>第四级</a:t>
            </a:r>
            <a:endParaRPr lang="en-US" altLang="zh-CN" strike="noStrike" noProof="1"/>
          </a:p>
          <a:p>
            <a:pPr marL="2057400" lvl="4" indent="-228600" fontAlgn="base"/>
            <a:r>
              <a:rPr lang="zh-CN" altLang="en-US" strike="noStrike" noProof="1"/>
              <a:t>第五级</a:t>
            </a:r>
          </a:p>
        </p:txBody>
      </p:sp>
      <p:sp>
        <p:nvSpPr>
          <p:cNvPr id="56" name="文本"/>
          <p:cNvSpPr>
            <a:spLocks noGrp="1"/>
          </p:cNvSpPr>
          <p:nvPr>
            <p:ph type="body" idx="2"/>
          </p:nvPr>
        </p:nvSpPr>
        <p:spPr>
          <a:xfrm>
            <a:off x="457200" y="1435100"/>
            <a:ext cx="3008313" cy="4691063"/>
          </a:xfrm>
          <a:prstGeom prst="rect">
            <a:avLst/>
          </a:prstGeom>
          <a:noFill/>
          <a:ln w="9525" cap="flat" cmpd="sng">
            <a:noFill/>
            <a:prstDash val="solid"/>
            <a:miter/>
          </a:ln>
        </p:spPr>
        <p:txBody>
          <a:bodyPr vert="horz" wrap="square" lIns="91440" tIns="45720" rIns="91440" bIns="45720" anchor="t" anchorCtr="0"/>
          <a:lstStyle>
            <a:lvl1pPr marL="0" indent="0">
              <a:buNone/>
              <a:defRPr sz="1400"/>
            </a:lvl1pPr>
          </a:lstStyle>
          <a:p>
            <a:pPr marL="0" indent="0" fontAlgn="base"/>
            <a:r>
              <a:rPr lang="zh-CN" altLang="en-US" strike="noStrike" noProof="1"/>
              <a:t>单击此处编辑母版文本样式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60" name="标题"/>
          <p:cNvSpPr>
            <a:spLocks noGrp="1"/>
          </p:cNvSpPr>
          <p:nvPr>
            <p:ph type="title"/>
          </p:nvPr>
        </p:nvSpPr>
        <p:spPr>
          <a:xfrm>
            <a:off x="1792288" y="4800600"/>
            <a:ext cx="5486400" cy="566738"/>
          </a:xfrm>
          <a:prstGeom prst="rect">
            <a:avLst/>
          </a:prstGeom>
          <a:noFill/>
          <a:ln w="9525" cap="flat" cmpd="sng">
            <a:noFill/>
            <a:prstDash val="solid"/>
            <a:miter/>
          </a:ln>
        </p:spPr>
        <p:txBody>
          <a:bodyPr vert="horz" wrap="square" lIns="91440" tIns="45720" rIns="91440" bIns="45720" anchor="b" anchorCtr="0"/>
          <a:lstStyle>
            <a:lvl1pPr marL="0" indent="0" algn="l">
              <a:defRPr sz="2000" b="1"/>
            </a:lvl1pPr>
          </a:lstStyle>
          <a:p>
            <a:pPr marL="0" indent="0" fontAlgn="base"/>
            <a:r>
              <a:rPr lang="zh-CN" altLang="en-US" strike="noStrike" noProof="1"/>
              <a:t>单击此处编辑母版标题样式</a:t>
            </a:r>
          </a:p>
        </p:txBody>
      </p:sp>
      <p:sp>
        <p:nvSpPr>
          <p:cNvPr id="61" name="图片"/>
          <p:cNvSpPr>
            <a:spLocks noGrp="1"/>
          </p:cNvSpPr>
          <p:nvPr>
            <p:ph type="pic" idx="2"/>
          </p:nvPr>
        </p:nvSpPr>
        <p:spPr>
          <a:xfrm>
            <a:off x="1792288" y="612775"/>
            <a:ext cx="5486400" cy="4114800"/>
          </a:xfrm>
          <a:prstGeom prst="rect">
            <a:avLst/>
          </a:prstGeom>
          <a:noFill/>
          <a:ln w="9525" cap="flat" cmpd="sng">
            <a:noFill/>
            <a:prstDash val="solid"/>
            <a:miter/>
          </a:ln>
        </p:spPr>
      </p:sp>
      <p:sp>
        <p:nvSpPr>
          <p:cNvPr id="62" name="文本"/>
          <p:cNvSpPr>
            <a:spLocks noGrp="1"/>
          </p:cNvSpPr>
          <p:nvPr>
            <p:ph type="body" idx="1"/>
          </p:nvPr>
        </p:nvSpPr>
        <p:spPr>
          <a:xfrm>
            <a:off x="1792288" y="5367338"/>
            <a:ext cx="5486400" cy="804861"/>
          </a:xfrm>
          <a:prstGeom prst="rect">
            <a:avLst/>
          </a:prstGeom>
          <a:noFill/>
          <a:ln w="9525" cap="flat" cmpd="sng">
            <a:noFill/>
            <a:prstDash val="solid"/>
            <a:miter/>
          </a:ln>
        </p:spPr>
        <p:txBody>
          <a:bodyPr vert="horz" wrap="square" lIns="91440" tIns="45720" rIns="91440" bIns="45720" anchor="t" anchorCtr="0"/>
          <a:lstStyle>
            <a:lvl1pPr marL="0" indent="0">
              <a:buNone/>
              <a:defRPr sz="1400"/>
            </a:lvl1pPr>
          </a:lstStyle>
          <a:p>
            <a:pPr marL="0" indent="0" fontAlgn="base"/>
            <a:r>
              <a:rPr lang="zh-CN" altLang="en-US" strike="noStrike" noProof="1"/>
              <a:t>单击此处编辑母版文本样式</a:t>
            </a:r>
          </a:p>
        </p:txBody>
      </p:sp>
      <p:sp>
        <p:nvSpPr>
          <p:cNvPr id="2" name="页脚占位符 1"/>
          <p:cNvSpPr>
            <a:spLocks noGrp="1"/>
          </p:cNvSpPr>
          <p:nvPr>
            <p:ph type="ftr" sz="quarter" idx="10"/>
          </p:nvPr>
        </p:nvSpPr>
        <p:spPr/>
        <p:txBody>
          <a:bodyPr/>
          <a:lstStyle/>
          <a:p>
            <a:pPr lvl="0" eaLnBrk="1" fontAlgn="base" latinLnBrk="0" hangingPunct="1">
              <a:buNone/>
            </a:pPr>
            <a:endParaRPr/>
          </a:p>
        </p:txBody>
      </p:sp>
      <p:sp>
        <p:nvSpPr>
          <p:cNvPr id="3" name="灯片编号占位符 2"/>
          <p:cNvSpPr>
            <a:spLocks noGrp="1"/>
          </p:cNvSpPr>
          <p:nvPr>
            <p:ph type="sldNum" sz="quarter" idx="11"/>
          </p:nvPr>
        </p:nvSpPr>
        <p:spPr/>
        <p:txBody>
          <a:body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sp>
        <p:nvSpPr>
          <p:cNvPr id="4" name="日期占位符 3"/>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6" Type="http://schemas.openxmlformats.org/officeDocument/2006/relationships/theme" Target="../theme/theme4.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页脚占位符 1025"/>
          <p:cNvSpPr>
            <a:spLocks noGrp="1"/>
          </p:cNvSpPr>
          <p:nvPr>
            <p:ph type="ftr" sz="quarter" idx="3"/>
          </p:nvPr>
        </p:nvSpPr>
        <p:spPr>
          <a:xfrm>
            <a:off x="3124200" y="6248400"/>
            <a:ext cx="2895600" cy="457200"/>
          </a:xfrm>
          <a:prstGeom prst="rect">
            <a:avLst/>
          </a:prstGeom>
          <a:noFill/>
          <a:ln w="9525">
            <a:noFill/>
          </a:ln>
        </p:spPr>
        <p:txBody>
          <a:bodyPr anchor="b" anchorCtr="0"/>
          <a:lstStyle>
            <a:lvl1pPr marL="0" indent="0" algn="ctr">
              <a:defRPr sz="1200"/>
            </a:lvl1pPr>
          </a:lstStyle>
          <a:p>
            <a:pPr lvl="0" eaLnBrk="1" fontAlgn="base" latinLnBrk="0" hangingPunct="1">
              <a:buNone/>
            </a:pPr>
            <a:endParaRPr/>
          </a:p>
        </p:txBody>
      </p:sp>
      <p:sp>
        <p:nvSpPr>
          <p:cNvPr id="1027" name="灯片编号占位符 1026"/>
          <p:cNvSpPr>
            <a:spLocks noGrp="1"/>
          </p:cNvSpPr>
          <p:nvPr>
            <p:ph type="sldNum" sz="quarter" idx="4"/>
          </p:nvPr>
        </p:nvSpPr>
        <p:spPr>
          <a:xfrm>
            <a:off x="6553200" y="6248400"/>
            <a:ext cx="2133600" cy="457200"/>
          </a:xfrm>
          <a:prstGeom prst="rect">
            <a:avLst/>
          </a:prstGeom>
          <a:noFill/>
          <a:ln w="9525">
            <a:noFill/>
          </a:ln>
        </p:spPr>
        <p:txBody>
          <a:bodyPr anchor="b" anchorCtr="0"/>
          <a:lstStyle>
            <a:lvl1pPr marL="0" indent="0" algn="r">
              <a:defRPr sz="1200">
                <a:latin typeface="Arial Black" panose="020B0A04020102020204" pitchFamily="34" charset="0"/>
              </a:defRPr>
            </a:lvl1p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grpSp>
        <p:nvGrpSpPr>
          <p:cNvPr id="1028" name="组合 1027"/>
          <p:cNvGrpSpPr/>
          <p:nvPr/>
        </p:nvGrpSpPr>
        <p:grpSpPr>
          <a:xfrm>
            <a:off x="0" y="0"/>
            <a:ext cx="9144000" cy="546100"/>
            <a:chOff x="0" y="0"/>
            <a:chExt cx="5760" cy="344"/>
          </a:xfrm>
        </p:grpSpPr>
        <p:sp>
          <p:nvSpPr>
            <p:cNvPr id="1029" name="矩形 1028"/>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lstStyle/>
            <a:p>
              <a:pPr lvl="0" algn="ctr"/>
              <a:endParaRPr lang="zh-CN" altLang="zh-CN" sz="2400">
                <a:latin typeface="Times New Roman" panose="02020603050405020304" pitchFamily="18" charset="0"/>
                <a:ea typeface="宋体" panose="02010600030101010101" pitchFamily="2" charset="-122"/>
              </a:endParaRPr>
            </a:p>
          </p:txBody>
        </p:sp>
        <p:sp>
          <p:nvSpPr>
            <p:cNvPr id="1030" name="矩形 1029"/>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1031" name="矩形 1030"/>
            <p:cNvSpPr/>
            <p:nvPr/>
          </p:nvSpPr>
          <p:spPr>
            <a:xfrm>
              <a:off x="258" y="85"/>
              <a:ext cx="87" cy="89"/>
            </a:xfrm>
            <a:prstGeom prst="rect">
              <a:avLst/>
            </a:prstGeom>
            <a:solidFill>
              <a:schemeClr val="folHlink"/>
            </a:solidFill>
            <a:ln w="9525">
              <a:noFill/>
            </a:ln>
          </p:spPr>
          <p:txBody>
            <a:bodyPr anchor="t" anchorCtr="0"/>
            <a:lstStyle/>
            <a:p>
              <a:pPr lvl="0"/>
              <a:endParaRPr lang="zh-CN" altLang="zh-CN">
                <a:solidFill>
                  <a:schemeClr val="hlink"/>
                </a:solidFill>
                <a:latin typeface="Arial" panose="020B0604020202020204" pitchFamily="34" charset="0"/>
                <a:ea typeface="宋体" panose="02010600030101010101" pitchFamily="2" charset="-122"/>
              </a:endParaRPr>
            </a:p>
          </p:txBody>
        </p:sp>
        <p:sp>
          <p:nvSpPr>
            <p:cNvPr id="1032" name="矩形 1031"/>
            <p:cNvSpPr/>
            <p:nvPr/>
          </p:nvSpPr>
          <p:spPr>
            <a:xfrm>
              <a:off x="345" y="0"/>
              <a:ext cx="88" cy="87"/>
            </a:xfrm>
            <a:prstGeom prst="rect">
              <a:avLst/>
            </a:prstGeom>
            <a:solidFill>
              <a:schemeClr val="folHlink"/>
            </a:solidFill>
            <a:ln w="9525">
              <a:noFill/>
            </a:ln>
          </p:spPr>
          <p:txBody>
            <a:bodyPr anchor="t" anchorCtr="0"/>
            <a:lstStyle/>
            <a:p>
              <a:pPr lvl="0"/>
              <a:endParaRPr lang="zh-CN" altLang="zh-CN">
                <a:solidFill>
                  <a:schemeClr val="hlink"/>
                </a:solidFill>
                <a:latin typeface="Arial" panose="020B0604020202020204" pitchFamily="34" charset="0"/>
                <a:ea typeface="宋体" panose="02010600030101010101" pitchFamily="2" charset="-122"/>
              </a:endParaRPr>
            </a:p>
          </p:txBody>
        </p:sp>
        <p:sp>
          <p:nvSpPr>
            <p:cNvPr id="1033" name="矩形 1032"/>
            <p:cNvSpPr/>
            <p:nvPr/>
          </p:nvSpPr>
          <p:spPr>
            <a:xfrm>
              <a:off x="345" y="85"/>
              <a:ext cx="88" cy="89"/>
            </a:xfrm>
            <a:prstGeom prst="rect">
              <a:avLst/>
            </a:prstGeom>
            <a:solidFill>
              <a:schemeClr val="accent2"/>
            </a:solidFill>
            <a:ln w="9525">
              <a:noFill/>
            </a:ln>
          </p:spPr>
          <p:txBody>
            <a:bodyPr anchor="t" anchorCtr="0"/>
            <a:lstStyle/>
            <a:p>
              <a:pPr lvl="0"/>
              <a:endParaRPr lang="zh-CN" altLang="zh-CN">
                <a:solidFill>
                  <a:schemeClr val="accent2"/>
                </a:solidFill>
                <a:latin typeface="Arial" panose="020B0604020202020204" pitchFamily="34" charset="0"/>
                <a:ea typeface="宋体" panose="02010600030101010101" pitchFamily="2" charset="-122"/>
              </a:endParaRPr>
            </a:p>
          </p:txBody>
        </p:sp>
        <p:sp>
          <p:nvSpPr>
            <p:cNvPr id="1034" name="矩形 1033"/>
            <p:cNvSpPr/>
            <p:nvPr/>
          </p:nvSpPr>
          <p:spPr>
            <a:xfrm>
              <a:off x="173" y="173"/>
              <a:ext cx="86" cy="87"/>
            </a:xfrm>
            <a:prstGeom prst="rect">
              <a:avLst/>
            </a:prstGeom>
            <a:solidFill>
              <a:schemeClr val="folHlink"/>
            </a:solidFill>
            <a:ln w="9525">
              <a:noFill/>
            </a:ln>
          </p:spPr>
          <p:txBody>
            <a:bodyPr anchor="t" anchorCtr="0"/>
            <a:lstStyle/>
            <a:p>
              <a:pPr lvl="0"/>
              <a:endParaRPr lang="zh-CN" altLang="zh-CN">
                <a:solidFill>
                  <a:schemeClr val="hlink"/>
                </a:solidFill>
                <a:latin typeface="Arial" panose="020B0604020202020204" pitchFamily="34" charset="0"/>
                <a:ea typeface="宋体" panose="02010600030101010101" pitchFamily="2" charset="-122"/>
              </a:endParaRPr>
            </a:p>
          </p:txBody>
        </p:sp>
        <p:sp>
          <p:nvSpPr>
            <p:cNvPr id="1035" name="矩形 1034"/>
            <p:cNvSpPr/>
            <p:nvPr/>
          </p:nvSpPr>
          <p:spPr>
            <a:xfrm>
              <a:off x="83" y="86"/>
              <a:ext cx="89" cy="87"/>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1036" name="矩形 1035"/>
            <p:cNvSpPr/>
            <p:nvPr/>
          </p:nvSpPr>
          <p:spPr>
            <a:xfrm>
              <a:off x="258" y="171"/>
              <a:ext cx="87" cy="87"/>
            </a:xfrm>
            <a:prstGeom prst="rect">
              <a:avLst/>
            </a:prstGeom>
            <a:solidFill>
              <a:schemeClr val="accent2"/>
            </a:solidFill>
            <a:ln w="9525">
              <a:noFill/>
            </a:ln>
          </p:spPr>
          <p:txBody>
            <a:bodyPr anchor="t" anchorCtr="0"/>
            <a:lstStyle/>
            <a:p>
              <a:pPr lvl="0"/>
              <a:endParaRPr lang="zh-CN" altLang="zh-CN">
                <a:solidFill>
                  <a:schemeClr val="accent2"/>
                </a:solidFill>
                <a:latin typeface="Arial" panose="020B0604020202020204" pitchFamily="34" charset="0"/>
                <a:ea typeface="宋体" panose="02010600030101010101" pitchFamily="2" charset="-122"/>
              </a:endParaRPr>
            </a:p>
          </p:txBody>
        </p:sp>
        <p:sp>
          <p:nvSpPr>
            <p:cNvPr id="1037" name="矩形 1036"/>
            <p:cNvSpPr/>
            <p:nvPr/>
          </p:nvSpPr>
          <p:spPr>
            <a:xfrm>
              <a:off x="173" y="258"/>
              <a:ext cx="86" cy="86"/>
            </a:xfrm>
            <a:prstGeom prst="rect">
              <a:avLst/>
            </a:prstGeom>
            <a:solidFill>
              <a:schemeClr val="accent2"/>
            </a:solidFill>
            <a:ln w="9525">
              <a:noFill/>
            </a:ln>
          </p:spPr>
          <p:txBody>
            <a:bodyPr anchor="t" anchorCtr="0"/>
            <a:lstStyle/>
            <a:p>
              <a:pPr lvl="0"/>
              <a:endParaRPr lang="zh-CN" altLang="zh-CN">
                <a:solidFill>
                  <a:schemeClr val="accent2"/>
                </a:solidFill>
                <a:latin typeface="Arial" panose="020B0604020202020204" pitchFamily="34" charset="0"/>
                <a:ea typeface="宋体" panose="02010600030101010101" pitchFamily="2" charset="-122"/>
              </a:endParaRPr>
            </a:p>
          </p:txBody>
        </p:sp>
      </p:grpSp>
      <p:sp>
        <p:nvSpPr>
          <p:cNvPr id="1038" name="标题 1037"/>
          <p:cNvSpPr>
            <a:spLocks noGrp="1"/>
          </p:cNvSpPr>
          <p:nvPr>
            <p:ph type="title"/>
          </p:nvPr>
        </p:nvSpPr>
        <p:spPr>
          <a:xfrm>
            <a:off x="457200" y="457200"/>
            <a:ext cx="8229600" cy="1371600"/>
          </a:xfrm>
          <a:prstGeom prst="rect">
            <a:avLst/>
          </a:prstGeom>
          <a:noFill/>
          <a:ln w="9525">
            <a:noFill/>
          </a:ln>
        </p:spPr>
        <p:txBody>
          <a:bodyPr anchor="ctr" anchorCtr="0"/>
          <a:lstStyle/>
          <a:p>
            <a:pPr lvl="0"/>
            <a:r>
              <a:rPr lang="zh-CN" altLang="en-US"/>
              <a:t>单击此处编辑母版标题样式</a:t>
            </a:r>
          </a:p>
        </p:txBody>
      </p:sp>
      <p:sp>
        <p:nvSpPr>
          <p:cNvPr id="1039" name="文本占位符 1038"/>
          <p:cNvSpPr>
            <a:spLocks noGrp="1"/>
          </p:cNvSpPr>
          <p:nvPr>
            <p:ph type="body"/>
          </p:nvPr>
        </p:nvSpPr>
        <p:spPr>
          <a:xfrm>
            <a:off x="457200" y="1981200"/>
            <a:ext cx="8229600" cy="3886200"/>
          </a:xfrm>
          <a:prstGeom prst="rect">
            <a:avLst/>
          </a:prstGeom>
          <a:noFill/>
          <a:ln w="9525">
            <a:noFill/>
          </a:ln>
        </p:spPr>
        <p:txBody>
          <a:bodyPr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0" name="日期占位符 1039"/>
          <p:cNvSpPr>
            <a:spLocks noGrp="1"/>
          </p:cNvSpPr>
          <p:nvPr>
            <p:ph type="dt" sz="half" idx="2"/>
          </p:nvPr>
        </p:nvSpPr>
        <p:spPr>
          <a:xfrm>
            <a:off x="457200" y="6245225"/>
            <a:ext cx="2133600" cy="476250"/>
          </a:xfrm>
          <a:prstGeom prst="rect">
            <a:avLst/>
          </a:prstGeom>
          <a:noFill/>
          <a:ln w="9525">
            <a:noFill/>
          </a:ln>
        </p:spPr>
        <p:txBody>
          <a:bodyPr anchor="b" anchorCtr="0"/>
          <a:lstStyle>
            <a:lvl1pPr marL="0" indent="0">
              <a:defRPr sz="1200"/>
            </a:lvl1p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712" r:id="rId16"/>
  </p:sldLayoutIdLst>
  <p:transition/>
  <p:hf sldNum="0" hdr="0" ftr="0"/>
  <p:txStyles>
    <p:titleStyle>
      <a:lvl1pPr marL="0" indent="0" algn="l" defTabSz="914400" rtl="0" eaLnBrk="0" fontAlgn="base" latinLnBrk="0" hangingPunct="0">
        <a:lnSpc>
          <a:spcPct val="100000"/>
        </a:lnSpc>
        <a:spcBef>
          <a:spcPts val="0"/>
        </a:spcBef>
        <a:spcAft>
          <a:spcPts val="0"/>
        </a:spcAft>
        <a:buNone/>
        <a:defRPr sz="44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1pPr>
    </p:titleStyle>
    <p:bodyStyle>
      <a:lvl1pPr marL="342900" indent="-342900" algn="l" defTabSz="914400" rtl="0" eaLnBrk="0" fontAlgn="base" latinLnBrk="0" hangingPunct="0">
        <a:lnSpc>
          <a:spcPct val="100000"/>
        </a:lnSpc>
        <a:spcBef>
          <a:spcPct val="20000"/>
        </a:spcBef>
        <a:spcAft>
          <a:spcPts val="0"/>
        </a:spcAft>
        <a:buClr>
          <a:schemeClr val="bg2"/>
        </a:buClr>
        <a:buSzPct val="75000"/>
        <a:buFont typeface="Wingdings" panose="05000000000000000000" pitchFamily="2" charset="2"/>
        <a:buChar char="n"/>
        <a:defRPr sz="32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lgn="l" defTabSz="914400" rtl="0" eaLnBrk="0" fontAlgn="base" latinLnBrk="0" hangingPunct="0">
        <a:lnSpc>
          <a:spcPct val="100000"/>
        </a:lnSpc>
        <a:spcBef>
          <a:spcPct val="20000"/>
        </a:spcBef>
        <a:spcAft>
          <a:spcPts val="0"/>
        </a:spcAft>
        <a:buClr>
          <a:schemeClr val="accent2"/>
        </a:buClr>
        <a:buSzPct val="80000"/>
        <a:buFont typeface="Wingdings" panose="05000000000000000000" pitchFamily="2" charset="2"/>
        <a:buChar char="¨"/>
        <a:defRPr sz="28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lgn="l" defTabSz="914400" rtl="0" eaLnBrk="0" fontAlgn="base" latinLnBrk="0" hangingPunct="0">
        <a:lnSpc>
          <a:spcPct val="100000"/>
        </a:lnSpc>
        <a:spcBef>
          <a:spcPct val="20000"/>
        </a:spcBef>
        <a:spcAft>
          <a:spcPts val="0"/>
        </a:spcAft>
        <a:buClr>
          <a:schemeClr val="bg2"/>
        </a:buClr>
        <a:buSzPct val="65000"/>
        <a:buFont typeface="Wingdings" panose="05000000000000000000" pitchFamily="2" charset="2"/>
        <a:buChar char="n"/>
        <a:defRPr sz="24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lgn="l" defTabSz="914400" rtl="0" eaLnBrk="0" fontAlgn="base" latinLnBrk="0" hangingPunct="0">
        <a:lnSpc>
          <a:spcPct val="100000"/>
        </a:lnSpc>
        <a:spcBef>
          <a:spcPct val="20000"/>
        </a:spcBef>
        <a:spcAft>
          <a:spcPts val="0"/>
        </a:spcAft>
        <a:buClr>
          <a:schemeClr val="accent2"/>
        </a:buClr>
        <a:buSzPct val="7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9pPr>
    </p:bodyStyle>
    <p:otherStyle>
      <a:lvl1pPr marL="0" lvl="0" indent="0" algn="l"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页脚占位符 1025"/>
          <p:cNvSpPr>
            <a:spLocks noGrp="1"/>
          </p:cNvSpPr>
          <p:nvPr>
            <p:ph type="ftr" sz="quarter" idx="3"/>
          </p:nvPr>
        </p:nvSpPr>
        <p:spPr>
          <a:xfrm>
            <a:off x="3124200" y="6248400"/>
            <a:ext cx="2895600" cy="457200"/>
          </a:xfrm>
          <a:prstGeom prst="rect">
            <a:avLst/>
          </a:prstGeom>
          <a:noFill/>
          <a:ln w="9525">
            <a:noFill/>
          </a:ln>
        </p:spPr>
        <p:txBody>
          <a:bodyPr anchor="b" anchorCtr="0"/>
          <a:lstStyle>
            <a:lvl1pPr marL="0" indent="0" algn="ctr">
              <a:defRPr sz="1200"/>
            </a:lvl1pPr>
          </a:lstStyle>
          <a:p>
            <a:pPr lvl="0" eaLnBrk="1" fontAlgn="base" latinLnBrk="0" hangingPunct="1">
              <a:buNone/>
            </a:pPr>
            <a:endParaRPr/>
          </a:p>
        </p:txBody>
      </p:sp>
      <p:sp>
        <p:nvSpPr>
          <p:cNvPr id="1027" name="灯片编号占位符 1026"/>
          <p:cNvSpPr>
            <a:spLocks noGrp="1"/>
          </p:cNvSpPr>
          <p:nvPr>
            <p:ph type="sldNum" sz="quarter" idx="4"/>
          </p:nvPr>
        </p:nvSpPr>
        <p:spPr>
          <a:xfrm>
            <a:off x="6553200" y="6248400"/>
            <a:ext cx="2133600" cy="457200"/>
          </a:xfrm>
          <a:prstGeom prst="rect">
            <a:avLst/>
          </a:prstGeom>
          <a:noFill/>
          <a:ln w="9525">
            <a:noFill/>
          </a:ln>
        </p:spPr>
        <p:txBody>
          <a:bodyPr anchor="b" anchorCtr="0"/>
          <a:lstStyle>
            <a:lvl1pPr marL="0" indent="0" algn="r">
              <a:defRPr sz="1200">
                <a:latin typeface="Arial Black" panose="020B0A04020102020204" pitchFamily="34" charset="0"/>
              </a:defRPr>
            </a:lvl1p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grpSp>
        <p:nvGrpSpPr>
          <p:cNvPr id="2052" name="组合 1027"/>
          <p:cNvGrpSpPr/>
          <p:nvPr/>
        </p:nvGrpSpPr>
        <p:grpSpPr>
          <a:xfrm>
            <a:off x="0" y="0"/>
            <a:ext cx="9144000" cy="546100"/>
            <a:chOff x="0" y="0"/>
            <a:chExt cx="5760" cy="344"/>
          </a:xfrm>
        </p:grpSpPr>
        <p:sp>
          <p:nvSpPr>
            <p:cNvPr id="2053" name="矩形 1028"/>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lstStyle/>
            <a:p>
              <a:pPr lvl="0" algn="ctr"/>
              <a:endParaRPr lang="zh-CN" altLang="zh-CN" sz="2400">
                <a:latin typeface="Times New Roman" panose="02020603050405020304" pitchFamily="18" charset="0"/>
                <a:ea typeface="宋体" panose="02010600030101010101" pitchFamily="2" charset="-122"/>
              </a:endParaRPr>
            </a:p>
          </p:txBody>
        </p:sp>
        <p:sp>
          <p:nvSpPr>
            <p:cNvPr id="2054" name="矩形 1029"/>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2055" name="矩形 1030"/>
            <p:cNvSpPr/>
            <p:nvPr/>
          </p:nvSpPr>
          <p:spPr>
            <a:xfrm>
              <a:off x="258" y="85"/>
              <a:ext cx="87" cy="89"/>
            </a:xfrm>
            <a:prstGeom prst="rect">
              <a:avLst/>
            </a:prstGeom>
            <a:solidFill>
              <a:schemeClr val="folHlink"/>
            </a:solidFill>
            <a:ln w="9525">
              <a:noFill/>
            </a:ln>
          </p:spPr>
          <p:txBody>
            <a:bodyPr anchor="t" anchorCtr="0"/>
            <a:lstStyle/>
            <a:p>
              <a:pPr lvl="0"/>
              <a:endParaRPr lang="zh-CN" altLang="zh-CN">
                <a:solidFill>
                  <a:schemeClr val="hlink"/>
                </a:solidFill>
                <a:latin typeface="Arial" panose="020B0604020202020204" pitchFamily="34" charset="0"/>
                <a:ea typeface="宋体" panose="02010600030101010101" pitchFamily="2" charset="-122"/>
              </a:endParaRPr>
            </a:p>
          </p:txBody>
        </p:sp>
        <p:sp>
          <p:nvSpPr>
            <p:cNvPr id="2056" name="矩形 1031"/>
            <p:cNvSpPr/>
            <p:nvPr/>
          </p:nvSpPr>
          <p:spPr>
            <a:xfrm>
              <a:off x="345" y="0"/>
              <a:ext cx="88" cy="87"/>
            </a:xfrm>
            <a:prstGeom prst="rect">
              <a:avLst/>
            </a:prstGeom>
            <a:solidFill>
              <a:schemeClr val="folHlink"/>
            </a:solidFill>
            <a:ln w="9525">
              <a:noFill/>
            </a:ln>
          </p:spPr>
          <p:txBody>
            <a:bodyPr anchor="t" anchorCtr="0"/>
            <a:lstStyle/>
            <a:p>
              <a:pPr lvl="0"/>
              <a:endParaRPr lang="zh-CN" altLang="zh-CN">
                <a:solidFill>
                  <a:schemeClr val="hlink"/>
                </a:solidFill>
                <a:latin typeface="Arial" panose="020B0604020202020204" pitchFamily="34" charset="0"/>
                <a:ea typeface="宋体" panose="02010600030101010101" pitchFamily="2" charset="-122"/>
              </a:endParaRPr>
            </a:p>
          </p:txBody>
        </p:sp>
        <p:sp>
          <p:nvSpPr>
            <p:cNvPr id="2057" name="矩形 1032"/>
            <p:cNvSpPr/>
            <p:nvPr/>
          </p:nvSpPr>
          <p:spPr>
            <a:xfrm>
              <a:off x="345" y="85"/>
              <a:ext cx="88" cy="89"/>
            </a:xfrm>
            <a:prstGeom prst="rect">
              <a:avLst/>
            </a:prstGeom>
            <a:solidFill>
              <a:schemeClr val="accent2"/>
            </a:solidFill>
            <a:ln w="9525">
              <a:noFill/>
            </a:ln>
          </p:spPr>
          <p:txBody>
            <a:bodyPr anchor="t" anchorCtr="0"/>
            <a:lstStyle/>
            <a:p>
              <a:pPr lvl="0"/>
              <a:endParaRPr lang="zh-CN" altLang="zh-CN">
                <a:solidFill>
                  <a:schemeClr val="accent2"/>
                </a:solidFill>
                <a:latin typeface="Arial" panose="020B0604020202020204" pitchFamily="34" charset="0"/>
                <a:ea typeface="宋体" panose="02010600030101010101" pitchFamily="2" charset="-122"/>
              </a:endParaRPr>
            </a:p>
          </p:txBody>
        </p:sp>
        <p:sp>
          <p:nvSpPr>
            <p:cNvPr id="2058" name="矩形 1033"/>
            <p:cNvSpPr/>
            <p:nvPr/>
          </p:nvSpPr>
          <p:spPr>
            <a:xfrm>
              <a:off x="173" y="173"/>
              <a:ext cx="86" cy="87"/>
            </a:xfrm>
            <a:prstGeom prst="rect">
              <a:avLst/>
            </a:prstGeom>
            <a:solidFill>
              <a:schemeClr val="folHlink"/>
            </a:solidFill>
            <a:ln w="9525">
              <a:noFill/>
            </a:ln>
          </p:spPr>
          <p:txBody>
            <a:bodyPr anchor="t" anchorCtr="0"/>
            <a:lstStyle/>
            <a:p>
              <a:pPr lvl="0"/>
              <a:endParaRPr lang="zh-CN" altLang="zh-CN">
                <a:solidFill>
                  <a:schemeClr val="hlink"/>
                </a:solidFill>
                <a:latin typeface="Arial" panose="020B0604020202020204" pitchFamily="34" charset="0"/>
                <a:ea typeface="宋体" panose="02010600030101010101" pitchFamily="2" charset="-122"/>
              </a:endParaRPr>
            </a:p>
          </p:txBody>
        </p:sp>
        <p:sp>
          <p:nvSpPr>
            <p:cNvPr id="2059" name="矩形 1034"/>
            <p:cNvSpPr/>
            <p:nvPr/>
          </p:nvSpPr>
          <p:spPr>
            <a:xfrm>
              <a:off x="83" y="86"/>
              <a:ext cx="89" cy="87"/>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2060" name="矩形 1035"/>
            <p:cNvSpPr/>
            <p:nvPr/>
          </p:nvSpPr>
          <p:spPr>
            <a:xfrm>
              <a:off x="258" y="171"/>
              <a:ext cx="87" cy="87"/>
            </a:xfrm>
            <a:prstGeom prst="rect">
              <a:avLst/>
            </a:prstGeom>
            <a:solidFill>
              <a:schemeClr val="accent2"/>
            </a:solidFill>
            <a:ln w="9525">
              <a:noFill/>
            </a:ln>
          </p:spPr>
          <p:txBody>
            <a:bodyPr anchor="t" anchorCtr="0"/>
            <a:lstStyle/>
            <a:p>
              <a:pPr lvl="0"/>
              <a:endParaRPr lang="zh-CN" altLang="zh-CN">
                <a:solidFill>
                  <a:schemeClr val="accent2"/>
                </a:solidFill>
                <a:latin typeface="Arial" panose="020B0604020202020204" pitchFamily="34" charset="0"/>
                <a:ea typeface="宋体" panose="02010600030101010101" pitchFamily="2" charset="-122"/>
              </a:endParaRPr>
            </a:p>
          </p:txBody>
        </p:sp>
        <p:sp>
          <p:nvSpPr>
            <p:cNvPr id="2061" name="矩形 1036"/>
            <p:cNvSpPr/>
            <p:nvPr/>
          </p:nvSpPr>
          <p:spPr>
            <a:xfrm>
              <a:off x="173" y="258"/>
              <a:ext cx="86" cy="86"/>
            </a:xfrm>
            <a:prstGeom prst="rect">
              <a:avLst/>
            </a:prstGeom>
            <a:solidFill>
              <a:schemeClr val="accent2"/>
            </a:solidFill>
            <a:ln w="9525">
              <a:noFill/>
            </a:ln>
          </p:spPr>
          <p:txBody>
            <a:bodyPr anchor="t" anchorCtr="0"/>
            <a:lstStyle/>
            <a:p>
              <a:pPr lvl="0"/>
              <a:endParaRPr lang="zh-CN" altLang="zh-CN">
                <a:solidFill>
                  <a:schemeClr val="accent2"/>
                </a:solidFill>
                <a:latin typeface="Arial" panose="020B0604020202020204" pitchFamily="34" charset="0"/>
                <a:ea typeface="宋体" panose="02010600030101010101" pitchFamily="2" charset="-122"/>
              </a:endParaRPr>
            </a:p>
          </p:txBody>
        </p:sp>
      </p:grpSp>
      <p:sp>
        <p:nvSpPr>
          <p:cNvPr id="2062" name="标题 1037"/>
          <p:cNvSpPr>
            <a:spLocks noGrp="1"/>
          </p:cNvSpPr>
          <p:nvPr>
            <p:ph type="title"/>
          </p:nvPr>
        </p:nvSpPr>
        <p:spPr>
          <a:xfrm>
            <a:off x="457200" y="457200"/>
            <a:ext cx="8229600" cy="1371600"/>
          </a:xfrm>
          <a:prstGeom prst="rect">
            <a:avLst/>
          </a:prstGeom>
          <a:noFill/>
          <a:ln w="9525">
            <a:noFill/>
          </a:ln>
        </p:spPr>
        <p:txBody>
          <a:bodyPr anchor="ctr" anchorCtr="0"/>
          <a:lstStyle/>
          <a:p>
            <a:pPr lvl="0"/>
            <a:r>
              <a:rPr lang="zh-CN" altLang="en-US"/>
              <a:t>单击此处编辑母版标题样式</a:t>
            </a:r>
          </a:p>
        </p:txBody>
      </p:sp>
      <p:sp>
        <p:nvSpPr>
          <p:cNvPr id="2063" name="文本占位符 1038"/>
          <p:cNvSpPr>
            <a:spLocks noGrp="1"/>
          </p:cNvSpPr>
          <p:nvPr>
            <p:ph type="body"/>
          </p:nvPr>
        </p:nvSpPr>
        <p:spPr>
          <a:xfrm>
            <a:off x="457200" y="1981200"/>
            <a:ext cx="8229600" cy="3886200"/>
          </a:xfrm>
          <a:prstGeom prst="rect">
            <a:avLst/>
          </a:prstGeom>
          <a:noFill/>
          <a:ln w="9525">
            <a:noFill/>
          </a:ln>
        </p:spPr>
        <p:txBody>
          <a:bodyPr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0" name="日期占位符 1039"/>
          <p:cNvSpPr>
            <a:spLocks noGrp="1"/>
          </p:cNvSpPr>
          <p:nvPr>
            <p:ph type="dt" sz="half" idx="2"/>
          </p:nvPr>
        </p:nvSpPr>
        <p:spPr>
          <a:xfrm>
            <a:off x="457200" y="6245225"/>
            <a:ext cx="2133600" cy="476250"/>
          </a:xfrm>
          <a:prstGeom prst="rect">
            <a:avLst/>
          </a:prstGeom>
          <a:noFill/>
          <a:ln w="9525">
            <a:noFill/>
          </a:ln>
        </p:spPr>
        <p:txBody>
          <a:bodyPr anchor="b" anchorCtr="0"/>
          <a:lstStyle>
            <a:lvl1pPr marL="0" indent="0">
              <a:defRPr sz="1200"/>
            </a:lvl1p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transition/>
  <p:hf sldNum="0" hdr="0" ftr="0"/>
  <p:txStyles>
    <p:titleStyle>
      <a:lvl1pPr marL="0" indent="0" algn="l" defTabSz="914400" rtl="0" eaLnBrk="0" fontAlgn="base" latinLnBrk="0" hangingPunct="0">
        <a:lnSpc>
          <a:spcPct val="100000"/>
        </a:lnSpc>
        <a:spcBef>
          <a:spcPts val="0"/>
        </a:spcBef>
        <a:spcAft>
          <a:spcPts val="0"/>
        </a:spcAft>
        <a:buNone/>
        <a:defRPr sz="44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1pPr>
    </p:titleStyle>
    <p:bodyStyle>
      <a:lvl1pPr marL="342900" indent="-342900" algn="l" defTabSz="914400" rtl="0" eaLnBrk="0" fontAlgn="base" latinLnBrk="0" hangingPunct="0">
        <a:lnSpc>
          <a:spcPct val="100000"/>
        </a:lnSpc>
        <a:spcBef>
          <a:spcPct val="20000"/>
        </a:spcBef>
        <a:spcAft>
          <a:spcPts val="0"/>
        </a:spcAft>
        <a:buClr>
          <a:schemeClr val="bg2"/>
        </a:buClr>
        <a:buSzPct val="75000"/>
        <a:buFont typeface="Wingdings" panose="05000000000000000000" pitchFamily="2" charset="2"/>
        <a:buChar char="n"/>
        <a:defRPr sz="32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lgn="l" defTabSz="914400" rtl="0" eaLnBrk="0" fontAlgn="base" latinLnBrk="0" hangingPunct="0">
        <a:lnSpc>
          <a:spcPct val="100000"/>
        </a:lnSpc>
        <a:spcBef>
          <a:spcPct val="20000"/>
        </a:spcBef>
        <a:spcAft>
          <a:spcPts val="0"/>
        </a:spcAft>
        <a:buClr>
          <a:schemeClr val="accent2"/>
        </a:buClr>
        <a:buSzPct val="80000"/>
        <a:buFont typeface="Wingdings" panose="05000000000000000000" pitchFamily="2" charset="2"/>
        <a:buChar char="¨"/>
        <a:defRPr sz="28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lgn="l" defTabSz="914400" rtl="0" eaLnBrk="0" fontAlgn="base" latinLnBrk="0" hangingPunct="0">
        <a:lnSpc>
          <a:spcPct val="100000"/>
        </a:lnSpc>
        <a:spcBef>
          <a:spcPct val="20000"/>
        </a:spcBef>
        <a:spcAft>
          <a:spcPts val="0"/>
        </a:spcAft>
        <a:buClr>
          <a:schemeClr val="bg2"/>
        </a:buClr>
        <a:buSzPct val="65000"/>
        <a:buFont typeface="Wingdings" panose="05000000000000000000" pitchFamily="2" charset="2"/>
        <a:buChar char="n"/>
        <a:defRPr sz="24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lgn="l" defTabSz="914400" rtl="0" eaLnBrk="0" fontAlgn="base" latinLnBrk="0" hangingPunct="0">
        <a:lnSpc>
          <a:spcPct val="100000"/>
        </a:lnSpc>
        <a:spcBef>
          <a:spcPct val="20000"/>
        </a:spcBef>
        <a:spcAft>
          <a:spcPts val="0"/>
        </a:spcAft>
        <a:buClr>
          <a:schemeClr val="accent2"/>
        </a:buClr>
        <a:buSzPct val="7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9pPr>
    </p:bodyStyle>
    <p:otherStyle>
      <a:lvl1pPr marL="0" lvl="0" indent="0" algn="l"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页脚占位符 1025"/>
          <p:cNvSpPr>
            <a:spLocks noGrp="1"/>
          </p:cNvSpPr>
          <p:nvPr>
            <p:ph type="ftr" sz="quarter" idx="3"/>
          </p:nvPr>
        </p:nvSpPr>
        <p:spPr>
          <a:xfrm>
            <a:off x="3124200" y="6248400"/>
            <a:ext cx="2895600" cy="457200"/>
          </a:xfrm>
          <a:prstGeom prst="rect">
            <a:avLst/>
          </a:prstGeom>
          <a:noFill/>
          <a:ln w="9525">
            <a:noFill/>
          </a:ln>
        </p:spPr>
        <p:txBody>
          <a:bodyPr anchor="b" anchorCtr="0"/>
          <a:lstStyle>
            <a:lvl1pPr marL="0" indent="0" algn="ctr">
              <a:defRPr sz="1200"/>
            </a:lvl1pPr>
          </a:lstStyle>
          <a:p>
            <a:pPr lvl="0" eaLnBrk="1" fontAlgn="base" latinLnBrk="0" hangingPunct="1">
              <a:buNone/>
            </a:pPr>
            <a:endParaRPr/>
          </a:p>
        </p:txBody>
      </p:sp>
      <p:sp>
        <p:nvSpPr>
          <p:cNvPr id="1027" name="灯片编号占位符 1026"/>
          <p:cNvSpPr>
            <a:spLocks noGrp="1"/>
          </p:cNvSpPr>
          <p:nvPr>
            <p:ph type="sldNum" sz="quarter" idx="4"/>
          </p:nvPr>
        </p:nvSpPr>
        <p:spPr>
          <a:xfrm>
            <a:off x="6553200" y="6248400"/>
            <a:ext cx="2133600" cy="457200"/>
          </a:xfrm>
          <a:prstGeom prst="rect">
            <a:avLst/>
          </a:prstGeom>
          <a:noFill/>
          <a:ln w="9525">
            <a:noFill/>
          </a:ln>
        </p:spPr>
        <p:txBody>
          <a:bodyPr anchor="b" anchorCtr="0"/>
          <a:lstStyle>
            <a:lvl1pPr marL="0" indent="0" algn="r">
              <a:defRPr sz="1200">
                <a:latin typeface="Arial Black" panose="020B0A04020102020204" pitchFamily="34" charset="0"/>
              </a:defRPr>
            </a:lvl1p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grpSp>
        <p:nvGrpSpPr>
          <p:cNvPr id="3076" name="组合 1027"/>
          <p:cNvGrpSpPr/>
          <p:nvPr/>
        </p:nvGrpSpPr>
        <p:grpSpPr>
          <a:xfrm>
            <a:off x="0" y="0"/>
            <a:ext cx="9144000" cy="546100"/>
            <a:chOff x="0" y="0"/>
            <a:chExt cx="5760" cy="344"/>
          </a:xfrm>
        </p:grpSpPr>
        <p:sp>
          <p:nvSpPr>
            <p:cNvPr id="3077" name="矩形 1028"/>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lstStyle/>
            <a:p>
              <a:pPr lvl="0" algn="ctr"/>
              <a:endParaRPr lang="zh-CN" altLang="zh-CN" sz="2400">
                <a:latin typeface="Times New Roman" panose="02020603050405020304" pitchFamily="18" charset="0"/>
                <a:ea typeface="宋体" panose="02010600030101010101" pitchFamily="2" charset="-122"/>
              </a:endParaRPr>
            </a:p>
          </p:txBody>
        </p:sp>
        <p:sp>
          <p:nvSpPr>
            <p:cNvPr id="3078" name="矩形 1029"/>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3079" name="矩形 1030"/>
            <p:cNvSpPr/>
            <p:nvPr/>
          </p:nvSpPr>
          <p:spPr>
            <a:xfrm>
              <a:off x="258" y="85"/>
              <a:ext cx="87" cy="89"/>
            </a:xfrm>
            <a:prstGeom prst="rect">
              <a:avLst/>
            </a:prstGeom>
            <a:solidFill>
              <a:schemeClr val="folHlink"/>
            </a:solidFill>
            <a:ln w="9525">
              <a:noFill/>
            </a:ln>
          </p:spPr>
          <p:txBody>
            <a:bodyPr anchor="t" anchorCtr="0"/>
            <a:lstStyle/>
            <a:p>
              <a:pPr lvl="0"/>
              <a:endParaRPr lang="zh-CN" altLang="zh-CN">
                <a:solidFill>
                  <a:schemeClr val="hlink"/>
                </a:solidFill>
                <a:latin typeface="Arial" panose="020B0604020202020204" pitchFamily="34" charset="0"/>
                <a:ea typeface="宋体" panose="02010600030101010101" pitchFamily="2" charset="-122"/>
              </a:endParaRPr>
            </a:p>
          </p:txBody>
        </p:sp>
        <p:sp>
          <p:nvSpPr>
            <p:cNvPr id="3080" name="矩形 1031"/>
            <p:cNvSpPr/>
            <p:nvPr/>
          </p:nvSpPr>
          <p:spPr>
            <a:xfrm>
              <a:off x="345" y="0"/>
              <a:ext cx="88" cy="87"/>
            </a:xfrm>
            <a:prstGeom prst="rect">
              <a:avLst/>
            </a:prstGeom>
            <a:solidFill>
              <a:schemeClr val="folHlink"/>
            </a:solidFill>
            <a:ln w="9525">
              <a:noFill/>
            </a:ln>
          </p:spPr>
          <p:txBody>
            <a:bodyPr anchor="t" anchorCtr="0"/>
            <a:lstStyle/>
            <a:p>
              <a:pPr lvl="0"/>
              <a:endParaRPr lang="zh-CN" altLang="zh-CN">
                <a:solidFill>
                  <a:schemeClr val="hlink"/>
                </a:solidFill>
                <a:latin typeface="Arial" panose="020B0604020202020204" pitchFamily="34" charset="0"/>
                <a:ea typeface="宋体" panose="02010600030101010101" pitchFamily="2" charset="-122"/>
              </a:endParaRPr>
            </a:p>
          </p:txBody>
        </p:sp>
        <p:sp>
          <p:nvSpPr>
            <p:cNvPr id="3081" name="矩形 1032"/>
            <p:cNvSpPr/>
            <p:nvPr/>
          </p:nvSpPr>
          <p:spPr>
            <a:xfrm>
              <a:off x="345" y="85"/>
              <a:ext cx="88" cy="89"/>
            </a:xfrm>
            <a:prstGeom prst="rect">
              <a:avLst/>
            </a:prstGeom>
            <a:solidFill>
              <a:schemeClr val="accent2"/>
            </a:solidFill>
            <a:ln w="9525">
              <a:noFill/>
            </a:ln>
          </p:spPr>
          <p:txBody>
            <a:bodyPr anchor="t" anchorCtr="0"/>
            <a:lstStyle/>
            <a:p>
              <a:pPr lvl="0"/>
              <a:endParaRPr lang="zh-CN" altLang="zh-CN">
                <a:solidFill>
                  <a:schemeClr val="accent2"/>
                </a:solidFill>
                <a:latin typeface="Arial" panose="020B0604020202020204" pitchFamily="34" charset="0"/>
                <a:ea typeface="宋体" panose="02010600030101010101" pitchFamily="2" charset="-122"/>
              </a:endParaRPr>
            </a:p>
          </p:txBody>
        </p:sp>
        <p:sp>
          <p:nvSpPr>
            <p:cNvPr id="3082" name="矩形 1033"/>
            <p:cNvSpPr/>
            <p:nvPr/>
          </p:nvSpPr>
          <p:spPr>
            <a:xfrm>
              <a:off x="173" y="173"/>
              <a:ext cx="86" cy="87"/>
            </a:xfrm>
            <a:prstGeom prst="rect">
              <a:avLst/>
            </a:prstGeom>
            <a:solidFill>
              <a:schemeClr val="folHlink"/>
            </a:solidFill>
            <a:ln w="9525">
              <a:noFill/>
            </a:ln>
          </p:spPr>
          <p:txBody>
            <a:bodyPr anchor="t" anchorCtr="0"/>
            <a:lstStyle/>
            <a:p>
              <a:pPr lvl="0"/>
              <a:endParaRPr lang="zh-CN" altLang="zh-CN">
                <a:solidFill>
                  <a:schemeClr val="hlink"/>
                </a:solidFill>
                <a:latin typeface="Arial" panose="020B0604020202020204" pitchFamily="34" charset="0"/>
                <a:ea typeface="宋体" panose="02010600030101010101" pitchFamily="2" charset="-122"/>
              </a:endParaRPr>
            </a:p>
          </p:txBody>
        </p:sp>
        <p:sp>
          <p:nvSpPr>
            <p:cNvPr id="3083" name="矩形 1034"/>
            <p:cNvSpPr/>
            <p:nvPr/>
          </p:nvSpPr>
          <p:spPr>
            <a:xfrm>
              <a:off x="83" y="86"/>
              <a:ext cx="89" cy="87"/>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3084" name="矩形 1035"/>
            <p:cNvSpPr/>
            <p:nvPr/>
          </p:nvSpPr>
          <p:spPr>
            <a:xfrm>
              <a:off x="258" y="171"/>
              <a:ext cx="87" cy="87"/>
            </a:xfrm>
            <a:prstGeom prst="rect">
              <a:avLst/>
            </a:prstGeom>
            <a:solidFill>
              <a:schemeClr val="accent2"/>
            </a:solidFill>
            <a:ln w="9525">
              <a:noFill/>
            </a:ln>
          </p:spPr>
          <p:txBody>
            <a:bodyPr anchor="t" anchorCtr="0"/>
            <a:lstStyle/>
            <a:p>
              <a:pPr lvl="0"/>
              <a:endParaRPr lang="zh-CN" altLang="zh-CN">
                <a:solidFill>
                  <a:schemeClr val="accent2"/>
                </a:solidFill>
                <a:latin typeface="Arial" panose="020B0604020202020204" pitchFamily="34" charset="0"/>
                <a:ea typeface="宋体" panose="02010600030101010101" pitchFamily="2" charset="-122"/>
              </a:endParaRPr>
            </a:p>
          </p:txBody>
        </p:sp>
        <p:sp>
          <p:nvSpPr>
            <p:cNvPr id="3085" name="矩形 1036"/>
            <p:cNvSpPr/>
            <p:nvPr/>
          </p:nvSpPr>
          <p:spPr>
            <a:xfrm>
              <a:off x="173" y="258"/>
              <a:ext cx="86" cy="86"/>
            </a:xfrm>
            <a:prstGeom prst="rect">
              <a:avLst/>
            </a:prstGeom>
            <a:solidFill>
              <a:schemeClr val="accent2"/>
            </a:solidFill>
            <a:ln w="9525">
              <a:noFill/>
            </a:ln>
          </p:spPr>
          <p:txBody>
            <a:bodyPr anchor="t" anchorCtr="0"/>
            <a:lstStyle/>
            <a:p>
              <a:pPr lvl="0"/>
              <a:endParaRPr lang="zh-CN" altLang="zh-CN">
                <a:solidFill>
                  <a:schemeClr val="accent2"/>
                </a:solidFill>
                <a:latin typeface="Arial" panose="020B0604020202020204" pitchFamily="34" charset="0"/>
                <a:ea typeface="宋体" panose="02010600030101010101" pitchFamily="2" charset="-122"/>
              </a:endParaRPr>
            </a:p>
          </p:txBody>
        </p:sp>
      </p:grpSp>
      <p:sp>
        <p:nvSpPr>
          <p:cNvPr id="3086" name="标题 1037"/>
          <p:cNvSpPr>
            <a:spLocks noGrp="1"/>
          </p:cNvSpPr>
          <p:nvPr>
            <p:ph type="title"/>
          </p:nvPr>
        </p:nvSpPr>
        <p:spPr>
          <a:xfrm>
            <a:off x="457200" y="457200"/>
            <a:ext cx="8229600" cy="1371600"/>
          </a:xfrm>
          <a:prstGeom prst="rect">
            <a:avLst/>
          </a:prstGeom>
          <a:noFill/>
          <a:ln w="9525">
            <a:noFill/>
          </a:ln>
        </p:spPr>
        <p:txBody>
          <a:bodyPr anchor="ctr" anchorCtr="0"/>
          <a:lstStyle/>
          <a:p>
            <a:pPr lvl="0"/>
            <a:r>
              <a:rPr lang="zh-CN" altLang="en-US"/>
              <a:t>单击此处编辑母版标题样式</a:t>
            </a:r>
          </a:p>
        </p:txBody>
      </p:sp>
      <p:sp>
        <p:nvSpPr>
          <p:cNvPr id="3087" name="文本占位符 1038"/>
          <p:cNvSpPr>
            <a:spLocks noGrp="1"/>
          </p:cNvSpPr>
          <p:nvPr>
            <p:ph type="body"/>
          </p:nvPr>
        </p:nvSpPr>
        <p:spPr>
          <a:xfrm>
            <a:off x="457200" y="1981200"/>
            <a:ext cx="8229600" cy="3886200"/>
          </a:xfrm>
          <a:prstGeom prst="rect">
            <a:avLst/>
          </a:prstGeom>
          <a:noFill/>
          <a:ln w="9525">
            <a:noFill/>
          </a:ln>
        </p:spPr>
        <p:txBody>
          <a:bodyPr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0" name="日期占位符 1039"/>
          <p:cNvSpPr>
            <a:spLocks noGrp="1"/>
          </p:cNvSpPr>
          <p:nvPr>
            <p:ph type="dt" sz="half" idx="2"/>
          </p:nvPr>
        </p:nvSpPr>
        <p:spPr>
          <a:xfrm>
            <a:off x="457200" y="6245225"/>
            <a:ext cx="2133600" cy="476250"/>
          </a:xfrm>
          <a:prstGeom prst="rect">
            <a:avLst/>
          </a:prstGeom>
          <a:noFill/>
          <a:ln w="9525">
            <a:noFill/>
          </a:ln>
        </p:spPr>
        <p:txBody>
          <a:bodyPr anchor="b" anchorCtr="0"/>
          <a:lstStyle>
            <a:lvl1pPr marL="0" indent="0">
              <a:defRPr sz="1200"/>
            </a:lvl1p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transition/>
  <p:hf sldNum="0" hdr="0" ftr="0"/>
  <p:txStyles>
    <p:titleStyle>
      <a:lvl1pPr marL="0" indent="0" algn="l" defTabSz="914400" rtl="0" eaLnBrk="0" fontAlgn="base" latinLnBrk="0" hangingPunct="0">
        <a:lnSpc>
          <a:spcPct val="100000"/>
        </a:lnSpc>
        <a:spcBef>
          <a:spcPts val="0"/>
        </a:spcBef>
        <a:spcAft>
          <a:spcPts val="0"/>
        </a:spcAft>
        <a:buNone/>
        <a:defRPr sz="44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1pPr>
    </p:titleStyle>
    <p:bodyStyle>
      <a:lvl1pPr marL="342900" indent="-342900" algn="l" defTabSz="914400" rtl="0" eaLnBrk="0" fontAlgn="base" latinLnBrk="0" hangingPunct="0">
        <a:lnSpc>
          <a:spcPct val="100000"/>
        </a:lnSpc>
        <a:spcBef>
          <a:spcPct val="20000"/>
        </a:spcBef>
        <a:spcAft>
          <a:spcPts val="0"/>
        </a:spcAft>
        <a:buClr>
          <a:schemeClr val="bg2"/>
        </a:buClr>
        <a:buSzPct val="75000"/>
        <a:buFont typeface="Wingdings" panose="05000000000000000000" pitchFamily="2" charset="2"/>
        <a:buChar char="n"/>
        <a:defRPr sz="32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lgn="l" defTabSz="914400" rtl="0" eaLnBrk="0" fontAlgn="base" latinLnBrk="0" hangingPunct="0">
        <a:lnSpc>
          <a:spcPct val="100000"/>
        </a:lnSpc>
        <a:spcBef>
          <a:spcPct val="20000"/>
        </a:spcBef>
        <a:spcAft>
          <a:spcPts val="0"/>
        </a:spcAft>
        <a:buClr>
          <a:schemeClr val="accent2"/>
        </a:buClr>
        <a:buSzPct val="80000"/>
        <a:buFont typeface="Wingdings" panose="05000000000000000000" pitchFamily="2" charset="2"/>
        <a:buChar char="¨"/>
        <a:defRPr sz="28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lgn="l" defTabSz="914400" rtl="0" eaLnBrk="0" fontAlgn="base" latinLnBrk="0" hangingPunct="0">
        <a:lnSpc>
          <a:spcPct val="100000"/>
        </a:lnSpc>
        <a:spcBef>
          <a:spcPct val="20000"/>
        </a:spcBef>
        <a:spcAft>
          <a:spcPts val="0"/>
        </a:spcAft>
        <a:buClr>
          <a:schemeClr val="bg2"/>
        </a:buClr>
        <a:buSzPct val="65000"/>
        <a:buFont typeface="Wingdings" panose="05000000000000000000" pitchFamily="2" charset="2"/>
        <a:buChar char="n"/>
        <a:defRPr sz="24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lgn="l" defTabSz="914400" rtl="0" eaLnBrk="0" fontAlgn="base" latinLnBrk="0" hangingPunct="0">
        <a:lnSpc>
          <a:spcPct val="100000"/>
        </a:lnSpc>
        <a:spcBef>
          <a:spcPct val="20000"/>
        </a:spcBef>
        <a:spcAft>
          <a:spcPts val="0"/>
        </a:spcAft>
        <a:buClr>
          <a:schemeClr val="accent2"/>
        </a:buClr>
        <a:buSzPct val="7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9pPr>
    </p:bodyStyle>
    <p:otherStyle>
      <a:lvl1pPr marL="0" lvl="0" indent="0" algn="l"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页脚占位符 1025"/>
          <p:cNvSpPr>
            <a:spLocks noGrp="1"/>
          </p:cNvSpPr>
          <p:nvPr>
            <p:ph type="ftr" sz="quarter" idx="3"/>
          </p:nvPr>
        </p:nvSpPr>
        <p:spPr>
          <a:xfrm>
            <a:off x="3124200" y="6248400"/>
            <a:ext cx="2895600" cy="457200"/>
          </a:xfrm>
          <a:prstGeom prst="rect">
            <a:avLst/>
          </a:prstGeom>
          <a:noFill/>
          <a:ln w="9525">
            <a:noFill/>
          </a:ln>
        </p:spPr>
        <p:txBody>
          <a:bodyPr anchor="b" anchorCtr="0"/>
          <a:lstStyle>
            <a:lvl1pPr marL="0" indent="0" algn="ctr">
              <a:defRPr sz="1200"/>
            </a:lvl1pPr>
          </a:lstStyle>
          <a:p>
            <a:pPr lvl="0" eaLnBrk="1" fontAlgn="base" latinLnBrk="0" hangingPunct="1">
              <a:buNone/>
            </a:pPr>
            <a:endParaRPr/>
          </a:p>
        </p:txBody>
      </p:sp>
      <p:sp>
        <p:nvSpPr>
          <p:cNvPr id="1027" name="灯片编号占位符 1026"/>
          <p:cNvSpPr>
            <a:spLocks noGrp="1"/>
          </p:cNvSpPr>
          <p:nvPr>
            <p:ph type="sldNum" sz="quarter" idx="4"/>
          </p:nvPr>
        </p:nvSpPr>
        <p:spPr>
          <a:xfrm>
            <a:off x="6553200" y="6248400"/>
            <a:ext cx="2133600" cy="457200"/>
          </a:xfrm>
          <a:prstGeom prst="rect">
            <a:avLst/>
          </a:prstGeom>
          <a:noFill/>
          <a:ln w="9525">
            <a:noFill/>
          </a:ln>
        </p:spPr>
        <p:txBody>
          <a:bodyPr anchor="b" anchorCtr="0"/>
          <a:lstStyle>
            <a:lvl1pPr marL="0" indent="0" algn="r">
              <a:defRPr sz="1200">
                <a:latin typeface="Arial Black" panose="020B0A04020102020204" pitchFamily="34" charset="0"/>
              </a:defRPr>
            </a:lvl1pPr>
          </a:lstStyle>
          <a:p>
            <a:pPr lvl="0" eaLnBrk="1" fontAlgn="base" latinLnBrk="0" hangingPunct="1">
              <a:buNone/>
            </a:pPr>
            <a:fld id="{9A0DB2DC-4C9A-4742-B13C-FB6460FD3503}" type="slidenum">
              <a:rPr lang="zh-CN" altLang="x-none" strike="noStrike" noProof="1">
                <a:latin typeface="Arial Black" panose="020B0A04020102020204" pitchFamily="34" charset="0"/>
                <a:ea typeface="宋体" panose="02010600030101010101" pitchFamily="2" charset="-122"/>
                <a:cs typeface="+mn-cs"/>
              </a:rPr>
              <a:t>‹#›</a:t>
            </a:fld>
            <a:endParaRPr lang="zh-CN" altLang="x-none" strike="noStrike" noProof="1"/>
          </a:p>
        </p:txBody>
      </p:sp>
      <p:grpSp>
        <p:nvGrpSpPr>
          <p:cNvPr id="4100" name="组合 1027"/>
          <p:cNvGrpSpPr/>
          <p:nvPr/>
        </p:nvGrpSpPr>
        <p:grpSpPr>
          <a:xfrm>
            <a:off x="0" y="0"/>
            <a:ext cx="9144000" cy="546100"/>
            <a:chOff x="0" y="0"/>
            <a:chExt cx="5760" cy="344"/>
          </a:xfrm>
        </p:grpSpPr>
        <p:sp>
          <p:nvSpPr>
            <p:cNvPr id="4101" name="矩形 1028"/>
            <p:cNvSpPr/>
            <p:nvPr/>
          </p:nvSpPr>
          <p:spPr>
            <a:xfrm>
              <a:off x="0" y="0"/>
              <a:ext cx="180" cy="336"/>
            </a:xfrm>
            <a:prstGeom prst="rect">
              <a:avLst/>
            </a:prstGeom>
            <a:gradFill rotWithShape="0">
              <a:gsLst>
                <a:gs pos="0">
                  <a:schemeClr val="folHlink"/>
                </a:gs>
                <a:gs pos="100000">
                  <a:schemeClr val="bg1"/>
                </a:gs>
              </a:gsLst>
              <a:lin ang="0" scaled="1"/>
              <a:tileRect/>
            </a:gradFill>
            <a:ln w="9525">
              <a:noFill/>
            </a:ln>
          </p:spPr>
          <p:txBody>
            <a:bodyPr wrap="none" anchor="ctr" anchorCtr="0"/>
            <a:lstStyle/>
            <a:p>
              <a:pPr lvl="0" algn="ctr"/>
              <a:endParaRPr lang="zh-CN" altLang="zh-CN" sz="2400">
                <a:latin typeface="Times New Roman" panose="02020603050405020304" pitchFamily="18" charset="0"/>
                <a:ea typeface="宋体" panose="02010600030101010101" pitchFamily="2" charset="-122"/>
              </a:endParaRPr>
            </a:p>
          </p:txBody>
        </p:sp>
        <p:sp>
          <p:nvSpPr>
            <p:cNvPr id="4102" name="矩形 1029"/>
            <p:cNvSpPr/>
            <p:nvPr/>
          </p:nvSpPr>
          <p:spPr>
            <a:xfrm>
              <a:off x="260" y="85"/>
              <a:ext cx="5500" cy="173"/>
            </a:xfrm>
            <a:prstGeom prst="rect">
              <a:avLst/>
            </a:prstGeom>
            <a:gradFill rotWithShape="0">
              <a:gsLst>
                <a:gs pos="0">
                  <a:schemeClr val="bg2"/>
                </a:gs>
                <a:gs pos="100000">
                  <a:schemeClr val="bg1"/>
                </a:gs>
              </a:gsLst>
              <a:lin ang="0" scaled="1"/>
              <a:tileRect/>
            </a:gra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4103" name="矩形 1030"/>
            <p:cNvSpPr/>
            <p:nvPr/>
          </p:nvSpPr>
          <p:spPr>
            <a:xfrm>
              <a:off x="258" y="85"/>
              <a:ext cx="87" cy="89"/>
            </a:xfrm>
            <a:prstGeom prst="rect">
              <a:avLst/>
            </a:prstGeom>
            <a:solidFill>
              <a:schemeClr val="folHlink"/>
            </a:solidFill>
            <a:ln w="9525">
              <a:noFill/>
            </a:ln>
          </p:spPr>
          <p:txBody>
            <a:bodyPr anchor="t" anchorCtr="0"/>
            <a:lstStyle/>
            <a:p>
              <a:pPr lvl="0"/>
              <a:endParaRPr lang="zh-CN" altLang="zh-CN">
                <a:solidFill>
                  <a:schemeClr val="hlink"/>
                </a:solidFill>
                <a:latin typeface="Arial" panose="020B0604020202020204" pitchFamily="34" charset="0"/>
                <a:ea typeface="宋体" panose="02010600030101010101" pitchFamily="2" charset="-122"/>
              </a:endParaRPr>
            </a:p>
          </p:txBody>
        </p:sp>
        <p:sp>
          <p:nvSpPr>
            <p:cNvPr id="4104" name="矩形 1031"/>
            <p:cNvSpPr/>
            <p:nvPr/>
          </p:nvSpPr>
          <p:spPr>
            <a:xfrm>
              <a:off x="345" y="0"/>
              <a:ext cx="88" cy="87"/>
            </a:xfrm>
            <a:prstGeom prst="rect">
              <a:avLst/>
            </a:prstGeom>
            <a:solidFill>
              <a:schemeClr val="folHlink"/>
            </a:solidFill>
            <a:ln w="9525">
              <a:noFill/>
            </a:ln>
          </p:spPr>
          <p:txBody>
            <a:bodyPr anchor="t" anchorCtr="0"/>
            <a:lstStyle/>
            <a:p>
              <a:pPr lvl="0"/>
              <a:endParaRPr lang="zh-CN" altLang="zh-CN">
                <a:solidFill>
                  <a:schemeClr val="hlink"/>
                </a:solidFill>
                <a:latin typeface="Arial" panose="020B0604020202020204" pitchFamily="34" charset="0"/>
                <a:ea typeface="宋体" panose="02010600030101010101" pitchFamily="2" charset="-122"/>
              </a:endParaRPr>
            </a:p>
          </p:txBody>
        </p:sp>
        <p:sp>
          <p:nvSpPr>
            <p:cNvPr id="4105" name="矩形 1032"/>
            <p:cNvSpPr/>
            <p:nvPr/>
          </p:nvSpPr>
          <p:spPr>
            <a:xfrm>
              <a:off x="345" y="85"/>
              <a:ext cx="88" cy="89"/>
            </a:xfrm>
            <a:prstGeom prst="rect">
              <a:avLst/>
            </a:prstGeom>
            <a:solidFill>
              <a:schemeClr val="accent2"/>
            </a:solidFill>
            <a:ln w="9525">
              <a:noFill/>
            </a:ln>
          </p:spPr>
          <p:txBody>
            <a:bodyPr anchor="t" anchorCtr="0"/>
            <a:lstStyle/>
            <a:p>
              <a:pPr lvl="0"/>
              <a:endParaRPr lang="zh-CN" altLang="zh-CN">
                <a:solidFill>
                  <a:schemeClr val="accent2"/>
                </a:solidFill>
                <a:latin typeface="Arial" panose="020B0604020202020204" pitchFamily="34" charset="0"/>
                <a:ea typeface="宋体" panose="02010600030101010101" pitchFamily="2" charset="-122"/>
              </a:endParaRPr>
            </a:p>
          </p:txBody>
        </p:sp>
        <p:sp>
          <p:nvSpPr>
            <p:cNvPr id="4106" name="矩形 1033"/>
            <p:cNvSpPr/>
            <p:nvPr/>
          </p:nvSpPr>
          <p:spPr>
            <a:xfrm>
              <a:off x="173" y="173"/>
              <a:ext cx="86" cy="87"/>
            </a:xfrm>
            <a:prstGeom prst="rect">
              <a:avLst/>
            </a:prstGeom>
            <a:solidFill>
              <a:schemeClr val="folHlink"/>
            </a:solidFill>
            <a:ln w="9525">
              <a:noFill/>
            </a:ln>
          </p:spPr>
          <p:txBody>
            <a:bodyPr anchor="t" anchorCtr="0"/>
            <a:lstStyle/>
            <a:p>
              <a:pPr lvl="0"/>
              <a:endParaRPr lang="zh-CN" altLang="zh-CN">
                <a:solidFill>
                  <a:schemeClr val="hlink"/>
                </a:solidFill>
                <a:latin typeface="Arial" panose="020B0604020202020204" pitchFamily="34" charset="0"/>
                <a:ea typeface="宋体" panose="02010600030101010101" pitchFamily="2" charset="-122"/>
              </a:endParaRPr>
            </a:p>
          </p:txBody>
        </p:sp>
        <p:sp>
          <p:nvSpPr>
            <p:cNvPr id="4107" name="矩形 1034"/>
            <p:cNvSpPr/>
            <p:nvPr/>
          </p:nvSpPr>
          <p:spPr>
            <a:xfrm>
              <a:off x="83" y="86"/>
              <a:ext cx="89" cy="87"/>
            </a:xfrm>
            <a:prstGeom prst="rect">
              <a:avLst/>
            </a:prstGeom>
            <a:solidFill>
              <a:schemeClr val="bg2"/>
            </a:solidFill>
            <a:ln w="9525">
              <a:noFill/>
            </a:ln>
          </p:spPr>
          <p:txBody>
            <a:bodyPr anchor="t" anchorCtr="0"/>
            <a:lstStyle/>
            <a:p>
              <a:pPr lvl="0"/>
              <a:endParaRPr lang="zh-CN" altLang="zh-CN" sz="2400">
                <a:latin typeface="Times New Roman" panose="02020603050405020304" pitchFamily="18" charset="0"/>
                <a:ea typeface="宋体" panose="02010600030101010101" pitchFamily="2" charset="-122"/>
              </a:endParaRPr>
            </a:p>
          </p:txBody>
        </p:sp>
        <p:sp>
          <p:nvSpPr>
            <p:cNvPr id="4108" name="矩形 1035"/>
            <p:cNvSpPr/>
            <p:nvPr/>
          </p:nvSpPr>
          <p:spPr>
            <a:xfrm>
              <a:off x="258" y="171"/>
              <a:ext cx="87" cy="87"/>
            </a:xfrm>
            <a:prstGeom prst="rect">
              <a:avLst/>
            </a:prstGeom>
            <a:solidFill>
              <a:schemeClr val="accent2"/>
            </a:solidFill>
            <a:ln w="9525">
              <a:noFill/>
            </a:ln>
          </p:spPr>
          <p:txBody>
            <a:bodyPr anchor="t" anchorCtr="0"/>
            <a:lstStyle/>
            <a:p>
              <a:pPr lvl="0"/>
              <a:endParaRPr lang="zh-CN" altLang="zh-CN">
                <a:solidFill>
                  <a:schemeClr val="accent2"/>
                </a:solidFill>
                <a:latin typeface="Arial" panose="020B0604020202020204" pitchFamily="34" charset="0"/>
                <a:ea typeface="宋体" panose="02010600030101010101" pitchFamily="2" charset="-122"/>
              </a:endParaRPr>
            </a:p>
          </p:txBody>
        </p:sp>
        <p:sp>
          <p:nvSpPr>
            <p:cNvPr id="4109" name="矩形 1036"/>
            <p:cNvSpPr/>
            <p:nvPr/>
          </p:nvSpPr>
          <p:spPr>
            <a:xfrm>
              <a:off x="173" y="258"/>
              <a:ext cx="86" cy="86"/>
            </a:xfrm>
            <a:prstGeom prst="rect">
              <a:avLst/>
            </a:prstGeom>
            <a:solidFill>
              <a:schemeClr val="accent2"/>
            </a:solidFill>
            <a:ln w="9525">
              <a:noFill/>
            </a:ln>
          </p:spPr>
          <p:txBody>
            <a:bodyPr anchor="t" anchorCtr="0"/>
            <a:lstStyle/>
            <a:p>
              <a:pPr lvl="0"/>
              <a:endParaRPr lang="zh-CN" altLang="zh-CN">
                <a:solidFill>
                  <a:schemeClr val="accent2"/>
                </a:solidFill>
                <a:latin typeface="Arial" panose="020B0604020202020204" pitchFamily="34" charset="0"/>
                <a:ea typeface="宋体" panose="02010600030101010101" pitchFamily="2" charset="-122"/>
              </a:endParaRPr>
            </a:p>
          </p:txBody>
        </p:sp>
      </p:grpSp>
      <p:sp>
        <p:nvSpPr>
          <p:cNvPr id="4110" name="标题 1037"/>
          <p:cNvSpPr>
            <a:spLocks noGrp="1"/>
          </p:cNvSpPr>
          <p:nvPr>
            <p:ph type="title"/>
          </p:nvPr>
        </p:nvSpPr>
        <p:spPr>
          <a:xfrm>
            <a:off x="457200" y="457200"/>
            <a:ext cx="8229600" cy="1371600"/>
          </a:xfrm>
          <a:prstGeom prst="rect">
            <a:avLst/>
          </a:prstGeom>
          <a:noFill/>
          <a:ln w="9525">
            <a:noFill/>
          </a:ln>
        </p:spPr>
        <p:txBody>
          <a:bodyPr anchor="ctr" anchorCtr="0"/>
          <a:lstStyle/>
          <a:p>
            <a:pPr lvl="0"/>
            <a:r>
              <a:rPr lang="zh-CN" altLang="en-US"/>
              <a:t>单击此处编辑母版标题样式</a:t>
            </a:r>
          </a:p>
        </p:txBody>
      </p:sp>
      <p:sp>
        <p:nvSpPr>
          <p:cNvPr id="4111" name="文本占位符 1038"/>
          <p:cNvSpPr>
            <a:spLocks noGrp="1"/>
          </p:cNvSpPr>
          <p:nvPr>
            <p:ph type="body"/>
          </p:nvPr>
        </p:nvSpPr>
        <p:spPr>
          <a:xfrm>
            <a:off x="457200" y="1981200"/>
            <a:ext cx="8229600" cy="3886200"/>
          </a:xfrm>
          <a:prstGeom prst="rect">
            <a:avLst/>
          </a:prstGeom>
          <a:noFill/>
          <a:ln w="9525">
            <a:noFill/>
          </a:ln>
        </p:spPr>
        <p:txBody>
          <a:bodyPr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0" name="日期占位符 1039"/>
          <p:cNvSpPr>
            <a:spLocks noGrp="1"/>
          </p:cNvSpPr>
          <p:nvPr>
            <p:ph type="dt" sz="half" idx="2"/>
          </p:nvPr>
        </p:nvSpPr>
        <p:spPr>
          <a:xfrm>
            <a:off x="457200" y="6245225"/>
            <a:ext cx="2133600" cy="476250"/>
          </a:xfrm>
          <a:prstGeom prst="rect">
            <a:avLst/>
          </a:prstGeom>
          <a:noFill/>
          <a:ln w="9525">
            <a:noFill/>
          </a:ln>
        </p:spPr>
        <p:txBody>
          <a:bodyPr anchor="b" anchorCtr="0"/>
          <a:lstStyle>
            <a:lvl1pPr marL="0" indent="0">
              <a:defRPr sz="1200"/>
            </a:lvl1p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Lst>
  <p:transition/>
  <p:hf sldNum="0" hdr="0" ftr="0"/>
  <p:txStyles>
    <p:titleStyle>
      <a:lvl1pPr marL="0" indent="0" algn="l" defTabSz="914400" rtl="0" eaLnBrk="0" fontAlgn="base" latinLnBrk="0" hangingPunct="0">
        <a:lnSpc>
          <a:spcPct val="100000"/>
        </a:lnSpc>
        <a:spcBef>
          <a:spcPts val="0"/>
        </a:spcBef>
        <a:spcAft>
          <a:spcPts val="0"/>
        </a:spcAft>
        <a:buNone/>
        <a:defRPr sz="44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1pPr>
    </p:titleStyle>
    <p:bodyStyle>
      <a:lvl1pPr marL="342900" indent="-342900" algn="l" defTabSz="914400" rtl="0" eaLnBrk="0" fontAlgn="base" latinLnBrk="0" hangingPunct="0">
        <a:lnSpc>
          <a:spcPct val="100000"/>
        </a:lnSpc>
        <a:spcBef>
          <a:spcPct val="20000"/>
        </a:spcBef>
        <a:spcAft>
          <a:spcPts val="0"/>
        </a:spcAft>
        <a:buClr>
          <a:schemeClr val="bg2"/>
        </a:buClr>
        <a:buSzPct val="75000"/>
        <a:buFont typeface="Wingdings" panose="05000000000000000000" pitchFamily="2" charset="2"/>
        <a:buChar char="n"/>
        <a:defRPr sz="32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lgn="l" defTabSz="914400" rtl="0" eaLnBrk="0" fontAlgn="base" latinLnBrk="0" hangingPunct="0">
        <a:lnSpc>
          <a:spcPct val="100000"/>
        </a:lnSpc>
        <a:spcBef>
          <a:spcPct val="20000"/>
        </a:spcBef>
        <a:spcAft>
          <a:spcPts val="0"/>
        </a:spcAft>
        <a:buClr>
          <a:schemeClr val="accent2"/>
        </a:buClr>
        <a:buSzPct val="80000"/>
        <a:buFont typeface="Wingdings" panose="05000000000000000000" pitchFamily="2" charset="2"/>
        <a:buChar char="¨"/>
        <a:defRPr sz="28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lgn="l" defTabSz="914400" rtl="0" eaLnBrk="0" fontAlgn="base" latinLnBrk="0" hangingPunct="0">
        <a:lnSpc>
          <a:spcPct val="100000"/>
        </a:lnSpc>
        <a:spcBef>
          <a:spcPct val="20000"/>
        </a:spcBef>
        <a:spcAft>
          <a:spcPts val="0"/>
        </a:spcAft>
        <a:buClr>
          <a:schemeClr val="bg2"/>
        </a:buClr>
        <a:buSzPct val="65000"/>
        <a:buFont typeface="Wingdings" panose="05000000000000000000" pitchFamily="2" charset="2"/>
        <a:buChar char="n"/>
        <a:defRPr sz="24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lgn="l" defTabSz="914400" rtl="0" eaLnBrk="0" fontAlgn="base" latinLnBrk="0" hangingPunct="0">
        <a:lnSpc>
          <a:spcPct val="100000"/>
        </a:lnSpc>
        <a:spcBef>
          <a:spcPct val="20000"/>
        </a:spcBef>
        <a:spcAft>
          <a:spcPts val="0"/>
        </a:spcAft>
        <a:buClr>
          <a:schemeClr val="accent2"/>
        </a:buClr>
        <a:buSzPct val="7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2057400" indent="-228600" algn="l" defTabSz="914400" rtl="0" eaLnBrk="0" fontAlgn="base" latinLnBrk="0" hangingPunct="0">
        <a:lnSpc>
          <a:spcPct val="100000"/>
        </a:lnSpc>
        <a:spcBef>
          <a:spcPct val="20000"/>
        </a:spcBef>
        <a:spcAft>
          <a:spcPts val="0"/>
        </a:spcAft>
        <a:buClr>
          <a:schemeClr val="bg2"/>
        </a:buClr>
        <a:buSzPct val="100000"/>
        <a:buFont typeface="Wingdings" panose="05000000000000000000" pitchFamily="2" charset="2"/>
        <a:buChar char="§"/>
        <a:defRPr sz="2000" b="0" i="0" u="none" baseline="0">
          <a:solidFill>
            <a:schemeClr val="tx1"/>
          </a:solidFill>
          <a:latin typeface="Arial" panose="020B0604020202020204" pitchFamily="34" charset="0"/>
          <a:ea typeface="宋体" panose="02010600030101010101" pitchFamily="2" charset="-122"/>
          <a:cs typeface="Arial" panose="020B0604020202020204" pitchFamily="34" charset="0"/>
        </a:defRPr>
      </a:lvl9pPr>
    </p:bodyStyle>
    <p:otherStyle>
      <a:lvl1pPr marL="0" lvl="0" indent="0" algn="l"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rtl="0" eaLnBrk="0" fontAlgn="base" latinLnBrk="0" hangingPunct="0">
        <a:lnSpc>
          <a:spcPct val="100000"/>
        </a:lnSpc>
        <a:spcBef>
          <a:spcPct val="0"/>
        </a:spcBef>
        <a:spcAft>
          <a:spcPct val="0"/>
        </a:spcAft>
        <a:buClr>
          <a:srgbClr val="000000"/>
        </a:buClr>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213.wmf"/><Relationship Id="rId5" Type="http://schemas.openxmlformats.org/officeDocument/2006/relationships/oleObject" Target="../embeddings/oleObject137.bin"/><Relationship Id="rId4" Type="http://schemas.openxmlformats.org/officeDocument/2006/relationships/image" Target="../media/image212.w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214.w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215.wmf"/></Relationships>
</file>

<file path=ppt/slides/_rels/slide10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vmlDrawing" Target="../drawings/vmlDrawing26.vml"/><Relationship Id="rId5" Type="http://schemas.openxmlformats.org/officeDocument/2006/relationships/image" Target="../media/image218.wmf"/><Relationship Id="rId4" Type="http://schemas.openxmlformats.org/officeDocument/2006/relationships/oleObject" Target="../embeddings/oleObject140.bin"/></Relationships>
</file>

<file path=ppt/slides/_rels/slide10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220.wmf"/><Relationship Id="rId4" Type="http://schemas.openxmlformats.org/officeDocument/2006/relationships/oleObject" Target="../embeddings/oleObject141.bin"/></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8" Type="http://schemas.openxmlformats.org/officeDocument/2006/relationships/image" Target="../media/image228.wmf"/><Relationship Id="rId3" Type="http://schemas.openxmlformats.org/officeDocument/2006/relationships/image" Target="../media/image223.wmf"/><Relationship Id="rId7" Type="http://schemas.openxmlformats.org/officeDocument/2006/relationships/image" Target="../media/image227.wmf"/><Relationship Id="rId2" Type="http://schemas.openxmlformats.org/officeDocument/2006/relationships/image" Target="../media/image222.png"/><Relationship Id="rId1" Type="http://schemas.openxmlformats.org/officeDocument/2006/relationships/slideLayout" Target="../slideLayouts/slideLayout16.xml"/><Relationship Id="rId6" Type="http://schemas.openxmlformats.org/officeDocument/2006/relationships/image" Target="../media/image226.wmf"/><Relationship Id="rId5" Type="http://schemas.openxmlformats.org/officeDocument/2006/relationships/image" Target="../media/image225.wmf"/><Relationship Id="rId10" Type="http://schemas.openxmlformats.org/officeDocument/2006/relationships/image" Target="../media/image230.wmf"/><Relationship Id="rId4" Type="http://schemas.openxmlformats.org/officeDocument/2006/relationships/image" Target="../media/image224.wmf"/><Relationship Id="rId9" Type="http://schemas.openxmlformats.org/officeDocument/2006/relationships/image" Target="../media/image229.wmf"/></Relationships>
</file>

<file path=ppt/slides/_rels/slide114.xml.rels><?xml version="1.0" encoding="UTF-8" standalone="yes"?>
<Relationships xmlns="http://schemas.openxmlformats.org/package/2006/relationships"><Relationship Id="rId8" Type="http://schemas.openxmlformats.org/officeDocument/2006/relationships/image" Target="../media/image235.wmf"/><Relationship Id="rId3" Type="http://schemas.openxmlformats.org/officeDocument/2006/relationships/image" Target="../media/image231.wmf"/><Relationship Id="rId7" Type="http://schemas.openxmlformats.org/officeDocument/2006/relationships/image" Target="../media/image234.wmf"/><Relationship Id="rId2" Type="http://schemas.openxmlformats.org/officeDocument/2006/relationships/image" Target="../media/image222.png"/><Relationship Id="rId1" Type="http://schemas.openxmlformats.org/officeDocument/2006/relationships/slideLayout" Target="../slideLayouts/slideLayout16.xml"/><Relationship Id="rId6" Type="http://schemas.openxmlformats.org/officeDocument/2006/relationships/image" Target="../media/image233.wmf"/><Relationship Id="rId5" Type="http://schemas.openxmlformats.org/officeDocument/2006/relationships/image" Target="../media/image232.wmf"/><Relationship Id="rId4" Type="http://schemas.openxmlformats.org/officeDocument/2006/relationships/image" Target="../media/image224.wmf"/><Relationship Id="rId9" Type="http://schemas.openxmlformats.org/officeDocument/2006/relationships/image" Target="../media/image236.emf"/></Relationships>
</file>

<file path=ppt/slides/_rels/slide115.xml.rels><?xml version="1.0" encoding="UTF-8" standalone="yes"?>
<Relationships xmlns="http://schemas.openxmlformats.org/package/2006/relationships"><Relationship Id="rId8" Type="http://schemas.openxmlformats.org/officeDocument/2006/relationships/image" Target="../media/image241.wmf"/><Relationship Id="rId13" Type="http://schemas.openxmlformats.org/officeDocument/2006/relationships/image" Target="../media/image246.wmf"/><Relationship Id="rId3" Type="http://schemas.openxmlformats.org/officeDocument/2006/relationships/image" Target="../media/image237.wmf"/><Relationship Id="rId7" Type="http://schemas.openxmlformats.org/officeDocument/2006/relationships/image" Target="../media/image240.wmf"/><Relationship Id="rId12" Type="http://schemas.openxmlformats.org/officeDocument/2006/relationships/image" Target="../media/image245.wmf"/><Relationship Id="rId2" Type="http://schemas.openxmlformats.org/officeDocument/2006/relationships/image" Target="../media/image222.png"/><Relationship Id="rId1" Type="http://schemas.openxmlformats.org/officeDocument/2006/relationships/slideLayout" Target="../slideLayouts/slideLayout16.xml"/><Relationship Id="rId6" Type="http://schemas.openxmlformats.org/officeDocument/2006/relationships/image" Target="../media/image239.wmf"/><Relationship Id="rId11" Type="http://schemas.openxmlformats.org/officeDocument/2006/relationships/image" Target="../media/image244.wmf"/><Relationship Id="rId5" Type="http://schemas.openxmlformats.org/officeDocument/2006/relationships/image" Target="../media/image238.wmf"/><Relationship Id="rId10" Type="http://schemas.openxmlformats.org/officeDocument/2006/relationships/image" Target="../media/image243.wmf"/><Relationship Id="rId4" Type="http://schemas.openxmlformats.org/officeDocument/2006/relationships/image" Target="../media/image224.wmf"/><Relationship Id="rId9" Type="http://schemas.openxmlformats.org/officeDocument/2006/relationships/image" Target="../media/image242.wmf"/></Relationships>
</file>

<file path=ppt/slides/_rels/slide116.xml.rels><?xml version="1.0" encoding="UTF-8" standalone="yes"?>
<Relationships xmlns="http://schemas.openxmlformats.org/package/2006/relationships"><Relationship Id="rId8" Type="http://schemas.openxmlformats.org/officeDocument/2006/relationships/image" Target="../media/image252.wmf"/><Relationship Id="rId3" Type="http://schemas.openxmlformats.org/officeDocument/2006/relationships/image" Target="../media/image247.wmf"/><Relationship Id="rId7" Type="http://schemas.openxmlformats.org/officeDocument/2006/relationships/image" Target="../media/image251.wmf"/><Relationship Id="rId2" Type="http://schemas.openxmlformats.org/officeDocument/2006/relationships/image" Target="../media/image222.png"/><Relationship Id="rId1" Type="http://schemas.openxmlformats.org/officeDocument/2006/relationships/slideLayout" Target="../slideLayouts/slideLayout16.xml"/><Relationship Id="rId6" Type="http://schemas.openxmlformats.org/officeDocument/2006/relationships/image" Target="../media/image250.wmf"/><Relationship Id="rId5" Type="http://schemas.openxmlformats.org/officeDocument/2006/relationships/image" Target="../media/image249.wmf"/><Relationship Id="rId4" Type="http://schemas.openxmlformats.org/officeDocument/2006/relationships/image" Target="../media/image248.wmf"/></Relationships>
</file>

<file path=ppt/slides/_rels/slide117.xml.rels><?xml version="1.0" encoding="UTF-8" standalone="yes"?>
<Relationships xmlns="http://schemas.openxmlformats.org/package/2006/relationships"><Relationship Id="rId3" Type="http://schemas.openxmlformats.org/officeDocument/2006/relationships/image" Target="../media/image253.wmf"/><Relationship Id="rId2" Type="http://schemas.openxmlformats.org/officeDocument/2006/relationships/image" Target="../media/image222.png"/><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3" Type="http://schemas.openxmlformats.org/officeDocument/2006/relationships/image" Target="../media/image254.wmf"/><Relationship Id="rId2" Type="http://schemas.openxmlformats.org/officeDocument/2006/relationships/image" Target="../media/image222.png"/><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3" Type="http://schemas.openxmlformats.org/officeDocument/2006/relationships/image" Target="../media/image255.wmf"/><Relationship Id="rId2" Type="http://schemas.openxmlformats.org/officeDocument/2006/relationships/image" Target="../media/image222.png"/><Relationship Id="rId1" Type="http://schemas.openxmlformats.org/officeDocument/2006/relationships/slideLayout" Target="../slideLayouts/slideLayout16.xml"/><Relationship Id="rId4" Type="http://schemas.openxmlformats.org/officeDocument/2006/relationships/image" Target="../media/image240.wmf"/></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56.wmf"/><Relationship Id="rId2" Type="http://schemas.openxmlformats.org/officeDocument/2006/relationships/image" Target="../media/image222.png"/><Relationship Id="rId1" Type="http://schemas.openxmlformats.org/officeDocument/2006/relationships/slideLayout" Target="../slideLayouts/slideLayout16.xml"/><Relationship Id="rId5" Type="http://schemas.openxmlformats.org/officeDocument/2006/relationships/image" Target="../media/image258.wmf"/><Relationship Id="rId4" Type="http://schemas.openxmlformats.org/officeDocument/2006/relationships/image" Target="../media/image257.wmf"/></Relationships>
</file>

<file path=ppt/slides/_rels/slide121.xml.rels><?xml version="1.0" encoding="UTF-8" standalone="yes"?>
<Relationships xmlns="http://schemas.openxmlformats.org/package/2006/relationships"><Relationship Id="rId3" Type="http://schemas.openxmlformats.org/officeDocument/2006/relationships/image" Target="../media/image259.wmf"/><Relationship Id="rId2" Type="http://schemas.openxmlformats.org/officeDocument/2006/relationships/image" Target="../media/image222.png"/><Relationship Id="rId1" Type="http://schemas.openxmlformats.org/officeDocument/2006/relationships/slideLayout" Target="../slideLayouts/slideLayout16.xml"/><Relationship Id="rId6" Type="http://schemas.openxmlformats.org/officeDocument/2006/relationships/image" Target="../media/image262.emf"/><Relationship Id="rId5" Type="http://schemas.openxmlformats.org/officeDocument/2006/relationships/image" Target="../media/image261.emf"/><Relationship Id="rId4" Type="http://schemas.openxmlformats.org/officeDocument/2006/relationships/image" Target="../media/image260.e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144.bin"/><Relationship Id="rId3" Type="http://schemas.openxmlformats.org/officeDocument/2006/relationships/notesSlide" Target="../notesSlides/notesSlide19.xml"/><Relationship Id="rId7" Type="http://schemas.openxmlformats.org/officeDocument/2006/relationships/image" Target="../media/image264.wmf"/><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oleObject" Target="../embeddings/oleObject143.bin"/><Relationship Id="rId11" Type="http://schemas.openxmlformats.org/officeDocument/2006/relationships/image" Target="../media/image266.emf"/><Relationship Id="rId5" Type="http://schemas.openxmlformats.org/officeDocument/2006/relationships/image" Target="../media/image263.wmf"/><Relationship Id="rId10" Type="http://schemas.openxmlformats.org/officeDocument/2006/relationships/oleObject" Target="../embeddings/oleObject145.bin"/><Relationship Id="rId4" Type="http://schemas.openxmlformats.org/officeDocument/2006/relationships/oleObject" Target="../embeddings/oleObject142.bin"/><Relationship Id="rId9" Type="http://schemas.openxmlformats.org/officeDocument/2006/relationships/image" Target="../media/image265.emf"/></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148.bin"/><Relationship Id="rId3" Type="http://schemas.openxmlformats.org/officeDocument/2006/relationships/notesSlide" Target="../notesSlides/notesSlide20.xml"/><Relationship Id="rId7" Type="http://schemas.openxmlformats.org/officeDocument/2006/relationships/image" Target="../media/image268.emf"/><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oleObject" Target="../embeddings/oleObject147.bin"/><Relationship Id="rId5" Type="http://schemas.openxmlformats.org/officeDocument/2006/relationships/image" Target="../media/image267.wmf"/><Relationship Id="rId10" Type="http://schemas.openxmlformats.org/officeDocument/2006/relationships/comments" Target="../comments/comment1.xml"/><Relationship Id="rId4" Type="http://schemas.openxmlformats.org/officeDocument/2006/relationships/oleObject" Target="../embeddings/oleObject146.bin"/><Relationship Id="rId9" Type="http://schemas.openxmlformats.org/officeDocument/2006/relationships/image" Target="../media/image269.wmf"/></Relationships>
</file>

<file path=ppt/slides/_rels/slide126.xml.rels><?xml version="1.0" encoding="UTF-8" standalone="yes"?>
<Relationships xmlns="http://schemas.openxmlformats.org/package/2006/relationships"><Relationship Id="rId8" Type="http://schemas.openxmlformats.org/officeDocument/2006/relationships/oleObject" Target="../embeddings/oleObject151.bin"/><Relationship Id="rId3" Type="http://schemas.openxmlformats.org/officeDocument/2006/relationships/notesSlide" Target="../notesSlides/notesSlide21.xml"/><Relationship Id="rId7" Type="http://schemas.openxmlformats.org/officeDocument/2006/relationships/image" Target="../media/image271.wmf"/><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oleObject" Target="../embeddings/oleObject150.bin"/><Relationship Id="rId11" Type="http://schemas.openxmlformats.org/officeDocument/2006/relationships/image" Target="../media/image273.emf"/><Relationship Id="rId5" Type="http://schemas.openxmlformats.org/officeDocument/2006/relationships/image" Target="../media/image270.wmf"/><Relationship Id="rId10" Type="http://schemas.openxmlformats.org/officeDocument/2006/relationships/oleObject" Target="../embeddings/oleObject152.bin"/><Relationship Id="rId4" Type="http://schemas.openxmlformats.org/officeDocument/2006/relationships/oleObject" Target="../embeddings/oleObject149.bin"/><Relationship Id="rId9" Type="http://schemas.openxmlformats.org/officeDocument/2006/relationships/image" Target="../media/image272.wmf"/></Relationships>
</file>

<file path=ppt/slides/_rels/slide127.xml.rels><?xml version="1.0" encoding="UTF-8" standalone="yes"?>
<Relationships xmlns="http://schemas.openxmlformats.org/package/2006/relationships"><Relationship Id="rId8" Type="http://schemas.openxmlformats.org/officeDocument/2006/relationships/oleObject" Target="../embeddings/oleObject155.bin"/><Relationship Id="rId13" Type="http://schemas.openxmlformats.org/officeDocument/2006/relationships/image" Target="../media/image278.emf"/><Relationship Id="rId18" Type="http://schemas.openxmlformats.org/officeDocument/2006/relationships/oleObject" Target="../embeddings/oleObject160.bin"/><Relationship Id="rId3" Type="http://schemas.openxmlformats.org/officeDocument/2006/relationships/notesSlide" Target="../notesSlides/notesSlide22.xml"/><Relationship Id="rId21" Type="http://schemas.openxmlformats.org/officeDocument/2006/relationships/image" Target="../media/image282.wmf"/><Relationship Id="rId7" Type="http://schemas.openxmlformats.org/officeDocument/2006/relationships/image" Target="../media/image275.wmf"/><Relationship Id="rId12" Type="http://schemas.openxmlformats.org/officeDocument/2006/relationships/oleObject" Target="../embeddings/oleObject157.bin"/><Relationship Id="rId17" Type="http://schemas.openxmlformats.org/officeDocument/2006/relationships/image" Target="../media/image280.wmf"/><Relationship Id="rId2" Type="http://schemas.openxmlformats.org/officeDocument/2006/relationships/slideLayout" Target="../slideLayouts/slideLayout7.xml"/><Relationship Id="rId16" Type="http://schemas.openxmlformats.org/officeDocument/2006/relationships/oleObject" Target="../embeddings/oleObject159.bin"/><Relationship Id="rId20" Type="http://schemas.openxmlformats.org/officeDocument/2006/relationships/oleObject" Target="../embeddings/oleObject161.bin"/><Relationship Id="rId1" Type="http://schemas.openxmlformats.org/officeDocument/2006/relationships/vmlDrawing" Target="../drawings/vmlDrawing31.vml"/><Relationship Id="rId6" Type="http://schemas.openxmlformats.org/officeDocument/2006/relationships/oleObject" Target="../embeddings/oleObject154.bin"/><Relationship Id="rId11" Type="http://schemas.openxmlformats.org/officeDocument/2006/relationships/image" Target="../media/image277.wmf"/><Relationship Id="rId5" Type="http://schemas.openxmlformats.org/officeDocument/2006/relationships/image" Target="../media/image274.wmf"/><Relationship Id="rId15" Type="http://schemas.openxmlformats.org/officeDocument/2006/relationships/image" Target="../media/image279.wmf"/><Relationship Id="rId23" Type="http://schemas.openxmlformats.org/officeDocument/2006/relationships/image" Target="../media/image283.wmf"/><Relationship Id="rId10" Type="http://schemas.openxmlformats.org/officeDocument/2006/relationships/oleObject" Target="../embeddings/oleObject156.bin"/><Relationship Id="rId19" Type="http://schemas.openxmlformats.org/officeDocument/2006/relationships/image" Target="../media/image281.wmf"/><Relationship Id="rId4" Type="http://schemas.openxmlformats.org/officeDocument/2006/relationships/oleObject" Target="../embeddings/oleObject153.bin"/><Relationship Id="rId9" Type="http://schemas.openxmlformats.org/officeDocument/2006/relationships/image" Target="../media/image276.wmf"/><Relationship Id="rId14" Type="http://schemas.openxmlformats.org/officeDocument/2006/relationships/oleObject" Target="../embeddings/oleObject158.bin"/><Relationship Id="rId22" Type="http://schemas.openxmlformats.org/officeDocument/2006/relationships/oleObject" Target="../embeddings/oleObject162.bin"/></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165.bin"/><Relationship Id="rId13" Type="http://schemas.openxmlformats.org/officeDocument/2006/relationships/image" Target="../media/image288.wmf"/><Relationship Id="rId3" Type="http://schemas.openxmlformats.org/officeDocument/2006/relationships/notesSlide" Target="../notesSlides/notesSlide23.xml"/><Relationship Id="rId7" Type="http://schemas.openxmlformats.org/officeDocument/2006/relationships/image" Target="../media/image285.wmf"/><Relationship Id="rId12" Type="http://schemas.openxmlformats.org/officeDocument/2006/relationships/oleObject" Target="../embeddings/oleObject167.bin"/><Relationship Id="rId17" Type="http://schemas.openxmlformats.org/officeDocument/2006/relationships/image" Target="../media/image290.wmf"/><Relationship Id="rId2" Type="http://schemas.openxmlformats.org/officeDocument/2006/relationships/slideLayout" Target="../slideLayouts/slideLayout7.xml"/><Relationship Id="rId16" Type="http://schemas.openxmlformats.org/officeDocument/2006/relationships/oleObject" Target="../embeddings/oleObject169.bin"/><Relationship Id="rId1" Type="http://schemas.openxmlformats.org/officeDocument/2006/relationships/vmlDrawing" Target="../drawings/vmlDrawing32.vml"/><Relationship Id="rId6" Type="http://schemas.openxmlformats.org/officeDocument/2006/relationships/oleObject" Target="../embeddings/oleObject164.bin"/><Relationship Id="rId11" Type="http://schemas.openxmlformats.org/officeDocument/2006/relationships/image" Target="../media/image287.wmf"/><Relationship Id="rId5" Type="http://schemas.openxmlformats.org/officeDocument/2006/relationships/image" Target="../media/image284.wmf"/><Relationship Id="rId15" Type="http://schemas.openxmlformats.org/officeDocument/2006/relationships/image" Target="../media/image289.wmf"/><Relationship Id="rId10" Type="http://schemas.openxmlformats.org/officeDocument/2006/relationships/oleObject" Target="../embeddings/oleObject166.bin"/><Relationship Id="rId4" Type="http://schemas.openxmlformats.org/officeDocument/2006/relationships/oleObject" Target="../embeddings/oleObject163.bin"/><Relationship Id="rId9" Type="http://schemas.openxmlformats.org/officeDocument/2006/relationships/image" Target="../media/image286.wmf"/><Relationship Id="rId14" Type="http://schemas.openxmlformats.org/officeDocument/2006/relationships/oleObject" Target="../embeddings/oleObject168.bin"/></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172.bin"/><Relationship Id="rId13" Type="http://schemas.openxmlformats.org/officeDocument/2006/relationships/image" Target="../media/image294.emf"/><Relationship Id="rId18" Type="http://schemas.openxmlformats.org/officeDocument/2006/relationships/oleObject" Target="../embeddings/oleObject177.bin"/><Relationship Id="rId26" Type="http://schemas.openxmlformats.org/officeDocument/2006/relationships/image" Target="../media/image300.wmf"/><Relationship Id="rId3" Type="http://schemas.openxmlformats.org/officeDocument/2006/relationships/notesSlide" Target="../notesSlides/notesSlide24.xml"/><Relationship Id="rId21" Type="http://schemas.openxmlformats.org/officeDocument/2006/relationships/image" Target="../media/image298.wmf"/><Relationship Id="rId7" Type="http://schemas.openxmlformats.org/officeDocument/2006/relationships/image" Target="../media/image264.wmf"/><Relationship Id="rId12" Type="http://schemas.openxmlformats.org/officeDocument/2006/relationships/oleObject" Target="../embeddings/oleObject174.bin"/><Relationship Id="rId17" Type="http://schemas.openxmlformats.org/officeDocument/2006/relationships/image" Target="../media/image296.wmf"/><Relationship Id="rId25" Type="http://schemas.openxmlformats.org/officeDocument/2006/relationships/oleObject" Target="../embeddings/oleObject180.bin"/><Relationship Id="rId2" Type="http://schemas.openxmlformats.org/officeDocument/2006/relationships/slideLayout" Target="../slideLayouts/slideLayout7.xml"/><Relationship Id="rId16" Type="http://schemas.openxmlformats.org/officeDocument/2006/relationships/oleObject" Target="../embeddings/oleObject176.bin"/><Relationship Id="rId20" Type="http://schemas.openxmlformats.org/officeDocument/2006/relationships/oleObject" Target="../embeddings/oleObject178.bin"/><Relationship Id="rId1" Type="http://schemas.openxmlformats.org/officeDocument/2006/relationships/vmlDrawing" Target="../drawings/vmlDrawing33.vml"/><Relationship Id="rId6" Type="http://schemas.openxmlformats.org/officeDocument/2006/relationships/oleObject" Target="../embeddings/oleObject171.bin"/><Relationship Id="rId11" Type="http://schemas.openxmlformats.org/officeDocument/2006/relationships/image" Target="../media/image293.wmf"/><Relationship Id="rId24" Type="http://schemas.openxmlformats.org/officeDocument/2006/relationships/image" Target="../media/image302.emf"/><Relationship Id="rId5" Type="http://schemas.openxmlformats.org/officeDocument/2006/relationships/image" Target="../media/image291.wmf"/><Relationship Id="rId15" Type="http://schemas.openxmlformats.org/officeDocument/2006/relationships/image" Target="../media/image295.wmf"/><Relationship Id="rId23" Type="http://schemas.openxmlformats.org/officeDocument/2006/relationships/image" Target="../media/image299.wmf"/><Relationship Id="rId28" Type="http://schemas.openxmlformats.org/officeDocument/2006/relationships/image" Target="../media/image301.wmf"/><Relationship Id="rId10" Type="http://schemas.openxmlformats.org/officeDocument/2006/relationships/oleObject" Target="../embeddings/oleObject173.bin"/><Relationship Id="rId19" Type="http://schemas.openxmlformats.org/officeDocument/2006/relationships/image" Target="../media/image297.wmf"/><Relationship Id="rId4" Type="http://schemas.openxmlformats.org/officeDocument/2006/relationships/oleObject" Target="../embeddings/oleObject170.bin"/><Relationship Id="rId9" Type="http://schemas.openxmlformats.org/officeDocument/2006/relationships/image" Target="../media/image292.wmf"/><Relationship Id="rId14" Type="http://schemas.openxmlformats.org/officeDocument/2006/relationships/oleObject" Target="../embeddings/oleObject175.bin"/><Relationship Id="rId22" Type="http://schemas.openxmlformats.org/officeDocument/2006/relationships/oleObject" Target="../embeddings/oleObject179.bin"/><Relationship Id="rId27" Type="http://schemas.openxmlformats.org/officeDocument/2006/relationships/oleObject" Target="../embeddings/oleObject181.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oleObject" Target="../embeddings/oleObject184.bin"/><Relationship Id="rId3" Type="http://schemas.openxmlformats.org/officeDocument/2006/relationships/notesSlide" Target="../notesSlides/notesSlide25.xml"/><Relationship Id="rId7" Type="http://schemas.openxmlformats.org/officeDocument/2006/relationships/image" Target="../media/image304.wmf"/><Relationship Id="rId12" Type="http://schemas.openxmlformats.org/officeDocument/2006/relationships/image" Target="../media/image307.emf"/><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oleObject" Target="../embeddings/oleObject183.bin"/><Relationship Id="rId11" Type="http://schemas.openxmlformats.org/officeDocument/2006/relationships/image" Target="../media/image306.emf"/><Relationship Id="rId5" Type="http://schemas.openxmlformats.org/officeDocument/2006/relationships/image" Target="../media/image303.wmf"/><Relationship Id="rId10" Type="http://schemas.openxmlformats.org/officeDocument/2006/relationships/oleObject" Target="../embeddings/oleObject185.bin"/><Relationship Id="rId4" Type="http://schemas.openxmlformats.org/officeDocument/2006/relationships/oleObject" Target="../embeddings/oleObject182.bin"/><Relationship Id="rId9" Type="http://schemas.openxmlformats.org/officeDocument/2006/relationships/image" Target="../media/image305.wmf"/></Relationships>
</file>

<file path=ppt/slides/_rels/slide131.xml.rels><?xml version="1.0" encoding="UTF-8" standalone="yes"?>
<Relationships xmlns="http://schemas.openxmlformats.org/package/2006/relationships"><Relationship Id="rId8" Type="http://schemas.openxmlformats.org/officeDocument/2006/relationships/oleObject" Target="../embeddings/oleObject188.bin"/><Relationship Id="rId13" Type="http://schemas.openxmlformats.org/officeDocument/2006/relationships/image" Target="../media/image312.emf"/><Relationship Id="rId3" Type="http://schemas.openxmlformats.org/officeDocument/2006/relationships/notesSlide" Target="../notesSlides/notesSlide26.xml"/><Relationship Id="rId7" Type="http://schemas.openxmlformats.org/officeDocument/2006/relationships/image" Target="../media/image309.emf"/><Relationship Id="rId12" Type="http://schemas.openxmlformats.org/officeDocument/2006/relationships/oleObject" Target="../embeddings/oleObject190.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oleObject" Target="../embeddings/oleObject187.bin"/><Relationship Id="rId11" Type="http://schemas.openxmlformats.org/officeDocument/2006/relationships/image" Target="../media/image311.wmf"/><Relationship Id="rId5" Type="http://schemas.openxmlformats.org/officeDocument/2006/relationships/image" Target="../media/image308.emf"/><Relationship Id="rId10" Type="http://schemas.openxmlformats.org/officeDocument/2006/relationships/oleObject" Target="../embeddings/oleObject189.bin"/><Relationship Id="rId4" Type="http://schemas.openxmlformats.org/officeDocument/2006/relationships/oleObject" Target="../embeddings/oleObject186.bin"/><Relationship Id="rId9" Type="http://schemas.openxmlformats.org/officeDocument/2006/relationships/image" Target="../media/image310.wmf"/></Relationships>
</file>

<file path=ppt/slides/_rels/slide132.xml.rels><?xml version="1.0" encoding="UTF-8" standalone="yes"?>
<Relationships xmlns="http://schemas.openxmlformats.org/package/2006/relationships"><Relationship Id="rId8" Type="http://schemas.openxmlformats.org/officeDocument/2006/relationships/oleObject" Target="../embeddings/oleObject193.bin"/><Relationship Id="rId3" Type="http://schemas.openxmlformats.org/officeDocument/2006/relationships/notesSlide" Target="../notesSlides/notesSlide27.xml"/><Relationship Id="rId7" Type="http://schemas.openxmlformats.org/officeDocument/2006/relationships/image" Target="../media/image314.wmf"/><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oleObject" Target="../embeddings/oleObject192.bin"/><Relationship Id="rId11" Type="http://schemas.openxmlformats.org/officeDocument/2006/relationships/image" Target="../media/image316.emf"/><Relationship Id="rId5" Type="http://schemas.openxmlformats.org/officeDocument/2006/relationships/image" Target="../media/image313.wmf"/><Relationship Id="rId10" Type="http://schemas.openxmlformats.org/officeDocument/2006/relationships/oleObject" Target="../embeddings/oleObject194.bin"/><Relationship Id="rId4" Type="http://schemas.openxmlformats.org/officeDocument/2006/relationships/oleObject" Target="../embeddings/oleObject191.bin"/><Relationship Id="rId9" Type="http://schemas.openxmlformats.org/officeDocument/2006/relationships/image" Target="../media/image315.wmf"/></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37.vml"/><Relationship Id="rId5" Type="http://schemas.openxmlformats.org/officeDocument/2006/relationships/image" Target="../media/image317.emf"/><Relationship Id="rId4" Type="http://schemas.openxmlformats.org/officeDocument/2006/relationships/oleObject" Target="../embeddings/oleObject195.bin"/></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xml"/><Relationship Id="rId1" Type="http://schemas.openxmlformats.org/officeDocument/2006/relationships/vmlDrawing" Target="../drawings/vmlDrawing38.vml"/><Relationship Id="rId5" Type="http://schemas.openxmlformats.org/officeDocument/2006/relationships/image" Target="../media/image318.wmf"/><Relationship Id="rId4" Type="http://schemas.openxmlformats.org/officeDocument/2006/relationships/oleObject" Target="../embeddings/oleObject196.bin"/></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Layout" Target="../slideLayouts/slideLayout7.xml"/><Relationship Id="rId1" Type="http://schemas.openxmlformats.org/officeDocument/2006/relationships/vmlDrawing" Target="../drawings/vmlDrawing39.vml"/><Relationship Id="rId4" Type="http://schemas.openxmlformats.org/officeDocument/2006/relationships/image" Target="../media/image319.wmf"/></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321.wmf"/><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oleObject" Target="../embeddings/oleObject199.bin"/><Relationship Id="rId5" Type="http://schemas.openxmlformats.org/officeDocument/2006/relationships/image" Target="../media/image320.wmf"/><Relationship Id="rId4" Type="http://schemas.openxmlformats.org/officeDocument/2006/relationships/oleObject" Target="../embeddings/oleObject198.bin"/></Relationships>
</file>

<file path=ppt/slides/_rels/slide137.xml.rels><?xml version="1.0" encoding="UTF-8" standalone="yes"?>
<Relationships xmlns="http://schemas.openxmlformats.org/package/2006/relationships"><Relationship Id="rId8" Type="http://schemas.openxmlformats.org/officeDocument/2006/relationships/oleObject" Target="../embeddings/oleObject202.bin"/><Relationship Id="rId13" Type="http://schemas.openxmlformats.org/officeDocument/2006/relationships/image" Target="../media/image326.wmf"/><Relationship Id="rId3" Type="http://schemas.openxmlformats.org/officeDocument/2006/relationships/notesSlide" Target="../notesSlides/notesSlide30.xml"/><Relationship Id="rId7" Type="http://schemas.openxmlformats.org/officeDocument/2006/relationships/image" Target="../media/image323.wmf"/><Relationship Id="rId12" Type="http://schemas.openxmlformats.org/officeDocument/2006/relationships/oleObject" Target="../embeddings/oleObject204.bin"/><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oleObject" Target="../embeddings/oleObject201.bin"/><Relationship Id="rId11" Type="http://schemas.openxmlformats.org/officeDocument/2006/relationships/image" Target="../media/image325.wmf"/><Relationship Id="rId5" Type="http://schemas.openxmlformats.org/officeDocument/2006/relationships/image" Target="../media/image322.wmf"/><Relationship Id="rId10" Type="http://schemas.openxmlformats.org/officeDocument/2006/relationships/oleObject" Target="../embeddings/oleObject203.bin"/><Relationship Id="rId4" Type="http://schemas.openxmlformats.org/officeDocument/2006/relationships/oleObject" Target="../embeddings/oleObject200.bin"/><Relationship Id="rId9" Type="http://schemas.openxmlformats.org/officeDocument/2006/relationships/image" Target="../media/image324.wmf"/></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8" Type="http://schemas.openxmlformats.org/officeDocument/2006/relationships/oleObject" Target="../embeddings/oleObject207.bin"/><Relationship Id="rId3" Type="http://schemas.openxmlformats.org/officeDocument/2006/relationships/notesSlide" Target="../notesSlides/notesSlide32.xml"/><Relationship Id="rId7" Type="http://schemas.openxmlformats.org/officeDocument/2006/relationships/image" Target="../media/image328.wmf"/><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oleObject" Target="../embeddings/oleObject206.bin"/><Relationship Id="rId11" Type="http://schemas.openxmlformats.org/officeDocument/2006/relationships/image" Target="../media/image330.wmf"/><Relationship Id="rId5" Type="http://schemas.openxmlformats.org/officeDocument/2006/relationships/image" Target="../media/image327.wmf"/><Relationship Id="rId10" Type="http://schemas.openxmlformats.org/officeDocument/2006/relationships/oleObject" Target="../embeddings/oleObject208.bin"/><Relationship Id="rId4" Type="http://schemas.openxmlformats.org/officeDocument/2006/relationships/oleObject" Target="../embeddings/oleObject205.bin"/><Relationship Id="rId9" Type="http://schemas.openxmlformats.org/officeDocument/2006/relationships/image" Target="../media/image32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oleObject" Target="../embeddings/oleObject211.bin"/><Relationship Id="rId13" Type="http://schemas.openxmlformats.org/officeDocument/2006/relationships/image" Target="../media/image335.wmf"/><Relationship Id="rId3" Type="http://schemas.openxmlformats.org/officeDocument/2006/relationships/notesSlide" Target="../notesSlides/notesSlide33.xml"/><Relationship Id="rId7" Type="http://schemas.openxmlformats.org/officeDocument/2006/relationships/image" Target="../media/image332.wmf"/><Relationship Id="rId12" Type="http://schemas.openxmlformats.org/officeDocument/2006/relationships/oleObject" Target="../embeddings/oleObject213.bin"/><Relationship Id="rId17" Type="http://schemas.openxmlformats.org/officeDocument/2006/relationships/image" Target="../media/image337.wmf"/><Relationship Id="rId2" Type="http://schemas.openxmlformats.org/officeDocument/2006/relationships/slideLayout" Target="../slideLayouts/slideLayout7.xml"/><Relationship Id="rId16" Type="http://schemas.openxmlformats.org/officeDocument/2006/relationships/oleObject" Target="../embeddings/oleObject215.bin"/><Relationship Id="rId1" Type="http://schemas.openxmlformats.org/officeDocument/2006/relationships/vmlDrawing" Target="../drawings/vmlDrawing43.vml"/><Relationship Id="rId6" Type="http://schemas.openxmlformats.org/officeDocument/2006/relationships/oleObject" Target="../embeddings/oleObject210.bin"/><Relationship Id="rId11" Type="http://schemas.openxmlformats.org/officeDocument/2006/relationships/image" Target="../media/image334.wmf"/><Relationship Id="rId5" Type="http://schemas.openxmlformats.org/officeDocument/2006/relationships/image" Target="../media/image331.wmf"/><Relationship Id="rId15" Type="http://schemas.openxmlformats.org/officeDocument/2006/relationships/image" Target="../media/image336.emf"/><Relationship Id="rId10" Type="http://schemas.openxmlformats.org/officeDocument/2006/relationships/oleObject" Target="../embeddings/oleObject212.bin"/><Relationship Id="rId4" Type="http://schemas.openxmlformats.org/officeDocument/2006/relationships/oleObject" Target="../embeddings/oleObject209.bin"/><Relationship Id="rId9" Type="http://schemas.openxmlformats.org/officeDocument/2006/relationships/image" Target="../media/image333.wmf"/><Relationship Id="rId14" Type="http://schemas.openxmlformats.org/officeDocument/2006/relationships/oleObject" Target="../embeddings/oleObject214.bin"/></Relationships>
</file>

<file path=ppt/slides/_rels/slide141.xml.rels><?xml version="1.0" encoding="UTF-8" standalone="yes"?>
<Relationships xmlns="http://schemas.openxmlformats.org/package/2006/relationships"><Relationship Id="rId8" Type="http://schemas.openxmlformats.org/officeDocument/2006/relationships/oleObject" Target="../embeddings/oleObject218.bin"/><Relationship Id="rId3" Type="http://schemas.openxmlformats.org/officeDocument/2006/relationships/notesSlide" Target="../notesSlides/notesSlide34.xml"/><Relationship Id="rId7" Type="http://schemas.openxmlformats.org/officeDocument/2006/relationships/image" Target="../media/image339.wmf"/><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oleObject" Target="../embeddings/oleObject217.bin"/><Relationship Id="rId5" Type="http://schemas.openxmlformats.org/officeDocument/2006/relationships/image" Target="../media/image338.wmf"/><Relationship Id="rId4" Type="http://schemas.openxmlformats.org/officeDocument/2006/relationships/oleObject" Target="../embeddings/oleObject216.bin"/><Relationship Id="rId9" Type="http://schemas.openxmlformats.org/officeDocument/2006/relationships/image" Target="../media/image340.emf"/></Relationships>
</file>

<file path=ppt/slides/_rels/slide142.xml.rels><?xml version="1.0" encoding="UTF-8" standalone="yes"?>
<Relationships xmlns="http://schemas.openxmlformats.org/package/2006/relationships"><Relationship Id="rId8" Type="http://schemas.openxmlformats.org/officeDocument/2006/relationships/oleObject" Target="../embeddings/oleObject221.bin"/><Relationship Id="rId3" Type="http://schemas.openxmlformats.org/officeDocument/2006/relationships/notesSlide" Target="../notesSlides/notesSlide35.xml"/><Relationship Id="rId7" Type="http://schemas.openxmlformats.org/officeDocument/2006/relationships/image" Target="../media/image342.wmf"/><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oleObject" Target="../embeddings/oleObject220.bin"/><Relationship Id="rId5" Type="http://schemas.openxmlformats.org/officeDocument/2006/relationships/image" Target="../media/image341.wmf"/><Relationship Id="rId4" Type="http://schemas.openxmlformats.org/officeDocument/2006/relationships/oleObject" Target="../embeddings/oleObject219.bin"/><Relationship Id="rId9" Type="http://schemas.openxmlformats.org/officeDocument/2006/relationships/image" Target="../media/image343.emf"/></Relationships>
</file>

<file path=ppt/slides/_rels/slide143.xml.rels><?xml version="1.0" encoding="UTF-8" standalone="yes"?>
<Relationships xmlns="http://schemas.openxmlformats.org/package/2006/relationships"><Relationship Id="rId8" Type="http://schemas.openxmlformats.org/officeDocument/2006/relationships/oleObject" Target="../embeddings/oleObject224.bin"/><Relationship Id="rId3" Type="http://schemas.openxmlformats.org/officeDocument/2006/relationships/notesSlide" Target="../notesSlides/notesSlide36.xml"/><Relationship Id="rId7" Type="http://schemas.openxmlformats.org/officeDocument/2006/relationships/image" Target="../media/image345.wmf"/><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oleObject" Target="../embeddings/oleObject223.bin"/><Relationship Id="rId11" Type="http://schemas.openxmlformats.org/officeDocument/2006/relationships/image" Target="../media/image347.emf"/><Relationship Id="rId5" Type="http://schemas.openxmlformats.org/officeDocument/2006/relationships/image" Target="../media/image344.emf"/><Relationship Id="rId10" Type="http://schemas.openxmlformats.org/officeDocument/2006/relationships/oleObject" Target="../embeddings/oleObject225.bin"/><Relationship Id="rId4" Type="http://schemas.openxmlformats.org/officeDocument/2006/relationships/oleObject" Target="../embeddings/oleObject222.bin"/><Relationship Id="rId9" Type="http://schemas.openxmlformats.org/officeDocument/2006/relationships/image" Target="../media/image346.wmf"/></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8" Type="http://schemas.openxmlformats.org/officeDocument/2006/relationships/oleObject" Target="../embeddings/oleObject228.bin"/><Relationship Id="rId13" Type="http://schemas.openxmlformats.org/officeDocument/2006/relationships/image" Target="../media/image352.wmf"/><Relationship Id="rId18" Type="http://schemas.openxmlformats.org/officeDocument/2006/relationships/oleObject" Target="../embeddings/oleObject233.bin"/><Relationship Id="rId3" Type="http://schemas.openxmlformats.org/officeDocument/2006/relationships/notesSlide" Target="../notesSlides/notesSlide38.xml"/><Relationship Id="rId21" Type="http://schemas.openxmlformats.org/officeDocument/2006/relationships/image" Target="../media/image356.wmf"/><Relationship Id="rId7" Type="http://schemas.openxmlformats.org/officeDocument/2006/relationships/image" Target="../media/image349.wmf"/><Relationship Id="rId12" Type="http://schemas.openxmlformats.org/officeDocument/2006/relationships/oleObject" Target="../embeddings/oleObject230.bin"/><Relationship Id="rId17" Type="http://schemas.openxmlformats.org/officeDocument/2006/relationships/image" Target="../media/image354.wmf"/><Relationship Id="rId2" Type="http://schemas.openxmlformats.org/officeDocument/2006/relationships/slideLayout" Target="../slideLayouts/slideLayout7.xml"/><Relationship Id="rId16" Type="http://schemas.openxmlformats.org/officeDocument/2006/relationships/oleObject" Target="../embeddings/oleObject232.bin"/><Relationship Id="rId20" Type="http://schemas.openxmlformats.org/officeDocument/2006/relationships/oleObject" Target="../embeddings/oleObject234.bin"/><Relationship Id="rId1" Type="http://schemas.openxmlformats.org/officeDocument/2006/relationships/vmlDrawing" Target="../drawings/vmlDrawing47.vml"/><Relationship Id="rId6" Type="http://schemas.openxmlformats.org/officeDocument/2006/relationships/oleObject" Target="../embeddings/oleObject227.bin"/><Relationship Id="rId11" Type="http://schemas.openxmlformats.org/officeDocument/2006/relationships/image" Target="../media/image351.wmf"/><Relationship Id="rId5" Type="http://schemas.openxmlformats.org/officeDocument/2006/relationships/image" Target="../media/image348.wmf"/><Relationship Id="rId15" Type="http://schemas.openxmlformats.org/officeDocument/2006/relationships/image" Target="../media/image353.wmf"/><Relationship Id="rId23" Type="http://schemas.openxmlformats.org/officeDocument/2006/relationships/image" Target="../media/image357.wmf"/><Relationship Id="rId10" Type="http://schemas.openxmlformats.org/officeDocument/2006/relationships/oleObject" Target="../embeddings/oleObject229.bin"/><Relationship Id="rId19" Type="http://schemas.openxmlformats.org/officeDocument/2006/relationships/image" Target="../media/image355.wmf"/><Relationship Id="rId4" Type="http://schemas.openxmlformats.org/officeDocument/2006/relationships/oleObject" Target="../embeddings/oleObject226.bin"/><Relationship Id="rId9" Type="http://schemas.openxmlformats.org/officeDocument/2006/relationships/image" Target="../media/image350.wmf"/><Relationship Id="rId14" Type="http://schemas.openxmlformats.org/officeDocument/2006/relationships/oleObject" Target="../embeddings/oleObject231.bin"/><Relationship Id="rId22" Type="http://schemas.openxmlformats.org/officeDocument/2006/relationships/oleObject" Target="../embeddings/oleObject235.bin"/></Relationships>
</file>

<file path=ppt/slides/_rels/slide146.xml.rels><?xml version="1.0" encoding="UTF-8" standalone="yes"?>
<Relationships xmlns="http://schemas.openxmlformats.org/package/2006/relationships"><Relationship Id="rId8" Type="http://schemas.openxmlformats.org/officeDocument/2006/relationships/oleObject" Target="../embeddings/oleObject238.bin"/><Relationship Id="rId13" Type="http://schemas.openxmlformats.org/officeDocument/2006/relationships/image" Target="../media/image362.wmf"/><Relationship Id="rId3" Type="http://schemas.openxmlformats.org/officeDocument/2006/relationships/notesSlide" Target="../notesSlides/notesSlide39.xml"/><Relationship Id="rId7" Type="http://schemas.openxmlformats.org/officeDocument/2006/relationships/image" Target="../media/image359.emf"/><Relationship Id="rId12" Type="http://schemas.openxmlformats.org/officeDocument/2006/relationships/oleObject" Target="../embeddings/oleObject240.bin"/><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oleObject" Target="../embeddings/oleObject237.bin"/><Relationship Id="rId11" Type="http://schemas.openxmlformats.org/officeDocument/2006/relationships/image" Target="../media/image361.wmf"/><Relationship Id="rId5" Type="http://schemas.openxmlformats.org/officeDocument/2006/relationships/image" Target="../media/image358.wmf"/><Relationship Id="rId10" Type="http://schemas.openxmlformats.org/officeDocument/2006/relationships/oleObject" Target="../embeddings/oleObject239.bin"/><Relationship Id="rId4" Type="http://schemas.openxmlformats.org/officeDocument/2006/relationships/oleObject" Target="../embeddings/oleObject236.bin"/><Relationship Id="rId9" Type="http://schemas.openxmlformats.org/officeDocument/2006/relationships/image" Target="../media/image360.wmf"/></Relationships>
</file>

<file path=ppt/slides/_rels/slide147.xml.rels><?xml version="1.0" encoding="UTF-8" standalone="yes"?>
<Relationships xmlns="http://schemas.openxmlformats.org/package/2006/relationships"><Relationship Id="rId8" Type="http://schemas.openxmlformats.org/officeDocument/2006/relationships/oleObject" Target="../embeddings/oleObject243.bin"/><Relationship Id="rId13" Type="http://schemas.openxmlformats.org/officeDocument/2006/relationships/image" Target="../media/image367.wmf"/><Relationship Id="rId18" Type="http://schemas.openxmlformats.org/officeDocument/2006/relationships/oleObject" Target="../embeddings/oleObject248.bin"/><Relationship Id="rId3" Type="http://schemas.openxmlformats.org/officeDocument/2006/relationships/notesSlide" Target="../notesSlides/notesSlide40.xml"/><Relationship Id="rId21" Type="http://schemas.openxmlformats.org/officeDocument/2006/relationships/image" Target="../media/image371.wmf"/><Relationship Id="rId7" Type="http://schemas.openxmlformats.org/officeDocument/2006/relationships/image" Target="../media/image364.wmf"/><Relationship Id="rId12" Type="http://schemas.openxmlformats.org/officeDocument/2006/relationships/oleObject" Target="../embeddings/oleObject245.bin"/><Relationship Id="rId17" Type="http://schemas.openxmlformats.org/officeDocument/2006/relationships/image" Target="../media/image369.wmf"/><Relationship Id="rId2" Type="http://schemas.openxmlformats.org/officeDocument/2006/relationships/slideLayout" Target="../slideLayouts/slideLayout7.xml"/><Relationship Id="rId16" Type="http://schemas.openxmlformats.org/officeDocument/2006/relationships/oleObject" Target="../embeddings/oleObject247.bin"/><Relationship Id="rId20" Type="http://schemas.openxmlformats.org/officeDocument/2006/relationships/oleObject" Target="../embeddings/oleObject249.bin"/><Relationship Id="rId1" Type="http://schemas.openxmlformats.org/officeDocument/2006/relationships/vmlDrawing" Target="../drawings/vmlDrawing49.vml"/><Relationship Id="rId6" Type="http://schemas.openxmlformats.org/officeDocument/2006/relationships/oleObject" Target="../embeddings/oleObject242.bin"/><Relationship Id="rId11" Type="http://schemas.openxmlformats.org/officeDocument/2006/relationships/image" Target="../media/image366.wmf"/><Relationship Id="rId5" Type="http://schemas.openxmlformats.org/officeDocument/2006/relationships/image" Target="../media/image363.wmf"/><Relationship Id="rId15" Type="http://schemas.openxmlformats.org/officeDocument/2006/relationships/image" Target="../media/image368.wmf"/><Relationship Id="rId10" Type="http://schemas.openxmlformats.org/officeDocument/2006/relationships/oleObject" Target="../embeddings/oleObject244.bin"/><Relationship Id="rId19" Type="http://schemas.openxmlformats.org/officeDocument/2006/relationships/image" Target="../media/image370.wmf"/><Relationship Id="rId4" Type="http://schemas.openxmlformats.org/officeDocument/2006/relationships/oleObject" Target="../embeddings/oleObject241.bin"/><Relationship Id="rId9" Type="http://schemas.openxmlformats.org/officeDocument/2006/relationships/image" Target="../media/image365.wmf"/><Relationship Id="rId14" Type="http://schemas.openxmlformats.org/officeDocument/2006/relationships/oleObject" Target="../embeddings/oleObject246.bin"/></Relationships>
</file>

<file path=ppt/slides/_rels/slide148.xml.rels><?xml version="1.0" encoding="UTF-8" standalone="yes"?>
<Relationships xmlns="http://schemas.openxmlformats.org/package/2006/relationships"><Relationship Id="rId8" Type="http://schemas.openxmlformats.org/officeDocument/2006/relationships/oleObject" Target="../embeddings/oleObject252.bin"/><Relationship Id="rId13" Type="http://schemas.openxmlformats.org/officeDocument/2006/relationships/image" Target="../media/image376.wmf"/><Relationship Id="rId3" Type="http://schemas.openxmlformats.org/officeDocument/2006/relationships/notesSlide" Target="../notesSlides/notesSlide41.xml"/><Relationship Id="rId7" Type="http://schemas.openxmlformats.org/officeDocument/2006/relationships/image" Target="../media/image373.wmf"/><Relationship Id="rId12" Type="http://schemas.openxmlformats.org/officeDocument/2006/relationships/oleObject" Target="../embeddings/oleObject254.bin"/><Relationship Id="rId17" Type="http://schemas.openxmlformats.org/officeDocument/2006/relationships/image" Target="../media/image378.wmf"/><Relationship Id="rId2" Type="http://schemas.openxmlformats.org/officeDocument/2006/relationships/slideLayout" Target="../slideLayouts/slideLayout7.xml"/><Relationship Id="rId16" Type="http://schemas.openxmlformats.org/officeDocument/2006/relationships/oleObject" Target="../embeddings/oleObject256.bin"/><Relationship Id="rId1" Type="http://schemas.openxmlformats.org/officeDocument/2006/relationships/vmlDrawing" Target="../drawings/vmlDrawing50.vml"/><Relationship Id="rId6" Type="http://schemas.openxmlformats.org/officeDocument/2006/relationships/oleObject" Target="../embeddings/oleObject251.bin"/><Relationship Id="rId11" Type="http://schemas.openxmlformats.org/officeDocument/2006/relationships/image" Target="../media/image375.wmf"/><Relationship Id="rId5" Type="http://schemas.openxmlformats.org/officeDocument/2006/relationships/image" Target="../media/image372.wmf"/><Relationship Id="rId15" Type="http://schemas.openxmlformats.org/officeDocument/2006/relationships/image" Target="../media/image377.wmf"/><Relationship Id="rId10" Type="http://schemas.openxmlformats.org/officeDocument/2006/relationships/oleObject" Target="../embeddings/oleObject253.bin"/><Relationship Id="rId4" Type="http://schemas.openxmlformats.org/officeDocument/2006/relationships/oleObject" Target="../embeddings/oleObject250.bin"/><Relationship Id="rId9" Type="http://schemas.openxmlformats.org/officeDocument/2006/relationships/image" Target="../media/image374.wmf"/><Relationship Id="rId14" Type="http://schemas.openxmlformats.org/officeDocument/2006/relationships/oleObject" Target="../embeddings/oleObject255.bin"/></Relationships>
</file>

<file path=ppt/slides/_rels/slide149.xml.rels><?xml version="1.0" encoding="UTF-8" standalone="yes"?>
<Relationships xmlns="http://schemas.openxmlformats.org/package/2006/relationships"><Relationship Id="rId8" Type="http://schemas.openxmlformats.org/officeDocument/2006/relationships/oleObject" Target="../embeddings/oleObject259.bin"/><Relationship Id="rId3" Type="http://schemas.openxmlformats.org/officeDocument/2006/relationships/notesSlide" Target="../notesSlides/notesSlide42.xml"/><Relationship Id="rId7" Type="http://schemas.openxmlformats.org/officeDocument/2006/relationships/image" Target="../media/image380.wmf"/><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oleObject" Target="../embeddings/oleObject258.bin"/><Relationship Id="rId11" Type="http://schemas.openxmlformats.org/officeDocument/2006/relationships/image" Target="../media/image382.wmf"/><Relationship Id="rId5" Type="http://schemas.openxmlformats.org/officeDocument/2006/relationships/image" Target="../media/image379.wmf"/><Relationship Id="rId10" Type="http://schemas.openxmlformats.org/officeDocument/2006/relationships/oleObject" Target="../embeddings/oleObject260.bin"/><Relationship Id="rId4" Type="http://schemas.openxmlformats.org/officeDocument/2006/relationships/oleObject" Target="../embeddings/oleObject257.bin"/><Relationship Id="rId9" Type="http://schemas.openxmlformats.org/officeDocument/2006/relationships/image" Target="../media/image381.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oleObject" Target="../embeddings/oleObject263.bin"/><Relationship Id="rId13" Type="http://schemas.openxmlformats.org/officeDocument/2006/relationships/image" Target="../media/image387.wmf"/><Relationship Id="rId18" Type="http://schemas.openxmlformats.org/officeDocument/2006/relationships/oleObject" Target="../embeddings/oleObject268.bin"/><Relationship Id="rId26" Type="http://schemas.openxmlformats.org/officeDocument/2006/relationships/oleObject" Target="../embeddings/oleObject272.bin"/><Relationship Id="rId3" Type="http://schemas.openxmlformats.org/officeDocument/2006/relationships/notesSlide" Target="../notesSlides/notesSlide43.xml"/><Relationship Id="rId21" Type="http://schemas.openxmlformats.org/officeDocument/2006/relationships/image" Target="../media/image391.wmf"/><Relationship Id="rId7" Type="http://schemas.openxmlformats.org/officeDocument/2006/relationships/image" Target="../media/image384.wmf"/><Relationship Id="rId12" Type="http://schemas.openxmlformats.org/officeDocument/2006/relationships/oleObject" Target="../embeddings/oleObject265.bin"/><Relationship Id="rId17" Type="http://schemas.openxmlformats.org/officeDocument/2006/relationships/image" Target="../media/image389.wmf"/><Relationship Id="rId25" Type="http://schemas.openxmlformats.org/officeDocument/2006/relationships/image" Target="../media/image393.emf"/><Relationship Id="rId2" Type="http://schemas.openxmlformats.org/officeDocument/2006/relationships/slideLayout" Target="../slideLayouts/slideLayout7.xml"/><Relationship Id="rId16" Type="http://schemas.openxmlformats.org/officeDocument/2006/relationships/oleObject" Target="../embeddings/oleObject267.bin"/><Relationship Id="rId20" Type="http://schemas.openxmlformats.org/officeDocument/2006/relationships/oleObject" Target="../embeddings/oleObject269.bin"/><Relationship Id="rId29" Type="http://schemas.openxmlformats.org/officeDocument/2006/relationships/image" Target="../media/image395.emf"/><Relationship Id="rId1" Type="http://schemas.openxmlformats.org/officeDocument/2006/relationships/vmlDrawing" Target="../drawings/vmlDrawing52.vml"/><Relationship Id="rId6" Type="http://schemas.openxmlformats.org/officeDocument/2006/relationships/oleObject" Target="../embeddings/oleObject262.bin"/><Relationship Id="rId11" Type="http://schemas.openxmlformats.org/officeDocument/2006/relationships/image" Target="../media/image386.wmf"/><Relationship Id="rId24" Type="http://schemas.openxmlformats.org/officeDocument/2006/relationships/oleObject" Target="../embeddings/oleObject271.bin"/><Relationship Id="rId5" Type="http://schemas.openxmlformats.org/officeDocument/2006/relationships/image" Target="../media/image383.wmf"/><Relationship Id="rId15" Type="http://schemas.openxmlformats.org/officeDocument/2006/relationships/image" Target="../media/image388.wmf"/><Relationship Id="rId23" Type="http://schemas.openxmlformats.org/officeDocument/2006/relationships/image" Target="../media/image392.wmf"/><Relationship Id="rId28" Type="http://schemas.openxmlformats.org/officeDocument/2006/relationships/oleObject" Target="../embeddings/oleObject273.bin"/><Relationship Id="rId10" Type="http://schemas.openxmlformats.org/officeDocument/2006/relationships/oleObject" Target="../embeddings/oleObject264.bin"/><Relationship Id="rId19" Type="http://schemas.openxmlformats.org/officeDocument/2006/relationships/image" Target="../media/image390.wmf"/><Relationship Id="rId4" Type="http://schemas.openxmlformats.org/officeDocument/2006/relationships/oleObject" Target="../embeddings/oleObject261.bin"/><Relationship Id="rId9" Type="http://schemas.openxmlformats.org/officeDocument/2006/relationships/image" Target="../media/image385.wmf"/><Relationship Id="rId14" Type="http://schemas.openxmlformats.org/officeDocument/2006/relationships/oleObject" Target="../embeddings/oleObject266.bin"/><Relationship Id="rId22" Type="http://schemas.openxmlformats.org/officeDocument/2006/relationships/oleObject" Target="../embeddings/oleObject270.bin"/><Relationship Id="rId27" Type="http://schemas.openxmlformats.org/officeDocument/2006/relationships/image" Target="../media/image394.wmf"/></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vmlDrawing" Target="../drawings/vmlDrawing53.vml"/><Relationship Id="rId5" Type="http://schemas.openxmlformats.org/officeDocument/2006/relationships/image" Target="../media/image396.wmf"/><Relationship Id="rId4" Type="http://schemas.openxmlformats.org/officeDocument/2006/relationships/oleObject" Target="../embeddings/oleObject274.bin"/></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398.wmf"/><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oleObject" Target="../embeddings/oleObject276.bin"/><Relationship Id="rId5" Type="http://schemas.openxmlformats.org/officeDocument/2006/relationships/image" Target="../media/image397.wmf"/><Relationship Id="rId4" Type="http://schemas.openxmlformats.org/officeDocument/2006/relationships/oleObject" Target="../embeddings/oleObject275.bin"/></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277.bin"/><Relationship Id="rId2" Type="http://schemas.openxmlformats.org/officeDocument/2006/relationships/slideLayout" Target="../slideLayouts/slideLayout7.xml"/><Relationship Id="rId1" Type="http://schemas.openxmlformats.org/officeDocument/2006/relationships/vmlDrawing" Target="../drawings/vmlDrawing55.vml"/><Relationship Id="rId6" Type="http://schemas.openxmlformats.org/officeDocument/2006/relationships/image" Target="../media/image400.wmf"/><Relationship Id="rId5" Type="http://schemas.openxmlformats.org/officeDocument/2006/relationships/oleObject" Target="../embeddings/oleObject278.bin"/><Relationship Id="rId4" Type="http://schemas.openxmlformats.org/officeDocument/2006/relationships/image" Target="../media/image399.wmf"/></Relationships>
</file>

<file path=ppt/slides/_rels/slide154.xml.rels><?xml version="1.0" encoding="UTF-8" standalone="yes"?>
<Relationships xmlns="http://schemas.openxmlformats.org/package/2006/relationships"><Relationship Id="rId8" Type="http://schemas.openxmlformats.org/officeDocument/2006/relationships/oleObject" Target="../embeddings/oleObject281.bin"/><Relationship Id="rId3" Type="http://schemas.openxmlformats.org/officeDocument/2006/relationships/notesSlide" Target="../notesSlides/notesSlide46.xml"/><Relationship Id="rId7" Type="http://schemas.openxmlformats.org/officeDocument/2006/relationships/image" Target="../media/image402.wmf"/><Relationship Id="rId2" Type="http://schemas.openxmlformats.org/officeDocument/2006/relationships/slideLayout" Target="../slideLayouts/slideLayout7.xml"/><Relationship Id="rId1" Type="http://schemas.openxmlformats.org/officeDocument/2006/relationships/vmlDrawing" Target="../drawings/vmlDrawing56.vml"/><Relationship Id="rId6" Type="http://schemas.openxmlformats.org/officeDocument/2006/relationships/oleObject" Target="../embeddings/oleObject280.bin"/><Relationship Id="rId5" Type="http://schemas.openxmlformats.org/officeDocument/2006/relationships/image" Target="../media/image401.wmf"/><Relationship Id="rId4" Type="http://schemas.openxmlformats.org/officeDocument/2006/relationships/oleObject" Target="../embeddings/oleObject279.bin"/><Relationship Id="rId9" Type="http://schemas.openxmlformats.org/officeDocument/2006/relationships/image" Target="../media/image403.wmf"/></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vmlDrawing" Target="../drawings/vmlDrawing57.vml"/><Relationship Id="rId5" Type="http://schemas.openxmlformats.org/officeDocument/2006/relationships/image" Target="../media/image404.emf"/><Relationship Id="rId4" Type="http://schemas.openxmlformats.org/officeDocument/2006/relationships/oleObject" Target="../embeddings/oleObject282.bin"/></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3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emf"/><Relationship Id="rId1" Type="http://schemas.openxmlformats.org/officeDocument/2006/relationships/slideLayout" Target="../slideLayouts/slideLayout2.xml"/><Relationship Id="rId4" Type="http://schemas.openxmlformats.org/officeDocument/2006/relationships/image" Target="../media/image22.wmf"/></Relationships>
</file>

<file path=ppt/slides/_rels/slide3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7.wmf"/><Relationship Id="rId5" Type="http://schemas.openxmlformats.org/officeDocument/2006/relationships/oleObject" Target="../embeddings/oleObject2.bin"/><Relationship Id="rId4" Type="http://schemas.openxmlformats.org/officeDocument/2006/relationships/image" Target="../media/image26.wmf"/></Relationships>
</file>

<file path=ppt/slides/_rels/slide44.xml.rels><?xml version="1.0" encoding="UTF-8" standalone="yes"?>
<Relationships xmlns="http://schemas.openxmlformats.org/package/2006/relationships"><Relationship Id="rId3" Type="http://schemas.openxmlformats.org/officeDocument/2006/relationships/image" Target="../media/image28.wmf"/><Relationship Id="rId7" Type="http://schemas.openxmlformats.org/officeDocument/2006/relationships/image" Target="../media/image32.wm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image" Target="../media/image40.wmf"/><Relationship Id="rId7" Type="http://schemas.openxmlformats.org/officeDocument/2006/relationships/image" Target="../media/image44.wmf"/><Relationship Id="rId12" Type="http://schemas.openxmlformats.org/officeDocument/2006/relationships/image" Target="../media/image49.wmf"/><Relationship Id="rId2" Type="http://schemas.openxmlformats.org/officeDocument/2006/relationships/image" Target="../media/image39.wmf"/><Relationship Id="rId1" Type="http://schemas.openxmlformats.org/officeDocument/2006/relationships/slideLayout" Target="../slideLayouts/slideLayout7.xml"/><Relationship Id="rId6" Type="http://schemas.openxmlformats.org/officeDocument/2006/relationships/image" Target="../media/image43.wmf"/><Relationship Id="rId11" Type="http://schemas.openxmlformats.org/officeDocument/2006/relationships/image" Target="../media/image48.wmf"/><Relationship Id="rId5" Type="http://schemas.openxmlformats.org/officeDocument/2006/relationships/image" Target="../media/image42.wmf"/><Relationship Id="rId10" Type="http://schemas.openxmlformats.org/officeDocument/2006/relationships/image" Target="../media/image47.wmf"/><Relationship Id="rId4" Type="http://schemas.openxmlformats.org/officeDocument/2006/relationships/image" Target="../media/image41.wmf"/><Relationship Id="rId9" Type="http://schemas.openxmlformats.org/officeDocument/2006/relationships/image" Target="../media/image46.wmf"/></Relationships>
</file>

<file path=ppt/slides/_rels/slide53.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1.wmf"/><Relationship Id="rId7" Type="http://schemas.openxmlformats.org/officeDocument/2006/relationships/image" Target="../media/image55.wmf"/><Relationship Id="rId2" Type="http://schemas.openxmlformats.org/officeDocument/2006/relationships/image" Target="../media/image50.wmf"/><Relationship Id="rId1" Type="http://schemas.openxmlformats.org/officeDocument/2006/relationships/slideLayout" Target="../slideLayouts/slideLayout7.xml"/><Relationship Id="rId6" Type="http://schemas.openxmlformats.org/officeDocument/2006/relationships/image" Target="../media/image54.emf"/><Relationship Id="rId5" Type="http://schemas.openxmlformats.org/officeDocument/2006/relationships/image" Target="../media/image53.wmf"/><Relationship Id="rId4" Type="http://schemas.openxmlformats.org/officeDocument/2006/relationships/image" Target="../media/image52.wmf"/><Relationship Id="rId9" Type="http://schemas.openxmlformats.org/officeDocument/2006/relationships/image" Target="../media/image57.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58.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59.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60.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slideLayout" Target="../slideLayouts/slideLayout15.xml"/><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67.wmf"/></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71.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image" Target="../media/image72.png"/><Relationship Id="rId4" Type="http://schemas.openxmlformats.org/officeDocument/2006/relationships/image" Target="../media/image70.wmf"/></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3" Type="http://schemas.openxmlformats.org/officeDocument/2006/relationships/oleObject" Target="../embeddings/oleObject14.bin"/><Relationship Id="rId18" Type="http://schemas.openxmlformats.org/officeDocument/2006/relationships/image" Target="../media/image81.wmf"/><Relationship Id="rId26" Type="http://schemas.openxmlformats.org/officeDocument/2006/relationships/image" Target="../media/image85.wmf"/><Relationship Id="rId39" Type="http://schemas.openxmlformats.org/officeDocument/2006/relationships/oleObject" Target="../embeddings/oleObject27.bin"/><Relationship Id="rId21" Type="http://schemas.openxmlformats.org/officeDocument/2006/relationships/oleObject" Target="../embeddings/oleObject18.bin"/><Relationship Id="rId34" Type="http://schemas.openxmlformats.org/officeDocument/2006/relationships/image" Target="../media/image89.wmf"/><Relationship Id="rId42" Type="http://schemas.openxmlformats.org/officeDocument/2006/relationships/image" Target="../media/image93.wmf"/><Relationship Id="rId47" Type="http://schemas.openxmlformats.org/officeDocument/2006/relationships/oleObject" Target="../embeddings/oleObject31.bin"/><Relationship Id="rId50" Type="http://schemas.openxmlformats.org/officeDocument/2006/relationships/image" Target="../media/image97.wmf"/><Relationship Id="rId55" Type="http://schemas.openxmlformats.org/officeDocument/2006/relationships/oleObject" Target="../embeddings/oleObject35.bin"/><Relationship Id="rId63" Type="http://schemas.openxmlformats.org/officeDocument/2006/relationships/image" Target="../media/image104.png"/><Relationship Id="rId7" Type="http://schemas.openxmlformats.org/officeDocument/2006/relationships/oleObject" Target="../embeddings/oleObject11.bin"/><Relationship Id="rId2" Type="http://schemas.openxmlformats.org/officeDocument/2006/relationships/slideLayout" Target="../slideLayouts/slideLayout7.xml"/><Relationship Id="rId16" Type="http://schemas.openxmlformats.org/officeDocument/2006/relationships/image" Target="../media/image80.wmf"/><Relationship Id="rId29" Type="http://schemas.openxmlformats.org/officeDocument/2006/relationships/oleObject" Target="../embeddings/oleObject22.bin"/><Relationship Id="rId11" Type="http://schemas.openxmlformats.org/officeDocument/2006/relationships/oleObject" Target="../embeddings/oleObject13.bin"/><Relationship Id="rId24" Type="http://schemas.openxmlformats.org/officeDocument/2006/relationships/image" Target="../media/image84.wmf"/><Relationship Id="rId32" Type="http://schemas.openxmlformats.org/officeDocument/2006/relationships/image" Target="../media/image88.wmf"/><Relationship Id="rId37" Type="http://schemas.openxmlformats.org/officeDocument/2006/relationships/oleObject" Target="../embeddings/oleObject26.bin"/><Relationship Id="rId40" Type="http://schemas.openxmlformats.org/officeDocument/2006/relationships/image" Target="../media/image92.wmf"/><Relationship Id="rId45" Type="http://schemas.openxmlformats.org/officeDocument/2006/relationships/oleObject" Target="../embeddings/oleObject30.bin"/><Relationship Id="rId53" Type="http://schemas.openxmlformats.org/officeDocument/2006/relationships/oleObject" Target="../embeddings/oleObject34.bin"/><Relationship Id="rId58" Type="http://schemas.openxmlformats.org/officeDocument/2006/relationships/image" Target="../media/image101.wmf"/><Relationship Id="rId5" Type="http://schemas.openxmlformats.org/officeDocument/2006/relationships/oleObject" Target="../embeddings/oleObject10.bin"/><Relationship Id="rId61" Type="http://schemas.openxmlformats.org/officeDocument/2006/relationships/oleObject" Target="../embeddings/oleObject38.bin"/><Relationship Id="rId19" Type="http://schemas.openxmlformats.org/officeDocument/2006/relationships/oleObject" Target="../embeddings/oleObject17.bin"/><Relationship Id="rId14" Type="http://schemas.openxmlformats.org/officeDocument/2006/relationships/image" Target="../media/image79.wmf"/><Relationship Id="rId22" Type="http://schemas.openxmlformats.org/officeDocument/2006/relationships/image" Target="../media/image83.wmf"/><Relationship Id="rId27" Type="http://schemas.openxmlformats.org/officeDocument/2006/relationships/oleObject" Target="../embeddings/oleObject21.bin"/><Relationship Id="rId30" Type="http://schemas.openxmlformats.org/officeDocument/2006/relationships/image" Target="../media/image87.wmf"/><Relationship Id="rId35" Type="http://schemas.openxmlformats.org/officeDocument/2006/relationships/oleObject" Target="../embeddings/oleObject25.bin"/><Relationship Id="rId43" Type="http://schemas.openxmlformats.org/officeDocument/2006/relationships/oleObject" Target="../embeddings/oleObject29.bin"/><Relationship Id="rId48" Type="http://schemas.openxmlformats.org/officeDocument/2006/relationships/image" Target="../media/image96.wmf"/><Relationship Id="rId56" Type="http://schemas.openxmlformats.org/officeDocument/2006/relationships/image" Target="../media/image100.wmf"/><Relationship Id="rId8" Type="http://schemas.openxmlformats.org/officeDocument/2006/relationships/image" Target="../media/image76.wmf"/><Relationship Id="rId51" Type="http://schemas.openxmlformats.org/officeDocument/2006/relationships/oleObject" Target="../embeddings/oleObject33.bin"/><Relationship Id="rId3" Type="http://schemas.openxmlformats.org/officeDocument/2006/relationships/oleObject" Target="../embeddings/oleObject9.bin"/><Relationship Id="rId12" Type="http://schemas.openxmlformats.org/officeDocument/2006/relationships/image" Target="../media/image78.wmf"/><Relationship Id="rId17" Type="http://schemas.openxmlformats.org/officeDocument/2006/relationships/oleObject" Target="../embeddings/oleObject16.bin"/><Relationship Id="rId25" Type="http://schemas.openxmlformats.org/officeDocument/2006/relationships/oleObject" Target="../embeddings/oleObject20.bin"/><Relationship Id="rId33" Type="http://schemas.openxmlformats.org/officeDocument/2006/relationships/oleObject" Target="../embeddings/oleObject24.bin"/><Relationship Id="rId38" Type="http://schemas.openxmlformats.org/officeDocument/2006/relationships/image" Target="../media/image91.wmf"/><Relationship Id="rId46" Type="http://schemas.openxmlformats.org/officeDocument/2006/relationships/image" Target="../media/image95.wmf"/><Relationship Id="rId59" Type="http://schemas.openxmlformats.org/officeDocument/2006/relationships/oleObject" Target="../embeddings/oleObject37.bin"/><Relationship Id="rId20" Type="http://schemas.openxmlformats.org/officeDocument/2006/relationships/image" Target="../media/image82.wmf"/><Relationship Id="rId41" Type="http://schemas.openxmlformats.org/officeDocument/2006/relationships/oleObject" Target="../embeddings/oleObject28.bin"/><Relationship Id="rId54" Type="http://schemas.openxmlformats.org/officeDocument/2006/relationships/image" Target="../media/image99.wmf"/><Relationship Id="rId62" Type="http://schemas.openxmlformats.org/officeDocument/2006/relationships/image" Target="../media/image103.wmf"/><Relationship Id="rId1" Type="http://schemas.openxmlformats.org/officeDocument/2006/relationships/vmlDrawing" Target="../drawings/vmlDrawing7.vml"/><Relationship Id="rId6" Type="http://schemas.openxmlformats.org/officeDocument/2006/relationships/image" Target="../media/image75.wmf"/><Relationship Id="rId15" Type="http://schemas.openxmlformats.org/officeDocument/2006/relationships/oleObject" Target="../embeddings/oleObject15.bin"/><Relationship Id="rId23" Type="http://schemas.openxmlformats.org/officeDocument/2006/relationships/oleObject" Target="../embeddings/oleObject19.bin"/><Relationship Id="rId28" Type="http://schemas.openxmlformats.org/officeDocument/2006/relationships/image" Target="../media/image86.wmf"/><Relationship Id="rId36" Type="http://schemas.openxmlformats.org/officeDocument/2006/relationships/image" Target="../media/image90.wmf"/><Relationship Id="rId49" Type="http://schemas.openxmlformats.org/officeDocument/2006/relationships/oleObject" Target="../embeddings/oleObject32.bin"/><Relationship Id="rId57" Type="http://schemas.openxmlformats.org/officeDocument/2006/relationships/oleObject" Target="../embeddings/oleObject36.bin"/><Relationship Id="rId10" Type="http://schemas.openxmlformats.org/officeDocument/2006/relationships/image" Target="../media/image77.wmf"/><Relationship Id="rId31" Type="http://schemas.openxmlformats.org/officeDocument/2006/relationships/oleObject" Target="../embeddings/oleObject23.bin"/><Relationship Id="rId44" Type="http://schemas.openxmlformats.org/officeDocument/2006/relationships/image" Target="../media/image94.wmf"/><Relationship Id="rId52" Type="http://schemas.openxmlformats.org/officeDocument/2006/relationships/image" Target="../media/image98.wmf"/><Relationship Id="rId60" Type="http://schemas.openxmlformats.org/officeDocument/2006/relationships/image" Target="../media/image102.wmf"/><Relationship Id="rId4" Type="http://schemas.openxmlformats.org/officeDocument/2006/relationships/image" Target="../media/image74.wmf"/><Relationship Id="rId9" Type="http://schemas.openxmlformats.org/officeDocument/2006/relationships/oleObject" Target="../embeddings/oleObject12.bin"/></Relationships>
</file>

<file path=ppt/slides/_rels/slide7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07.png"/><Relationship Id="rId4" Type="http://schemas.openxmlformats.org/officeDocument/2006/relationships/image" Target="../media/image106.wmf"/></Relationships>
</file>

<file path=ppt/slides/_rels/slide77.x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oleObject" Target="../embeddings/oleObject40.bin"/><Relationship Id="rId7"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09.wmf"/><Relationship Id="rId5" Type="http://schemas.openxmlformats.org/officeDocument/2006/relationships/oleObject" Target="../embeddings/oleObject41.bin"/><Relationship Id="rId10" Type="http://schemas.openxmlformats.org/officeDocument/2006/relationships/oleObject" Target="../embeddings/oleObject44.bin"/><Relationship Id="rId4" Type="http://schemas.openxmlformats.org/officeDocument/2006/relationships/image" Target="../media/image108.wmf"/><Relationship Id="rId9" Type="http://schemas.openxmlformats.org/officeDocument/2006/relationships/oleObject" Target="../embeddings/oleObject43.bin"/></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notesSlide" Target="../notesSlides/notesSlide14.xml"/><Relationship Id="rId7" Type="http://schemas.openxmlformats.org/officeDocument/2006/relationships/image" Target="../media/image112.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46.bin"/><Relationship Id="rId5" Type="http://schemas.openxmlformats.org/officeDocument/2006/relationships/image" Target="../media/image111.wmf"/><Relationship Id="rId4" Type="http://schemas.openxmlformats.org/officeDocument/2006/relationships/oleObject" Target="../embeddings/oleObject45.bin"/><Relationship Id="rId9" Type="http://schemas.openxmlformats.org/officeDocument/2006/relationships/image" Target="../media/image113.wmf"/></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image" Target="../media/image118.wmf"/><Relationship Id="rId18" Type="http://schemas.openxmlformats.org/officeDocument/2006/relationships/oleObject" Target="../embeddings/oleObject55.bin"/><Relationship Id="rId26" Type="http://schemas.openxmlformats.org/officeDocument/2006/relationships/oleObject" Target="../embeddings/oleObject59.bin"/><Relationship Id="rId3" Type="http://schemas.openxmlformats.org/officeDocument/2006/relationships/notesSlide" Target="../notesSlides/notesSlide15.xml"/><Relationship Id="rId21" Type="http://schemas.openxmlformats.org/officeDocument/2006/relationships/image" Target="../media/image122.wmf"/><Relationship Id="rId7" Type="http://schemas.openxmlformats.org/officeDocument/2006/relationships/image" Target="../media/image115.wmf"/><Relationship Id="rId12" Type="http://schemas.openxmlformats.org/officeDocument/2006/relationships/oleObject" Target="../embeddings/oleObject52.bin"/><Relationship Id="rId17" Type="http://schemas.openxmlformats.org/officeDocument/2006/relationships/image" Target="../media/image120.wmf"/><Relationship Id="rId25" Type="http://schemas.openxmlformats.org/officeDocument/2006/relationships/image" Target="../media/image124.wmf"/><Relationship Id="rId2" Type="http://schemas.openxmlformats.org/officeDocument/2006/relationships/slideLayout" Target="../slideLayouts/slideLayout2.xml"/><Relationship Id="rId16" Type="http://schemas.openxmlformats.org/officeDocument/2006/relationships/oleObject" Target="../embeddings/oleObject54.bin"/><Relationship Id="rId20" Type="http://schemas.openxmlformats.org/officeDocument/2006/relationships/oleObject" Target="../embeddings/oleObject56.bin"/><Relationship Id="rId29" Type="http://schemas.openxmlformats.org/officeDocument/2006/relationships/image" Target="../media/image126.wmf"/><Relationship Id="rId1" Type="http://schemas.openxmlformats.org/officeDocument/2006/relationships/vmlDrawing" Target="../drawings/vmlDrawing11.vml"/><Relationship Id="rId6" Type="http://schemas.openxmlformats.org/officeDocument/2006/relationships/oleObject" Target="../embeddings/oleObject49.bin"/><Relationship Id="rId11" Type="http://schemas.openxmlformats.org/officeDocument/2006/relationships/image" Target="../media/image117.wmf"/><Relationship Id="rId24" Type="http://schemas.openxmlformats.org/officeDocument/2006/relationships/oleObject" Target="../embeddings/oleObject58.bin"/><Relationship Id="rId5" Type="http://schemas.openxmlformats.org/officeDocument/2006/relationships/image" Target="../media/image114.wmf"/><Relationship Id="rId15" Type="http://schemas.openxmlformats.org/officeDocument/2006/relationships/image" Target="../media/image119.wmf"/><Relationship Id="rId23" Type="http://schemas.openxmlformats.org/officeDocument/2006/relationships/image" Target="../media/image123.wmf"/><Relationship Id="rId28" Type="http://schemas.openxmlformats.org/officeDocument/2006/relationships/oleObject" Target="../embeddings/oleObject60.bin"/><Relationship Id="rId10" Type="http://schemas.openxmlformats.org/officeDocument/2006/relationships/oleObject" Target="../embeddings/oleObject51.bin"/><Relationship Id="rId19" Type="http://schemas.openxmlformats.org/officeDocument/2006/relationships/image" Target="../media/image121.wmf"/><Relationship Id="rId4" Type="http://schemas.openxmlformats.org/officeDocument/2006/relationships/oleObject" Target="../embeddings/oleObject48.bin"/><Relationship Id="rId9" Type="http://schemas.openxmlformats.org/officeDocument/2006/relationships/image" Target="../media/image116.wmf"/><Relationship Id="rId14" Type="http://schemas.openxmlformats.org/officeDocument/2006/relationships/oleObject" Target="../embeddings/oleObject53.bin"/><Relationship Id="rId22" Type="http://schemas.openxmlformats.org/officeDocument/2006/relationships/oleObject" Target="../embeddings/oleObject57.bin"/><Relationship Id="rId27" Type="http://schemas.openxmlformats.org/officeDocument/2006/relationships/image" Target="../media/image125.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63.bin"/><Relationship Id="rId13" Type="http://schemas.openxmlformats.org/officeDocument/2006/relationships/image" Target="../media/image132.wmf"/><Relationship Id="rId18" Type="http://schemas.openxmlformats.org/officeDocument/2006/relationships/oleObject" Target="../embeddings/oleObject68.bin"/><Relationship Id="rId26" Type="http://schemas.openxmlformats.org/officeDocument/2006/relationships/oleObject" Target="../embeddings/oleObject72.bin"/><Relationship Id="rId3" Type="http://schemas.openxmlformats.org/officeDocument/2006/relationships/oleObject" Target="../embeddings/oleObject61.bin"/><Relationship Id="rId21" Type="http://schemas.openxmlformats.org/officeDocument/2006/relationships/image" Target="../media/image136.wmf"/><Relationship Id="rId7" Type="http://schemas.openxmlformats.org/officeDocument/2006/relationships/image" Target="../media/image141.png"/><Relationship Id="rId12" Type="http://schemas.openxmlformats.org/officeDocument/2006/relationships/oleObject" Target="../embeddings/oleObject65.bin"/><Relationship Id="rId17" Type="http://schemas.openxmlformats.org/officeDocument/2006/relationships/image" Target="../media/image134.wmf"/><Relationship Id="rId25" Type="http://schemas.openxmlformats.org/officeDocument/2006/relationships/image" Target="../media/image138.wmf"/><Relationship Id="rId2" Type="http://schemas.openxmlformats.org/officeDocument/2006/relationships/slideLayout" Target="../slideLayouts/slideLayout2.xml"/><Relationship Id="rId16" Type="http://schemas.openxmlformats.org/officeDocument/2006/relationships/oleObject" Target="../embeddings/oleObject67.bin"/><Relationship Id="rId20" Type="http://schemas.openxmlformats.org/officeDocument/2006/relationships/oleObject" Target="../embeddings/oleObject69.bin"/><Relationship Id="rId29" Type="http://schemas.openxmlformats.org/officeDocument/2006/relationships/image" Target="../media/image140.wmf"/><Relationship Id="rId1" Type="http://schemas.openxmlformats.org/officeDocument/2006/relationships/vmlDrawing" Target="../drawings/vmlDrawing12.vml"/><Relationship Id="rId6" Type="http://schemas.openxmlformats.org/officeDocument/2006/relationships/image" Target="../media/image129.wmf"/><Relationship Id="rId11" Type="http://schemas.openxmlformats.org/officeDocument/2006/relationships/image" Target="../media/image131.wmf"/><Relationship Id="rId24" Type="http://schemas.openxmlformats.org/officeDocument/2006/relationships/oleObject" Target="../embeddings/oleObject71.bin"/><Relationship Id="rId5" Type="http://schemas.openxmlformats.org/officeDocument/2006/relationships/oleObject" Target="../embeddings/oleObject62.bin"/><Relationship Id="rId15" Type="http://schemas.openxmlformats.org/officeDocument/2006/relationships/image" Target="../media/image133.wmf"/><Relationship Id="rId23" Type="http://schemas.openxmlformats.org/officeDocument/2006/relationships/image" Target="../media/image137.wmf"/><Relationship Id="rId28" Type="http://schemas.openxmlformats.org/officeDocument/2006/relationships/oleObject" Target="../embeddings/oleObject73.bin"/><Relationship Id="rId10" Type="http://schemas.openxmlformats.org/officeDocument/2006/relationships/oleObject" Target="../embeddings/oleObject64.bin"/><Relationship Id="rId19" Type="http://schemas.openxmlformats.org/officeDocument/2006/relationships/image" Target="../media/image135.wmf"/><Relationship Id="rId4" Type="http://schemas.openxmlformats.org/officeDocument/2006/relationships/image" Target="../media/image128.wmf"/><Relationship Id="rId9" Type="http://schemas.openxmlformats.org/officeDocument/2006/relationships/image" Target="../media/image130.wmf"/><Relationship Id="rId14" Type="http://schemas.openxmlformats.org/officeDocument/2006/relationships/oleObject" Target="../embeddings/oleObject66.bin"/><Relationship Id="rId22" Type="http://schemas.openxmlformats.org/officeDocument/2006/relationships/oleObject" Target="../embeddings/oleObject70.bin"/><Relationship Id="rId27" Type="http://schemas.openxmlformats.org/officeDocument/2006/relationships/image" Target="../media/image139.w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144.wmf"/><Relationship Id="rId13" Type="http://schemas.openxmlformats.org/officeDocument/2006/relationships/oleObject" Target="../embeddings/oleObject79.bin"/><Relationship Id="rId18" Type="http://schemas.openxmlformats.org/officeDocument/2006/relationships/image" Target="../media/image149.wmf"/><Relationship Id="rId3" Type="http://schemas.openxmlformats.org/officeDocument/2006/relationships/oleObject" Target="../embeddings/oleObject74.bin"/><Relationship Id="rId7" Type="http://schemas.openxmlformats.org/officeDocument/2006/relationships/oleObject" Target="../embeddings/oleObject76.bin"/><Relationship Id="rId12" Type="http://schemas.openxmlformats.org/officeDocument/2006/relationships/image" Target="../media/image146.wmf"/><Relationship Id="rId17" Type="http://schemas.openxmlformats.org/officeDocument/2006/relationships/oleObject" Target="../embeddings/oleObject81.bin"/><Relationship Id="rId2" Type="http://schemas.openxmlformats.org/officeDocument/2006/relationships/slideLayout" Target="../slideLayouts/slideLayout7.xml"/><Relationship Id="rId16" Type="http://schemas.openxmlformats.org/officeDocument/2006/relationships/image" Target="../media/image148.wmf"/><Relationship Id="rId20" Type="http://schemas.openxmlformats.org/officeDocument/2006/relationships/image" Target="../media/image150.wmf"/><Relationship Id="rId1" Type="http://schemas.openxmlformats.org/officeDocument/2006/relationships/vmlDrawing" Target="../drawings/vmlDrawing13.vml"/><Relationship Id="rId6" Type="http://schemas.openxmlformats.org/officeDocument/2006/relationships/image" Target="../media/image143.wmf"/><Relationship Id="rId11" Type="http://schemas.openxmlformats.org/officeDocument/2006/relationships/oleObject" Target="../embeddings/oleObject78.bin"/><Relationship Id="rId5" Type="http://schemas.openxmlformats.org/officeDocument/2006/relationships/oleObject" Target="../embeddings/oleObject75.bin"/><Relationship Id="rId15" Type="http://schemas.openxmlformats.org/officeDocument/2006/relationships/oleObject" Target="../embeddings/oleObject80.bin"/><Relationship Id="rId10" Type="http://schemas.openxmlformats.org/officeDocument/2006/relationships/image" Target="../media/image145.wmf"/><Relationship Id="rId19" Type="http://schemas.openxmlformats.org/officeDocument/2006/relationships/oleObject" Target="../embeddings/oleObject82.bin"/><Relationship Id="rId4" Type="http://schemas.openxmlformats.org/officeDocument/2006/relationships/image" Target="../media/image142.wmf"/><Relationship Id="rId9" Type="http://schemas.openxmlformats.org/officeDocument/2006/relationships/oleObject" Target="../embeddings/oleObject77.bin"/><Relationship Id="rId14" Type="http://schemas.openxmlformats.org/officeDocument/2006/relationships/image" Target="../media/image147.wmf"/></Relationships>
</file>

<file path=ppt/slides/_rels/slide84.xml.rels><?xml version="1.0" encoding="UTF-8" standalone="yes"?>
<Relationships xmlns="http://schemas.openxmlformats.org/package/2006/relationships"><Relationship Id="rId8" Type="http://schemas.openxmlformats.org/officeDocument/2006/relationships/image" Target="../media/image153.wmf"/><Relationship Id="rId13" Type="http://schemas.openxmlformats.org/officeDocument/2006/relationships/image" Target="../media/image155.wmf"/><Relationship Id="rId3" Type="http://schemas.openxmlformats.org/officeDocument/2006/relationships/oleObject" Target="../embeddings/oleObject83.bin"/><Relationship Id="rId7" Type="http://schemas.openxmlformats.org/officeDocument/2006/relationships/oleObject" Target="../embeddings/oleObject85.bin"/><Relationship Id="rId12" Type="http://schemas.openxmlformats.org/officeDocument/2006/relationships/oleObject" Target="../embeddings/oleObject87.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152.wmf"/><Relationship Id="rId11" Type="http://schemas.openxmlformats.org/officeDocument/2006/relationships/image" Target="../media/image154.wmf"/><Relationship Id="rId5" Type="http://schemas.openxmlformats.org/officeDocument/2006/relationships/oleObject" Target="../embeddings/oleObject84.bin"/><Relationship Id="rId10" Type="http://schemas.openxmlformats.org/officeDocument/2006/relationships/oleObject" Target="../embeddings/oleObject86.bin"/><Relationship Id="rId4" Type="http://schemas.openxmlformats.org/officeDocument/2006/relationships/image" Target="../media/image151.wmf"/><Relationship Id="rId9" Type="http://schemas.openxmlformats.org/officeDocument/2006/relationships/image" Target="../media/image156.png"/></Relationships>
</file>

<file path=ppt/slides/_rels/slide85.xml.rels><?xml version="1.0" encoding="UTF-8" standalone="yes"?>
<Relationships xmlns="http://schemas.openxmlformats.org/package/2006/relationships"><Relationship Id="rId8" Type="http://schemas.openxmlformats.org/officeDocument/2006/relationships/image" Target="../media/image159.wmf"/><Relationship Id="rId13" Type="http://schemas.openxmlformats.org/officeDocument/2006/relationships/image" Target="../media/image145.wmf"/><Relationship Id="rId18" Type="http://schemas.openxmlformats.org/officeDocument/2006/relationships/oleObject" Target="../embeddings/oleObject95.bin"/><Relationship Id="rId3" Type="http://schemas.openxmlformats.org/officeDocument/2006/relationships/oleObject" Target="../embeddings/oleObject88.bin"/><Relationship Id="rId21" Type="http://schemas.openxmlformats.org/officeDocument/2006/relationships/image" Target="../media/image164.wmf"/><Relationship Id="rId7" Type="http://schemas.openxmlformats.org/officeDocument/2006/relationships/oleObject" Target="../embeddings/oleObject90.bin"/><Relationship Id="rId12" Type="http://schemas.openxmlformats.org/officeDocument/2006/relationships/oleObject" Target="../embeddings/oleObject92.bin"/><Relationship Id="rId17" Type="http://schemas.openxmlformats.org/officeDocument/2006/relationships/image" Target="../media/image162.wmf"/><Relationship Id="rId25" Type="http://schemas.openxmlformats.org/officeDocument/2006/relationships/image" Target="../media/image166.wmf"/><Relationship Id="rId2" Type="http://schemas.openxmlformats.org/officeDocument/2006/relationships/slideLayout" Target="../slideLayouts/slideLayout7.xml"/><Relationship Id="rId16" Type="http://schemas.openxmlformats.org/officeDocument/2006/relationships/oleObject" Target="../embeddings/oleObject94.bin"/><Relationship Id="rId20" Type="http://schemas.openxmlformats.org/officeDocument/2006/relationships/oleObject" Target="../embeddings/oleObject96.bin"/><Relationship Id="rId1" Type="http://schemas.openxmlformats.org/officeDocument/2006/relationships/vmlDrawing" Target="../drawings/vmlDrawing15.vml"/><Relationship Id="rId6" Type="http://schemas.openxmlformats.org/officeDocument/2006/relationships/image" Target="../media/image158.wmf"/><Relationship Id="rId11" Type="http://schemas.openxmlformats.org/officeDocument/2006/relationships/image" Target="../media/image167.png"/><Relationship Id="rId24" Type="http://schemas.openxmlformats.org/officeDocument/2006/relationships/oleObject" Target="../embeddings/oleObject98.bin"/><Relationship Id="rId5" Type="http://schemas.openxmlformats.org/officeDocument/2006/relationships/oleObject" Target="../embeddings/oleObject89.bin"/><Relationship Id="rId15" Type="http://schemas.openxmlformats.org/officeDocument/2006/relationships/image" Target="../media/image161.wmf"/><Relationship Id="rId23" Type="http://schemas.openxmlformats.org/officeDocument/2006/relationships/image" Target="../media/image165.wmf"/><Relationship Id="rId10" Type="http://schemas.openxmlformats.org/officeDocument/2006/relationships/image" Target="../media/image160.wmf"/><Relationship Id="rId19" Type="http://schemas.openxmlformats.org/officeDocument/2006/relationships/image" Target="../media/image163.wmf"/><Relationship Id="rId4" Type="http://schemas.openxmlformats.org/officeDocument/2006/relationships/image" Target="../media/image157.wmf"/><Relationship Id="rId9" Type="http://schemas.openxmlformats.org/officeDocument/2006/relationships/oleObject" Target="../embeddings/oleObject91.bin"/><Relationship Id="rId14" Type="http://schemas.openxmlformats.org/officeDocument/2006/relationships/oleObject" Target="../embeddings/oleObject93.bin"/><Relationship Id="rId22" Type="http://schemas.openxmlformats.org/officeDocument/2006/relationships/oleObject" Target="../embeddings/oleObject97.bin"/></Relationships>
</file>

<file path=ppt/slides/_rels/slide8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171.wmf"/><Relationship Id="rId13" Type="http://schemas.openxmlformats.org/officeDocument/2006/relationships/oleObject" Target="../embeddings/oleObject104.bin"/><Relationship Id="rId18" Type="http://schemas.openxmlformats.org/officeDocument/2006/relationships/image" Target="../media/image176.wmf"/><Relationship Id="rId26" Type="http://schemas.openxmlformats.org/officeDocument/2006/relationships/image" Target="../media/image180.wmf"/><Relationship Id="rId3" Type="http://schemas.openxmlformats.org/officeDocument/2006/relationships/oleObject" Target="../embeddings/oleObject99.bin"/><Relationship Id="rId21" Type="http://schemas.openxmlformats.org/officeDocument/2006/relationships/oleObject" Target="../embeddings/oleObject108.bin"/><Relationship Id="rId7" Type="http://schemas.openxmlformats.org/officeDocument/2006/relationships/oleObject" Target="../embeddings/oleObject101.bin"/><Relationship Id="rId12" Type="http://schemas.openxmlformats.org/officeDocument/2006/relationships/image" Target="../media/image173.wmf"/><Relationship Id="rId17" Type="http://schemas.openxmlformats.org/officeDocument/2006/relationships/oleObject" Target="../embeddings/oleObject106.bin"/><Relationship Id="rId25" Type="http://schemas.openxmlformats.org/officeDocument/2006/relationships/oleObject" Target="../embeddings/oleObject110.bin"/><Relationship Id="rId2" Type="http://schemas.openxmlformats.org/officeDocument/2006/relationships/slideLayout" Target="../slideLayouts/slideLayout7.xml"/><Relationship Id="rId16" Type="http://schemas.openxmlformats.org/officeDocument/2006/relationships/image" Target="../media/image175.wmf"/><Relationship Id="rId20" Type="http://schemas.openxmlformats.org/officeDocument/2006/relationships/image" Target="../media/image177.wmf"/><Relationship Id="rId29" Type="http://schemas.openxmlformats.org/officeDocument/2006/relationships/oleObject" Target="../embeddings/oleObject112.bin"/><Relationship Id="rId1" Type="http://schemas.openxmlformats.org/officeDocument/2006/relationships/vmlDrawing" Target="../drawings/vmlDrawing16.vml"/><Relationship Id="rId6" Type="http://schemas.openxmlformats.org/officeDocument/2006/relationships/image" Target="../media/image170.wmf"/><Relationship Id="rId11" Type="http://schemas.openxmlformats.org/officeDocument/2006/relationships/oleObject" Target="../embeddings/oleObject103.bin"/><Relationship Id="rId24" Type="http://schemas.openxmlformats.org/officeDocument/2006/relationships/image" Target="../media/image179.wmf"/><Relationship Id="rId32" Type="http://schemas.openxmlformats.org/officeDocument/2006/relationships/image" Target="../media/image183.wmf"/><Relationship Id="rId5" Type="http://schemas.openxmlformats.org/officeDocument/2006/relationships/oleObject" Target="../embeddings/oleObject100.bin"/><Relationship Id="rId15" Type="http://schemas.openxmlformats.org/officeDocument/2006/relationships/oleObject" Target="../embeddings/oleObject105.bin"/><Relationship Id="rId23" Type="http://schemas.openxmlformats.org/officeDocument/2006/relationships/oleObject" Target="../embeddings/oleObject109.bin"/><Relationship Id="rId28" Type="http://schemas.openxmlformats.org/officeDocument/2006/relationships/image" Target="../media/image181.wmf"/><Relationship Id="rId10" Type="http://schemas.openxmlformats.org/officeDocument/2006/relationships/image" Target="../media/image172.wmf"/><Relationship Id="rId19" Type="http://schemas.openxmlformats.org/officeDocument/2006/relationships/oleObject" Target="../embeddings/oleObject107.bin"/><Relationship Id="rId31" Type="http://schemas.openxmlformats.org/officeDocument/2006/relationships/oleObject" Target="../embeddings/oleObject113.bin"/><Relationship Id="rId4" Type="http://schemas.openxmlformats.org/officeDocument/2006/relationships/image" Target="../media/image169.wmf"/><Relationship Id="rId9" Type="http://schemas.openxmlformats.org/officeDocument/2006/relationships/oleObject" Target="../embeddings/oleObject102.bin"/><Relationship Id="rId14" Type="http://schemas.openxmlformats.org/officeDocument/2006/relationships/image" Target="../media/image174.wmf"/><Relationship Id="rId22" Type="http://schemas.openxmlformats.org/officeDocument/2006/relationships/image" Target="../media/image178.wmf"/><Relationship Id="rId27" Type="http://schemas.openxmlformats.org/officeDocument/2006/relationships/oleObject" Target="../embeddings/oleObject111.bin"/><Relationship Id="rId30" Type="http://schemas.openxmlformats.org/officeDocument/2006/relationships/image" Target="../media/image182.wmf"/></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116.bin"/><Relationship Id="rId13" Type="http://schemas.openxmlformats.org/officeDocument/2006/relationships/image" Target="../media/image188.wmf"/><Relationship Id="rId18" Type="http://schemas.openxmlformats.org/officeDocument/2006/relationships/oleObject" Target="../embeddings/oleObject121.bin"/><Relationship Id="rId3" Type="http://schemas.openxmlformats.org/officeDocument/2006/relationships/oleObject" Target="../embeddings/oleObject114.bin"/><Relationship Id="rId7" Type="http://schemas.openxmlformats.org/officeDocument/2006/relationships/image" Target="../media/image192.png"/><Relationship Id="rId12" Type="http://schemas.openxmlformats.org/officeDocument/2006/relationships/oleObject" Target="../embeddings/oleObject118.bin"/><Relationship Id="rId17" Type="http://schemas.openxmlformats.org/officeDocument/2006/relationships/image" Target="../media/image190.wmf"/><Relationship Id="rId2" Type="http://schemas.openxmlformats.org/officeDocument/2006/relationships/slideLayout" Target="../slideLayouts/slideLayout7.xml"/><Relationship Id="rId16" Type="http://schemas.openxmlformats.org/officeDocument/2006/relationships/oleObject" Target="../embeddings/oleObject120.bin"/><Relationship Id="rId1" Type="http://schemas.openxmlformats.org/officeDocument/2006/relationships/vmlDrawing" Target="../drawings/vmlDrawing17.vml"/><Relationship Id="rId6" Type="http://schemas.openxmlformats.org/officeDocument/2006/relationships/image" Target="../media/image185.wmf"/><Relationship Id="rId11" Type="http://schemas.openxmlformats.org/officeDocument/2006/relationships/image" Target="../media/image187.wmf"/><Relationship Id="rId5" Type="http://schemas.openxmlformats.org/officeDocument/2006/relationships/oleObject" Target="../embeddings/oleObject115.bin"/><Relationship Id="rId15" Type="http://schemas.openxmlformats.org/officeDocument/2006/relationships/image" Target="../media/image189.wmf"/><Relationship Id="rId10" Type="http://schemas.openxmlformats.org/officeDocument/2006/relationships/oleObject" Target="../embeddings/oleObject117.bin"/><Relationship Id="rId19" Type="http://schemas.openxmlformats.org/officeDocument/2006/relationships/image" Target="../media/image191.wmf"/><Relationship Id="rId4" Type="http://schemas.openxmlformats.org/officeDocument/2006/relationships/image" Target="../media/image184.wmf"/><Relationship Id="rId9" Type="http://schemas.openxmlformats.org/officeDocument/2006/relationships/image" Target="../media/image186.wmf"/><Relationship Id="rId14" Type="http://schemas.openxmlformats.org/officeDocument/2006/relationships/oleObject" Target="../embeddings/oleObject119.bin"/></Relationships>
</file>

<file path=ppt/slides/_rels/slide8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96.wmf"/><Relationship Id="rId3" Type="http://schemas.openxmlformats.org/officeDocument/2006/relationships/oleObject" Target="../embeddings/oleObject122.bin"/><Relationship Id="rId7"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195.wmf"/><Relationship Id="rId5" Type="http://schemas.openxmlformats.org/officeDocument/2006/relationships/oleObject" Target="../embeddings/oleObject123.bin"/><Relationship Id="rId10" Type="http://schemas.openxmlformats.org/officeDocument/2006/relationships/image" Target="../media/image197.wmf"/><Relationship Id="rId4" Type="http://schemas.openxmlformats.org/officeDocument/2006/relationships/image" Target="../media/image194.wmf"/><Relationship Id="rId9" Type="http://schemas.openxmlformats.org/officeDocument/2006/relationships/oleObject" Target="../embeddings/oleObject125.bin"/></Relationships>
</file>

<file path=ppt/slides/_rels/slide91.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199.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127.bin"/><Relationship Id="rId5" Type="http://schemas.openxmlformats.org/officeDocument/2006/relationships/image" Target="../media/image198.wmf"/><Relationship Id="rId4" Type="http://schemas.openxmlformats.org/officeDocument/2006/relationships/oleObject" Target="../embeddings/oleObject126.bin"/></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130.bin"/><Relationship Id="rId3" Type="http://schemas.openxmlformats.org/officeDocument/2006/relationships/notesSlide" Target="../notesSlides/notesSlide16.xml"/><Relationship Id="rId7" Type="http://schemas.openxmlformats.org/officeDocument/2006/relationships/image" Target="../media/image202.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129.bin"/><Relationship Id="rId5" Type="http://schemas.openxmlformats.org/officeDocument/2006/relationships/image" Target="../media/image201.wmf"/><Relationship Id="rId4" Type="http://schemas.openxmlformats.org/officeDocument/2006/relationships/oleObject" Target="../embeddings/oleObject128.bin"/><Relationship Id="rId9" Type="http://schemas.openxmlformats.org/officeDocument/2006/relationships/image" Target="../media/image203.wmf"/></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133.bin"/><Relationship Id="rId3" Type="http://schemas.openxmlformats.org/officeDocument/2006/relationships/notesSlide" Target="../notesSlides/notesSlide17.xml"/><Relationship Id="rId7" Type="http://schemas.openxmlformats.org/officeDocument/2006/relationships/image" Target="../media/image205.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132.bin"/><Relationship Id="rId5" Type="http://schemas.openxmlformats.org/officeDocument/2006/relationships/image" Target="../media/image204.wmf"/><Relationship Id="rId10" Type="http://schemas.openxmlformats.org/officeDocument/2006/relationships/image" Target="../media/image207.png"/><Relationship Id="rId4" Type="http://schemas.openxmlformats.org/officeDocument/2006/relationships/oleObject" Target="../embeddings/oleObject131.bin"/><Relationship Id="rId9" Type="http://schemas.openxmlformats.org/officeDocument/2006/relationships/image" Target="../media/image206.w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209.wmf"/><Relationship Id="rId5" Type="http://schemas.openxmlformats.org/officeDocument/2006/relationships/oleObject" Target="../embeddings/oleObject135.bin"/><Relationship Id="rId4" Type="http://schemas.openxmlformats.org/officeDocument/2006/relationships/image" Target="../media/image208.wmf"/></Relationships>
</file>

<file path=ppt/slides/_rels/slide9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内容占位符 4097"/>
          <p:cNvSpPr>
            <a:spLocks noGrp="1"/>
          </p:cNvSpPr>
          <p:nvPr>
            <p:ph idx="4294967295"/>
          </p:nvPr>
        </p:nvSpPr>
        <p:spPr>
          <a:xfrm>
            <a:off x="2915816" y="2852936"/>
            <a:ext cx="5186362" cy="2947988"/>
          </a:xfrm>
        </p:spPr>
        <p:txBody>
          <a:bodyPr anchor="t" anchorCtr="0"/>
          <a:lstStyle/>
          <a:p>
            <a:pPr eaLnBrk="1" hangingPunct="1">
              <a:buNone/>
            </a:pPr>
            <a:r>
              <a:rPr lang="zh-CN" altLang="en-US" sz="2400" dirty="0">
                <a:latin typeface="宋体" panose="02010600030101010101" pitchFamily="2" charset="-122"/>
              </a:rPr>
              <a:t>湖南工业大学计算机学院</a:t>
            </a:r>
          </a:p>
          <a:p>
            <a:pPr eaLnBrk="1" hangingPunct="1">
              <a:buNone/>
            </a:pPr>
            <a:r>
              <a:rPr lang="zh-CN" altLang="en-US" sz="2400" dirty="0">
                <a:latin typeface="宋体" panose="02010600030101010101" pitchFamily="2" charset="-122"/>
              </a:rPr>
              <a:t>任课教师：袁鑫攀</a:t>
            </a:r>
          </a:p>
          <a:p>
            <a:pPr eaLnBrk="1" hangingPunct="1">
              <a:buNone/>
            </a:pPr>
            <a:r>
              <a:rPr lang="en-US" altLang="zh-CN" sz="2400" dirty="0">
                <a:latin typeface="宋体" panose="02010600030101010101" pitchFamily="2" charset="-122"/>
              </a:rPr>
              <a:t>TEL</a:t>
            </a:r>
            <a:r>
              <a:rPr lang="zh-CN" altLang="en-US" sz="2400" dirty="0">
                <a:latin typeface="宋体" panose="02010600030101010101" pitchFamily="2" charset="-122"/>
              </a:rPr>
              <a:t>：</a:t>
            </a:r>
            <a:r>
              <a:rPr lang="en-US" altLang="zh-CN" sz="2400" dirty="0">
                <a:latin typeface="宋体" panose="02010600030101010101" pitchFamily="2" charset="-122"/>
              </a:rPr>
              <a:t>18153828337</a:t>
            </a:r>
          </a:p>
          <a:p>
            <a:pPr eaLnBrk="1" hangingPunct="1">
              <a:buNone/>
            </a:pPr>
            <a:r>
              <a:rPr lang="en-US" altLang="zh-CN" sz="2400" dirty="0">
                <a:latin typeface="宋体" panose="02010600030101010101" pitchFamily="2" charset="-122"/>
              </a:rPr>
              <a:t>QQ</a:t>
            </a:r>
            <a:r>
              <a:rPr lang="zh-CN" altLang="en-US" sz="2400" dirty="0">
                <a:latin typeface="宋体" panose="02010600030101010101" pitchFamily="2" charset="-122"/>
              </a:rPr>
              <a:t>：</a:t>
            </a:r>
            <a:r>
              <a:rPr lang="en-US" altLang="zh-CN" sz="2400" dirty="0">
                <a:latin typeface="宋体" panose="02010600030101010101" pitchFamily="2" charset="-122"/>
              </a:rPr>
              <a:t>47739070</a:t>
            </a:r>
          </a:p>
        </p:txBody>
      </p:sp>
      <p:sp>
        <p:nvSpPr>
          <p:cNvPr id="10242" name="灯片编号占位符 4098"/>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1</a:t>
            </a:fld>
            <a:endParaRPr lang="zh-CN" altLang="x-none" sz="1200" dirty="0">
              <a:latin typeface="Arial Black" panose="020B0A04020102020204" pitchFamily="34" charset="0"/>
            </a:endParaRPr>
          </a:p>
        </p:txBody>
      </p:sp>
      <p:sp>
        <p:nvSpPr>
          <p:cNvPr id="10243" name="日期占位符 4099"/>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10244" name="标题 4100"/>
          <p:cNvSpPr>
            <a:spLocks noGrp="1"/>
          </p:cNvSpPr>
          <p:nvPr>
            <p:ph type="title"/>
          </p:nvPr>
        </p:nvSpPr>
        <p:spPr>
          <a:xfrm>
            <a:off x="428625" y="785813"/>
            <a:ext cx="8229600" cy="1419051"/>
          </a:xfrm>
        </p:spPr>
        <p:txBody>
          <a:bodyPr wrap="square" lIns="91440" tIns="45720" rIns="91440" bIns="45720" anchor="ctr" anchorCtr="0"/>
          <a:lstStyle/>
          <a:p>
            <a:pPr algn="ctr" eaLnBrk="1" hangingPunct="1"/>
            <a:r>
              <a:rPr lang="en-US" altLang="zh-CN" sz="2900" b="1" dirty="0"/>
              <a:t> </a:t>
            </a:r>
            <a:r>
              <a:rPr lang="en-US" altLang="zh-CN" sz="4800" b="1" dirty="0"/>
              <a:t> </a:t>
            </a:r>
            <a:r>
              <a:rPr lang="zh-CN" altLang="en-US" sz="4800" b="1" dirty="0"/>
              <a:t>人工智能主要流派与医学描述性数据分析</a:t>
            </a:r>
            <a:endParaRPr lang="zh-CN" altLang="en-US" sz="6900" b="1"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F44C8BA-4F85-47D4-A2EE-E9878ABC730B}"/>
              </a:ext>
            </a:extLst>
          </p:cNvPr>
          <p:cNvSpPr>
            <a:spLocks noGrp="1" noChangeArrowheads="1"/>
          </p:cNvSpPr>
          <p:nvPr>
            <p:ph type="title"/>
          </p:nvPr>
        </p:nvSpPr>
        <p:spPr>
          <a:xfrm>
            <a:off x="1022350" y="434975"/>
            <a:ext cx="7582098" cy="871538"/>
          </a:xfrm>
        </p:spPr>
        <p:txBody>
          <a:bodyPr/>
          <a:lstStyle/>
          <a:p>
            <a:pPr eaLnBrk="1" hangingPunct="1">
              <a:defRPr/>
            </a:pPr>
            <a:r>
              <a:rPr lang="zh-CN" altLang="en-US" b="1" dirty="0">
                <a:latin typeface="+mn-lt"/>
              </a:rPr>
              <a:t>人工智能的诞生</a:t>
            </a:r>
          </a:p>
        </p:txBody>
      </p:sp>
      <p:sp>
        <p:nvSpPr>
          <p:cNvPr id="12291" name="Rectangle 3">
            <a:extLst>
              <a:ext uri="{FF2B5EF4-FFF2-40B4-BE49-F238E27FC236}">
                <a16:creationId xmlns:a16="http://schemas.microsoft.com/office/drawing/2014/main" id="{62932849-0684-4B86-829A-553ACDAF1953}"/>
              </a:ext>
            </a:extLst>
          </p:cNvPr>
          <p:cNvSpPr>
            <a:spLocks noGrp="1" noChangeArrowheads="1"/>
          </p:cNvSpPr>
          <p:nvPr>
            <p:ph type="body" idx="1"/>
          </p:nvPr>
        </p:nvSpPr>
        <p:spPr>
          <a:xfrm>
            <a:off x="682625" y="1306513"/>
            <a:ext cx="4465638" cy="4930775"/>
          </a:xfrm>
        </p:spPr>
        <p:txBody>
          <a:bodyPr/>
          <a:lstStyle/>
          <a:p>
            <a:pPr eaLnBrk="1" hangingPunct="1">
              <a:lnSpc>
                <a:spcPct val="90000"/>
              </a:lnSpc>
              <a:buClr>
                <a:srgbClr val="FF0000"/>
              </a:buClr>
              <a:buSzPct val="55000"/>
            </a:pPr>
            <a:r>
              <a:rPr kumimoji="1" lang="zh-CN" altLang="en-US" sz="2000">
                <a:latin typeface="微软雅黑" panose="020B0503020204020204" pitchFamily="34" charset="-122"/>
                <a:ea typeface="微软雅黑" panose="020B0503020204020204" pitchFamily="34" charset="-122"/>
              </a:rPr>
              <a:t>所谓</a:t>
            </a:r>
            <a:r>
              <a:rPr kumimoji="1" lang="zh-CN" altLang="en-US" sz="2000">
                <a:solidFill>
                  <a:srgbClr val="0000FF"/>
                </a:solidFill>
                <a:latin typeface="微软雅黑" panose="020B0503020204020204" pitchFamily="34" charset="-122"/>
                <a:ea typeface="微软雅黑" panose="020B0503020204020204" pitchFamily="34" charset="-122"/>
              </a:rPr>
              <a:t>人工</a:t>
            </a:r>
            <a:r>
              <a:rPr kumimoji="1" lang="zh-CN" altLang="en-US" sz="2000">
                <a:latin typeface="微软雅黑" panose="020B0503020204020204" pitchFamily="34" charset="-122"/>
                <a:ea typeface="微软雅黑" panose="020B0503020204020204" pitchFamily="34" charset="-122"/>
              </a:rPr>
              <a:t>，就是人为的，人造的意思</a:t>
            </a:r>
            <a:endParaRPr kumimoji="1" lang="en-US" altLang="zh-CN" sz="2000">
              <a:ea typeface="微软雅黑" panose="020B0503020204020204" pitchFamily="34" charset="-122"/>
            </a:endParaRPr>
          </a:p>
          <a:p>
            <a:pPr eaLnBrk="1" hangingPunct="1">
              <a:lnSpc>
                <a:spcPct val="90000"/>
              </a:lnSpc>
              <a:buClr>
                <a:srgbClr val="FF0000"/>
              </a:buClr>
              <a:buSzPct val="55000"/>
            </a:pPr>
            <a:endParaRPr kumimoji="1" lang="en-US" altLang="zh-CN" sz="2000">
              <a:ea typeface="微软雅黑" panose="020B0503020204020204" pitchFamily="34" charset="-122"/>
            </a:endParaRPr>
          </a:p>
          <a:p>
            <a:pPr eaLnBrk="1" hangingPunct="1">
              <a:lnSpc>
                <a:spcPct val="90000"/>
              </a:lnSpc>
              <a:buClr>
                <a:srgbClr val="FF0000"/>
              </a:buClr>
              <a:buSzPct val="55000"/>
            </a:pPr>
            <a:r>
              <a:rPr kumimoji="1" lang="en-US" altLang="zh-CN" sz="2000">
                <a:ea typeface="微软雅黑" panose="020B0503020204020204" pitchFamily="34" charset="-122"/>
              </a:rPr>
              <a:t>1956 </a:t>
            </a:r>
            <a:r>
              <a:rPr kumimoji="1" lang="zh-CN" altLang="en-US" sz="2000">
                <a:ea typeface="微软雅黑" panose="020B0503020204020204" pitchFamily="34" charset="-122"/>
              </a:rPr>
              <a:t>年，由约翰</a:t>
            </a:r>
            <a:r>
              <a:rPr kumimoji="1" lang="en-US" altLang="zh-CN" sz="2000">
                <a:ea typeface="微软雅黑" panose="020B0503020204020204" pitchFamily="34" charset="-122"/>
              </a:rPr>
              <a:t>·</a:t>
            </a:r>
            <a:r>
              <a:rPr kumimoji="1" lang="zh-CN" altLang="en-US" sz="2000">
                <a:ea typeface="微软雅黑" panose="020B0503020204020204" pitchFamily="34" charset="-122"/>
              </a:rPr>
              <a:t>麦卡锡</a:t>
            </a:r>
            <a:r>
              <a:rPr kumimoji="1" lang="en-US" altLang="zh-CN" sz="2000">
                <a:ea typeface="微软雅黑" panose="020B0503020204020204" pitchFamily="34" charset="-122"/>
              </a:rPr>
              <a:t>(J.McCarthy)</a:t>
            </a:r>
            <a:r>
              <a:rPr kumimoji="1" lang="zh-CN" altLang="en-US" sz="2000">
                <a:ea typeface="微软雅黑" panose="020B0503020204020204" pitchFamily="34" charset="-122"/>
              </a:rPr>
              <a:t>、马文</a:t>
            </a:r>
            <a:r>
              <a:rPr kumimoji="1" lang="en-US" altLang="zh-CN" sz="2000">
                <a:ea typeface="微软雅黑" panose="020B0503020204020204" pitchFamily="34" charset="-122"/>
              </a:rPr>
              <a:t>·</a:t>
            </a:r>
            <a:r>
              <a:rPr kumimoji="1" lang="zh-CN" altLang="en-US" sz="2000">
                <a:ea typeface="微软雅黑" panose="020B0503020204020204" pitchFamily="34" charset="-122"/>
              </a:rPr>
              <a:t>闵斯基</a:t>
            </a:r>
            <a:r>
              <a:rPr kumimoji="1" lang="en-US" altLang="zh-CN" sz="2000">
                <a:ea typeface="微软雅黑" panose="020B0503020204020204" pitchFamily="34" charset="-122"/>
              </a:rPr>
              <a:t>(M.L.Minsky)</a:t>
            </a:r>
            <a:r>
              <a:rPr kumimoji="1" lang="zh-CN" altLang="en-US" sz="2000">
                <a:ea typeface="微软雅黑" panose="020B0503020204020204" pitchFamily="34" charset="-122"/>
              </a:rPr>
              <a:t>、罗切斯特</a:t>
            </a:r>
            <a:r>
              <a:rPr kumimoji="1" lang="en-US" altLang="zh-CN" sz="2000">
                <a:ea typeface="微软雅黑" panose="020B0503020204020204" pitchFamily="34" charset="-122"/>
              </a:rPr>
              <a:t>(N.Rochester)</a:t>
            </a:r>
            <a:r>
              <a:rPr kumimoji="1" lang="zh-CN" altLang="en-US" sz="2000">
                <a:ea typeface="微软雅黑" panose="020B0503020204020204" pitchFamily="34" charset="-122"/>
              </a:rPr>
              <a:t>和克劳德</a:t>
            </a:r>
            <a:r>
              <a:rPr kumimoji="1" lang="en-US" altLang="zh-CN" sz="2000">
                <a:ea typeface="微软雅黑" panose="020B0503020204020204" pitchFamily="34" charset="-122"/>
              </a:rPr>
              <a:t>·</a:t>
            </a:r>
            <a:r>
              <a:rPr kumimoji="1" lang="zh-CN" altLang="en-US" sz="2000">
                <a:ea typeface="微软雅黑" panose="020B0503020204020204" pitchFamily="34" charset="-122"/>
              </a:rPr>
              <a:t>香农</a:t>
            </a:r>
            <a:r>
              <a:rPr kumimoji="1" lang="en-US" altLang="zh-CN" sz="2000">
                <a:ea typeface="微软雅黑" panose="020B0503020204020204" pitchFamily="34" charset="-122"/>
              </a:rPr>
              <a:t>(C.E.Shannon) </a:t>
            </a:r>
            <a:r>
              <a:rPr kumimoji="1" lang="zh-CN" altLang="en-US" sz="2000">
                <a:ea typeface="微软雅黑" panose="020B0503020204020204" pitchFamily="34" charset="-122"/>
              </a:rPr>
              <a:t>四位</a:t>
            </a:r>
            <a:r>
              <a:rPr kumimoji="1" lang="zh-CN" altLang="en-US" sz="2000">
                <a:solidFill>
                  <a:srgbClr val="0000FF"/>
                </a:solidFill>
                <a:ea typeface="微软雅黑" panose="020B0503020204020204" pitchFamily="34" charset="-122"/>
              </a:rPr>
              <a:t>计算机智能</a:t>
            </a:r>
            <a:r>
              <a:rPr kumimoji="1" lang="zh-CN" altLang="en-US" sz="2000">
                <a:ea typeface="微软雅黑" panose="020B0503020204020204" pitchFamily="34" charset="-122"/>
              </a:rPr>
              <a:t>的研究者发起了</a:t>
            </a:r>
            <a:r>
              <a:rPr kumimoji="1" lang="zh-CN" altLang="en-US" sz="2000">
                <a:solidFill>
                  <a:srgbClr val="0000FF"/>
                </a:solidFill>
                <a:ea typeface="微软雅黑" panose="020B0503020204020204" pitchFamily="34" charset="-122"/>
              </a:rPr>
              <a:t>达特茅斯</a:t>
            </a:r>
            <a:r>
              <a:rPr kumimoji="1" lang="en-US" altLang="zh-CN" sz="2000">
                <a:solidFill>
                  <a:srgbClr val="0000FF"/>
                </a:solidFill>
                <a:ea typeface="微软雅黑" panose="020B0503020204020204" pitchFamily="34" charset="-122"/>
              </a:rPr>
              <a:t>(Dartmouth)</a:t>
            </a:r>
            <a:r>
              <a:rPr kumimoji="1" lang="zh-CN" altLang="en-US" sz="2000">
                <a:solidFill>
                  <a:srgbClr val="0000FF"/>
                </a:solidFill>
                <a:ea typeface="微软雅黑" panose="020B0503020204020204" pitchFamily="34" charset="-122"/>
              </a:rPr>
              <a:t>会议</a:t>
            </a:r>
            <a:endParaRPr kumimoji="1" lang="en-US" altLang="zh-CN" sz="2000">
              <a:ea typeface="微软雅黑" panose="020B0503020204020204" pitchFamily="34" charset="-122"/>
            </a:endParaRPr>
          </a:p>
          <a:p>
            <a:pPr eaLnBrk="1" hangingPunct="1">
              <a:lnSpc>
                <a:spcPct val="90000"/>
              </a:lnSpc>
              <a:buClr>
                <a:srgbClr val="FF0000"/>
              </a:buClr>
              <a:buSzPct val="55000"/>
            </a:pPr>
            <a:endParaRPr kumimoji="1" lang="en-US" altLang="zh-CN" sz="2000">
              <a:ea typeface="微软雅黑" panose="020B0503020204020204" pitchFamily="34" charset="-122"/>
            </a:endParaRPr>
          </a:p>
          <a:p>
            <a:pPr eaLnBrk="1" hangingPunct="1">
              <a:lnSpc>
                <a:spcPct val="90000"/>
              </a:lnSpc>
              <a:buClr>
                <a:srgbClr val="FF0000"/>
              </a:buClr>
              <a:buSzPct val="55000"/>
            </a:pPr>
            <a:r>
              <a:rPr kumimoji="1" lang="zh-CN" altLang="en-US" sz="2000">
                <a:ea typeface="微软雅黑" panose="020B0503020204020204" pitchFamily="34" charset="-122"/>
              </a:rPr>
              <a:t>这个会议上正式提出了</a:t>
            </a:r>
            <a:r>
              <a:rPr kumimoji="1" lang="zh-CN" altLang="en-US" sz="2000">
                <a:solidFill>
                  <a:srgbClr val="0000FF"/>
                </a:solidFill>
                <a:ea typeface="微软雅黑" panose="020B0503020204020204" pitchFamily="34" charset="-122"/>
              </a:rPr>
              <a:t>人工智能</a:t>
            </a:r>
            <a:r>
              <a:rPr kumimoji="1" lang="en-US" altLang="zh-CN" sz="2000">
                <a:solidFill>
                  <a:srgbClr val="0000FF"/>
                </a:solidFill>
                <a:ea typeface="微软雅黑" panose="020B0503020204020204" pitchFamily="34" charset="-122"/>
              </a:rPr>
              <a:t>(Artificial Intelligence)</a:t>
            </a:r>
            <a:r>
              <a:rPr kumimoji="1" lang="zh-CN" altLang="en-US" sz="2000">
                <a:ea typeface="微软雅黑" panose="020B0503020204020204" pitchFamily="34" charset="-122"/>
              </a:rPr>
              <a:t>，诞生了</a:t>
            </a:r>
            <a:r>
              <a:rPr kumimoji="1" lang="zh-CN" altLang="en-US" sz="2000">
                <a:solidFill>
                  <a:srgbClr val="0000FF"/>
                </a:solidFill>
                <a:ea typeface="微软雅黑" panose="020B0503020204020204" pitchFamily="34" charset="-122"/>
              </a:rPr>
              <a:t>人工智能学科</a:t>
            </a:r>
            <a:r>
              <a:rPr kumimoji="1" lang="zh-CN" altLang="en-US" sz="2000">
                <a:ea typeface="微软雅黑" panose="020B0503020204020204" pitchFamily="34" charset="-122"/>
              </a:rPr>
              <a:t>。这个会议也是公认的人工智能的</a:t>
            </a:r>
            <a:r>
              <a:rPr kumimoji="1" lang="zh-CN" altLang="en-US" sz="2000">
                <a:solidFill>
                  <a:srgbClr val="0000FF"/>
                </a:solidFill>
                <a:ea typeface="微软雅黑" panose="020B0503020204020204" pitchFamily="34" charset="-122"/>
              </a:rPr>
              <a:t>起源</a:t>
            </a:r>
            <a:r>
              <a:rPr kumimoji="1" lang="zh-CN" altLang="en-US" sz="2400">
                <a:latin typeface="微软雅黑" panose="020B0503020204020204" pitchFamily="34" charset="-122"/>
                <a:ea typeface="微软雅黑" panose="020B0503020204020204" pitchFamily="34" charset="-122"/>
              </a:rPr>
              <a:t>。</a:t>
            </a:r>
            <a:endParaRPr kumimoji="1" lang="en-US" altLang="zh-CN" sz="2400">
              <a:latin typeface="微软雅黑" panose="020B0503020204020204" pitchFamily="34" charset="-122"/>
              <a:ea typeface="微软雅黑" panose="020B0503020204020204" pitchFamily="34" charset="-122"/>
            </a:endParaRPr>
          </a:p>
          <a:p>
            <a:pPr eaLnBrk="1" hangingPunct="1">
              <a:lnSpc>
                <a:spcPct val="90000"/>
              </a:lnSpc>
              <a:buClr>
                <a:srgbClr val="FF0000"/>
              </a:buClr>
              <a:buSzPct val="55000"/>
            </a:pPr>
            <a:endParaRPr kumimoji="1" lang="en-US" altLang="zh-CN" sz="2400">
              <a:latin typeface="微软雅黑" panose="020B0503020204020204" pitchFamily="34" charset="-122"/>
              <a:ea typeface="微软雅黑" panose="020B0503020204020204" pitchFamily="34" charset="-122"/>
            </a:endParaRPr>
          </a:p>
        </p:txBody>
      </p:sp>
      <p:pic>
        <p:nvPicPr>
          <p:cNvPr id="12292" name="图片 1">
            <a:extLst>
              <a:ext uri="{FF2B5EF4-FFF2-40B4-BE49-F238E27FC236}">
                <a16:creationId xmlns:a16="http://schemas.microsoft.com/office/drawing/2014/main" id="{64944FA5-8210-414F-89CE-2F075D65B2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1306513"/>
            <a:ext cx="3240088"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内容占位符 2"/>
          <p:cNvSpPr>
            <a:spLocks noGrp="1"/>
          </p:cNvSpPr>
          <p:nvPr>
            <p:ph idx="1"/>
          </p:nvPr>
        </p:nvSpPr>
        <p:spPr>
          <a:ln/>
        </p:spPr>
        <p:txBody>
          <a:bodyPr anchor="t" anchorCtr="0"/>
          <a:lstStyle/>
          <a:p>
            <a:r>
              <a:rPr lang="zh-CN" altLang="en-US"/>
              <a:t>画血清蛋白含量数据的正态分布</a:t>
            </a:r>
            <a:r>
              <a:rPr lang="en-US" altLang="zh-CN"/>
              <a:t>QQ</a:t>
            </a:r>
            <a:r>
              <a:rPr lang="zh-CN" altLang="en-US"/>
              <a:t>图程序见</a:t>
            </a:r>
            <a:r>
              <a:rPr lang="en-US" altLang="zh-CN"/>
              <a:t>qq_6</a:t>
            </a:r>
          </a:p>
          <a:p>
            <a:r>
              <a:rPr lang="en-US" altLang="zh-CN"/>
              <a:t>qq_1,qq_2,qq_3</a:t>
            </a:r>
            <a:r>
              <a:rPr lang="zh-CN" altLang="en-US"/>
              <a:t>，</a:t>
            </a:r>
            <a:r>
              <a:rPr lang="en-US" altLang="zh-CN"/>
              <a:t>qq_4,qq_5(</a:t>
            </a:r>
            <a:r>
              <a:rPr lang="zh-CN" altLang="en-US"/>
              <a:t>理解函数各参数的意义）</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内容占位符 2"/>
          <p:cNvSpPr>
            <a:spLocks noGrp="1"/>
          </p:cNvSpPr>
          <p:nvPr>
            <p:ph idx="1"/>
          </p:nvPr>
        </p:nvSpPr>
        <p:spPr>
          <a:xfrm>
            <a:off x="961293" y="1255835"/>
            <a:ext cx="7791450" cy="5073162"/>
          </a:xfrm>
          <a:ln/>
        </p:spPr>
        <p:txBody>
          <a:bodyPr anchor="t" anchorCtr="0"/>
          <a:lstStyle/>
          <a:p>
            <a:pPr marL="0" indent="0" algn="ctr">
              <a:lnSpc>
                <a:spcPct val="125000"/>
              </a:lnSpc>
              <a:spcBef>
                <a:spcPct val="0"/>
              </a:spcBef>
              <a:buNone/>
            </a:pPr>
            <a:r>
              <a:rPr lang="zh-CN" altLang="en-US"/>
              <a:t>常用</a:t>
            </a:r>
            <a:r>
              <a:rPr lang="en-US" altLang="zh-CN"/>
              <a:t>Matlab</a:t>
            </a:r>
            <a:r>
              <a:rPr lang="zh-CN" altLang="en-US"/>
              <a:t>函数</a:t>
            </a:r>
          </a:p>
          <a:p>
            <a:pPr marL="0" indent="0">
              <a:lnSpc>
                <a:spcPct val="125000"/>
              </a:lnSpc>
              <a:spcBef>
                <a:spcPct val="0"/>
              </a:spcBef>
              <a:buNone/>
            </a:pPr>
            <a:endParaRPr lang="zh-CN" altLang="en-US"/>
          </a:p>
          <a:p>
            <a:pPr marL="0" indent="0">
              <a:lnSpc>
                <a:spcPct val="125000"/>
              </a:lnSpc>
              <a:spcBef>
                <a:spcPct val="0"/>
              </a:spcBef>
              <a:buNone/>
            </a:pPr>
            <a:r>
              <a:rPr lang="zh-CN" altLang="en-US"/>
              <a:t>qqplot(x); %绘制标准正态分布的q-q图</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p:nvPr/>
        </p:nvGraphicFramePr>
        <p:xfrm>
          <a:off x="5109797" y="2041281"/>
          <a:ext cx="3474426" cy="2450123"/>
        </p:xfrm>
        <a:graphic>
          <a:graphicData uri="http://schemas.openxmlformats.org/presentationml/2006/ole">
            <mc:AlternateContent xmlns:mc="http://schemas.openxmlformats.org/markup-compatibility/2006">
              <mc:Choice xmlns:v="urn:schemas-microsoft-com:vml" Requires="v">
                <p:oleObj spid="_x0000_s26690" r:id="rId3" imgW="3248025" imgH="2152650" progId="Paint.Picture">
                  <p:embed/>
                </p:oleObj>
              </mc:Choice>
              <mc:Fallback>
                <p:oleObj r:id="rId3" imgW="3248025" imgH="2152650" progId="Paint.Picture">
                  <p:embed/>
                  <p:pic>
                    <p:nvPicPr>
                      <p:cNvPr id="3" name="对象 2"/>
                      <p:cNvPicPr/>
                      <p:nvPr/>
                    </p:nvPicPr>
                    <p:blipFill>
                      <a:blip r:embed="rId4"/>
                      <a:stretch>
                        <a:fillRect/>
                      </a:stretch>
                    </p:blipFill>
                    <p:spPr>
                      <a:xfrm>
                        <a:off x="5109797" y="2041281"/>
                        <a:ext cx="3474426" cy="2450123"/>
                      </a:xfrm>
                      <a:prstGeom prst="rect">
                        <a:avLst/>
                      </a:prstGeom>
                      <a:noFill/>
                      <a:ln w="38100">
                        <a:noFill/>
                        <a:miter/>
                      </a:ln>
                    </p:spPr>
                  </p:pic>
                </p:oleObj>
              </mc:Fallback>
            </mc:AlternateContent>
          </a:graphicData>
        </a:graphic>
      </p:graphicFrame>
      <p:sp>
        <p:nvSpPr>
          <p:cNvPr id="48130" name="文本框 3"/>
          <p:cNvSpPr txBox="1"/>
          <p:nvPr/>
        </p:nvSpPr>
        <p:spPr>
          <a:xfrm>
            <a:off x="1182566" y="407377"/>
            <a:ext cx="7278565" cy="1455783"/>
          </a:xfrm>
          <a:prstGeom prst="rect">
            <a:avLst/>
          </a:prstGeom>
          <a:noFill/>
          <a:ln w="9525">
            <a:noFill/>
          </a:ln>
        </p:spPr>
        <p:txBody>
          <a:bodyPr wrap="square" anchor="t" anchorCtr="0">
            <a:spAutoFit/>
          </a:bodyPr>
          <a:lstStyle/>
          <a:p>
            <a:r>
              <a:rPr lang="zh-CN" altLang="en-US" sz="2215">
                <a:latin typeface="Tahoma" panose="020B0604030504040204" pitchFamily="34" charset="0"/>
              </a:rPr>
              <a:t>例1.4 利用例1.1的血清蛋白含量数据, 作</a:t>
            </a:r>
          </a:p>
          <a:p>
            <a:r>
              <a:rPr lang="zh-CN" altLang="en-US" sz="2215">
                <a:latin typeface="Tahoma" panose="020B0604030504040204" pitchFamily="34" charset="0"/>
              </a:rPr>
              <a:t>(1)直方图,并拟合正态分布曲线;</a:t>
            </a:r>
          </a:p>
          <a:p>
            <a:r>
              <a:rPr lang="zh-CN" altLang="en-US" sz="2215">
                <a:latin typeface="Tahoma" panose="020B0604030504040204" pitchFamily="34" charset="0"/>
              </a:rPr>
              <a:t>(2)经验分布函数图,并拟合正态分布函数曲线;</a:t>
            </a:r>
          </a:p>
          <a:p>
            <a:r>
              <a:rPr lang="zh-CN" altLang="en-US" sz="2215">
                <a:latin typeface="Tahoma" panose="020B0604030504040204" pitchFamily="34" charset="0"/>
              </a:rPr>
              <a:t>(3)正态QQ图,直观判别数据是否来自正态总体.</a:t>
            </a:r>
          </a:p>
        </p:txBody>
      </p:sp>
      <p:sp>
        <p:nvSpPr>
          <p:cNvPr id="37890" name="文本框 109"/>
          <p:cNvSpPr txBox="1"/>
          <p:nvPr/>
        </p:nvSpPr>
        <p:spPr>
          <a:xfrm>
            <a:off x="2272812" y="2041282"/>
            <a:ext cx="2513134" cy="1114921"/>
          </a:xfrm>
          <a:prstGeom prst="rect">
            <a:avLst/>
          </a:prstGeom>
          <a:noFill/>
          <a:ln w="9525">
            <a:noFill/>
          </a:ln>
        </p:spPr>
        <p:txBody>
          <a:bodyPr wrap="square" anchor="t" anchorCtr="0">
            <a:spAutoFit/>
          </a:bodyPr>
          <a:lstStyle/>
          <a:p>
            <a:r>
              <a:rPr lang="zh-CN" altLang="zh-CN" sz="2215">
                <a:latin typeface="Times New Roman" panose="02020603050405020304" pitchFamily="18" charset="0"/>
              </a:rPr>
              <a:t>解</a:t>
            </a:r>
            <a:r>
              <a:rPr lang="en-US" altLang="zh-CN" sz="2215">
                <a:latin typeface="Times New Roman" panose="02020603050405020304" pitchFamily="18" charset="0"/>
              </a:rPr>
              <a:t>(1) </a:t>
            </a:r>
            <a:r>
              <a:rPr lang="zh-CN" altLang="zh-CN" sz="2215">
                <a:latin typeface="Times New Roman" panose="02020603050405020304" pitchFamily="18" charset="0"/>
              </a:rPr>
              <a:t>血清蛋白含量数据的直方图与正态分布函数曲线</a:t>
            </a:r>
            <a:endParaRPr lang="zh-CN" altLang="en-US" sz="2215">
              <a:latin typeface="Tahoma" panose="020B0604030504040204" pitchFamily="34" charset="0"/>
            </a:endParaRPr>
          </a:p>
        </p:txBody>
      </p:sp>
      <p:sp>
        <p:nvSpPr>
          <p:cNvPr id="37891" name="文本框 4"/>
          <p:cNvSpPr txBox="1"/>
          <p:nvPr/>
        </p:nvSpPr>
        <p:spPr>
          <a:xfrm>
            <a:off x="131885" y="3147646"/>
            <a:ext cx="1623646" cy="2137508"/>
          </a:xfrm>
          <a:prstGeom prst="rect">
            <a:avLst/>
          </a:prstGeom>
          <a:noFill/>
          <a:ln w="9525">
            <a:noFill/>
          </a:ln>
        </p:spPr>
        <p:txBody>
          <a:bodyPr wrap="square" anchor="t" anchorCtr="0">
            <a:spAutoFit/>
          </a:bodyPr>
          <a:lstStyle/>
          <a:p>
            <a:r>
              <a:rPr lang="en-US" altLang="zh-CN" sz="2215">
                <a:latin typeface="Times New Roman" panose="02020603050405020304" pitchFamily="18" charset="0"/>
              </a:rPr>
              <a:t>(2)</a:t>
            </a:r>
            <a:r>
              <a:rPr lang="zh-CN" altLang="zh-CN" sz="2215">
                <a:latin typeface="Times New Roman" panose="02020603050405020304" pitchFamily="18" charset="0"/>
              </a:rPr>
              <a:t>血清蛋白含量数据的经验分布函数与理论分布函数曲线</a:t>
            </a:r>
            <a:endParaRPr lang="zh-CN" altLang="en-US" sz="2215">
              <a:latin typeface="Tahoma" panose="020B0604030504040204" pitchFamily="34" charset="0"/>
            </a:endParaRPr>
          </a:p>
        </p:txBody>
      </p:sp>
      <p:graphicFrame>
        <p:nvGraphicFramePr>
          <p:cNvPr id="4" name="对象 3"/>
          <p:cNvGraphicFramePr/>
          <p:nvPr>
            <p:extLst>
              <p:ext uri="{D42A27DB-BD31-4B8C-83A1-F6EECF244321}">
                <p14:modId xmlns:p14="http://schemas.microsoft.com/office/powerpoint/2010/main" val="3458735152"/>
              </p:ext>
            </p:extLst>
          </p:nvPr>
        </p:nvGraphicFramePr>
        <p:xfrm>
          <a:off x="5343863" y="4684960"/>
          <a:ext cx="3240360" cy="2068502"/>
        </p:xfrm>
        <a:graphic>
          <a:graphicData uri="http://schemas.openxmlformats.org/presentationml/2006/ole">
            <mc:AlternateContent xmlns:mc="http://schemas.openxmlformats.org/markup-compatibility/2006">
              <mc:Choice xmlns:v="urn:schemas-microsoft-com:vml" Requires="v">
                <p:oleObj spid="_x0000_s26691" r:id="rId5" imgW="3486150" imgH="2466975" progId="Paint.Picture">
                  <p:embed/>
                </p:oleObj>
              </mc:Choice>
              <mc:Fallback>
                <p:oleObj r:id="rId5" imgW="3486150" imgH="2466975" progId="Paint.Picture">
                  <p:embed/>
                  <p:pic>
                    <p:nvPicPr>
                      <p:cNvPr id="4" name="对象 3"/>
                      <p:cNvPicPr/>
                      <p:nvPr/>
                    </p:nvPicPr>
                    <p:blipFill>
                      <a:blip r:embed="rId6"/>
                      <a:stretch>
                        <a:fillRect/>
                      </a:stretch>
                    </p:blipFill>
                    <p:spPr>
                      <a:xfrm>
                        <a:off x="5343863" y="4684960"/>
                        <a:ext cx="3240360" cy="2068502"/>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890"/>
                                        </p:tgtEl>
                                        <p:attrNameLst>
                                          <p:attrName>style.visibility</p:attrName>
                                        </p:attrNameLst>
                                      </p:cBhvr>
                                      <p:to>
                                        <p:strVal val="visible"/>
                                      </p:to>
                                    </p:set>
                                    <p:anim calcmode="lin" valueType="num">
                                      <p:cBhvr>
                                        <p:cTn id="11" dur="500" fill="hold"/>
                                        <p:tgtEl>
                                          <p:spTgt spid="37890"/>
                                        </p:tgtEl>
                                        <p:attrNameLst>
                                          <p:attrName>ppt_x</p:attrName>
                                        </p:attrNameLst>
                                      </p:cBhvr>
                                      <p:tavLst>
                                        <p:tav tm="0">
                                          <p:val>
                                            <p:strVal val="#ppt_x"/>
                                          </p:val>
                                        </p:tav>
                                        <p:tav tm="100000">
                                          <p:val>
                                            <p:strVal val="#ppt_x"/>
                                          </p:val>
                                        </p:tav>
                                      </p:tavLst>
                                    </p:anim>
                                    <p:anim calcmode="lin" valueType="num">
                                      <p:cBhvr>
                                        <p:cTn id="12" dur="500" fill="hold"/>
                                        <p:tgtEl>
                                          <p:spTgt spid="3789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7891"/>
                                        </p:tgtEl>
                                        <p:attrNameLst>
                                          <p:attrName>style.visibility</p:attrName>
                                        </p:attrNameLst>
                                      </p:cBhvr>
                                      <p:to>
                                        <p:strVal val="visible"/>
                                      </p:to>
                                    </p:set>
                                    <p:anim calcmode="lin" valueType="num">
                                      <p:cBhvr>
                                        <p:cTn id="17" dur="500" fill="hold"/>
                                        <p:tgtEl>
                                          <p:spTgt spid="37891"/>
                                        </p:tgtEl>
                                        <p:attrNameLst>
                                          <p:attrName>ppt_x</p:attrName>
                                        </p:attrNameLst>
                                      </p:cBhvr>
                                      <p:tavLst>
                                        <p:tav tm="0">
                                          <p:val>
                                            <p:strVal val="#ppt_x"/>
                                          </p:val>
                                        </p:tav>
                                        <p:tav tm="100000">
                                          <p:val>
                                            <p:strVal val="#ppt_x"/>
                                          </p:val>
                                        </p:tav>
                                      </p:tavLst>
                                    </p:anim>
                                    <p:anim calcmode="lin" valueType="num">
                                      <p:cBhvr>
                                        <p:cTn id="18" dur="500" fill="hold"/>
                                        <p:tgtEl>
                                          <p:spTgt spid="3789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ppt_x</p:attrName>
                                        </p:attrNameLst>
                                      </p:cBhvr>
                                      <p:tavLst>
                                        <p:tav tm="0">
                                          <p:val>
                                            <p:strVal val="#ppt_x"/>
                                          </p:val>
                                        </p:tav>
                                        <p:tav tm="100000">
                                          <p:val>
                                            <p:strVal val="#ppt_x"/>
                                          </p:val>
                                        </p:tav>
                                      </p:tavLst>
                                    </p:anim>
                                    <p:anim calcmode="lin" valueType="num">
                                      <p:cBhvr>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p:bldP spid="3789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灯片编号占位符 1"/>
          <p:cNvSpPr>
            <a:spLocks noGrp="1"/>
          </p:cNvSpPr>
          <p:nvPr>
            <p:ph type="sldNum" sz="quarter" idx="12"/>
          </p:nvPr>
        </p:nvSpPr>
        <p:spPr>
          <a:ln/>
        </p:spPr>
        <p:txBody>
          <a:bodyPr anchor="b"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a:fld id="{9A0DB2DC-4C9A-4742-B13C-FB6460FD3503}" type="slidenum">
              <a:rPr lang="zh-CN" altLang="en-US" sz="1292" dirty="0"/>
              <a:t>103</a:t>
            </a:fld>
            <a:endParaRPr lang="zh-CN" altLang="en-US" sz="1292" dirty="0">
              <a:latin typeface="Times New Roman" panose="02020603050405020304" pitchFamily="18" charset="0"/>
            </a:endParaRPr>
          </a:p>
        </p:txBody>
      </p:sp>
      <p:sp>
        <p:nvSpPr>
          <p:cNvPr id="49154" name="文本框 109"/>
          <p:cNvSpPr txBox="1"/>
          <p:nvPr/>
        </p:nvSpPr>
        <p:spPr>
          <a:xfrm>
            <a:off x="1150327" y="653562"/>
            <a:ext cx="4689231" cy="433196"/>
          </a:xfrm>
          <a:prstGeom prst="rect">
            <a:avLst/>
          </a:prstGeom>
          <a:noFill/>
          <a:ln w="9525">
            <a:noFill/>
          </a:ln>
        </p:spPr>
        <p:txBody>
          <a:bodyPr anchor="t" anchorCtr="0">
            <a:spAutoFit/>
          </a:bodyPr>
          <a:lstStyle/>
          <a:p>
            <a:r>
              <a:rPr lang="en-US" altLang="zh-CN" sz="2215" b="1">
                <a:latin typeface="Times New Roman" panose="02020603050405020304" pitchFamily="18" charset="0"/>
              </a:rPr>
              <a:t>(3) </a:t>
            </a:r>
            <a:r>
              <a:rPr lang="zh-CN" altLang="zh-CN" sz="2215" b="1">
                <a:latin typeface="Times New Roman" panose="02020603050405020304" pitchFamily="18" charset="0"/>
              </a:rPr>
              <a:t>血清蛋白含量数据的正态</a:t>
            </a:r>
            <a:r>
              <a:rPr lang="en-US" altLang="zh-CN" sz="2215" b="1">
                <a:latin typeface="Times New Roman" panose="02020603050405020304" pitchFamily="18" charset="0"/>
              </a:rPr>
              <a:t>QQ</a:t>
            </a:r>
            <a:r>
              <a:rPr lang="zh-CN" altLang="zh-CN" sz="2215" b="1">
                <a:latin typeface="Times New Roman" panose="02020603050405020304" pitchFamily="18" charset="0"/>
              </a:rPr>
              <a:t>图</a:t>
            </a:r>
            <a:endParaRPr lang="zh-CN" altLang="en-US" sz="2215" b="1">
              <a:latin typeface="Tahoma" panose="020B0604030504040204" pitchFamily="34" charset="0"/>
            </a:endParaRPr>
          </a:p>
        </p:txBody>
      </p:sp>
      <p:graphicFrame>
        <p:nvGraphicFramePr>
          <p:cNvPr id="49155" name="对象 3"/>
          <p:cNvGraphicFramePr/>
          <p:nvPr/>
        </p:nvGraphicFramePr>
        <p:xfrm>
          <a:off x="1150327" y="1334966"/>
          <a:ext cx="6793523" cy="4251080"/>
        </p:xfrm>
        <a:graphic>
          <a:graphicData uri="http://schemas.openxmlformats.org/presentationml/2006/ole">
            <mc:AlternateContent xmlns:mc="http://schemas.openxmlformats.org/markup-compatibility/2006">
              <mc:Choice xmlns:v="urn:schemas-microsoft-com:vml" Requires="v">
                <p:oleObj spid="_x0000_s27682" r:id="rId3" imgW="4210050" imgH="2762250" progId="Paint.Picture">
                  <p:embed/>
                </p:oleObj>
              </mc:Choice>
              <mc:Fallback>
                <p:oleObj r:id="rId3" imgW="4210050" imgH="2762250" progId="Paint.Picture">
                  <p:embed/>
                  <p:pic>
                    <p:nvPicPr>
                      <p:cNvPr id="49155" name="对象 3"/>
                      <p:cNvPicPr/>
                      <p:nvPr/>
                    </p:nvPicPr>
                    <p:blipFill>
                      <a:blip r:embed="rId4"/>
                      <a:stretch>
                        <a:fillRect/>
                      </a:stretch>
                    </p:blipFill>
                    <p:spPr>
                      <a:xfrm>
                        <a:off x="1150327" y="1334966"/>
                        <a:ext cx="6793523" cy="4251080"/>
                      </a:xfrm>
                      <a:prstGeom prst="rect">
                        <a:avLst/>
                      </a:prstGeom>
                      <a:noFill/>
                      <a:ln w="38100">
                        <a:noFill/>
                        <a:miter/>
                      </a:ln>
                    </p:spPr>
                  </p:pic>
                </p:oleObj>
              </mc:Fallback>
            </mc:AlternateContent>
          </a:graphicData>
        </a:graphic>
      </p:graphicFrame>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1"/>
          <p:cNvSpPr>
            <a:spLocks noGrp="1"/>
          </p:cNvSpPr>
          <p:nvPr>
            <p:ph type="title"/>
          </p:nvPr>
        </p:nvSpPr>
        <p:spPr>
          <a:xfrm>
            <a:off x="833805" y="284701"/>
            <a:ext cx="7794381" cy="682869"/>
          </a:xfrm>
          <a:ln/>
        </p:spPr>
        <p:txBody>
          <a:bodyPr anchor="b" anchorCtr="0"/>
          <a:lstStyle/>
          <a:p>
            <a:r>
              <a:rPr lang="zh-CN" altLang="en-US" sz="2585" b="1" dirty="0"/>
              <a:t> 茎叶图</a:t>
            </a:r>
          </a:p>
        </p:txBody>
      </p:sp>
      <p:sp>
        <p:nvSpPr>
          <p:cNvPr id="50178" name="内容占位符 3"/>
          <p:cNvSpPr>
            <a:spLocks noGrp="1"/>
          </p:cNvSpPr>
          <p:nvPr>
            <p:ph idx="1"/>
          </p:nvPr>
        </p:nvSpPr>
        <p:spPr>
          <a:xfrm>
            <a:off x="961293" y="1099039"/>
            <a:ext cx="7918938" cy="1526931"/>
          </a:xfrm>
          <a:solidFill>
            <a:srgbClr val="FFFFFF"/>
          </a:solidFill>
          <a:ln/>
        </p:spPr>
        <p:txBody>
          <a:bodyPr anchor="t" anchorCtr="0"/>
          <a:lstStyle/>
          <a:p>
            <a:r>
              <a:rPr lang="zh-CN" altLang="en-US" sz="2215" b="1"/>
              <a:t>茎叶图（Stem-and-Leaf display）又称“枝叶图”。</a:t>
            </a:r>
          </a:p>
          <a:p>
            <a:r>
              <a:rPr lang="zh-CN" altLang="en-US" sz="2215" b="1">
                <a:sym typeface="宋体" panose="02010600030101010101" pitchFamily="2" charset="-122"/>
              </a:rPr>
              <a:t>将数组中的数按位数进行比较，将数的大小</a:t>
            </a:r>
            <a:r>
              <a:rPr lang="zh-CN" altLang="en-US" sz="2215" b="1">
                <a:solidFill>
                  <a:srgbClr val="FF0000"/>
                </a:solidFill>
                <a:sym typeface="宋体" panose="02010600030101010101" pitchFamily="2" charset="-122"/>
              </a:rPr>
              <a:t>基本不变或变化不大</a:t>
            </a:r>
            <a:r>
              <a:rPr lang="zh-CN" altLang="en-US" sz="2215" b="1">
                <a:sym typeface="宋体" panose="02010600030101010101" pitchFamily="2" charset="-122"/>
              </a:rPr>
              <a:t>的位作为一个主干（茎），将</a:t>
            </a:r>
            <a:r>
              <a:rPr lang="zh-CN" altLang="en-US" sz="2215" b="1">
                <a:solidFill>
                  <a:srgbClr val="FF0000"/>
                </a:solidFill>
                <a:sym typeface="宋体" panose="02010600030101010101" pitchFamily="2" charset="-122"/>
              </a:rPr>
              <a:t>变化大</a:t>
            </a:r>
            <a:r>
              <a:rPr lang="zh-CN" altLang="en-US" sz="2215" b="1">
                <a:sym typeface="宋体" panose="02010600030101010101" pitchFamily="2" charset="-122"/>
              </a:rPr>
              <a:t>的位的数作为分枝（叶），列在主干的后面。</a:t>
            </a:r>
            <a:endParaRPr lang="zh-CN" altLang="en-US" sz="2215" b="1"/>
          </a:p>
          <a:p>
            <a:endParaRPr lang="zh-CN" altLang="en-US" sz="2215" b="1"/>
          </a:p>
        </p:txBody>
      </p:sp>
      <p:sp>
        <p:nvSpPr>
          <p:cNvPr id="37891" name="文本框 8"/>
          <p:cNvSpPr txBox="1"/>
          <p:nvPr/>
        </p:nvSpPr>
        <p:spPr>
          <a:xfrm>
            <a:off x="833805" y="2901462"/>
            <a:ext cx="3870080" cy="2478371"/>
          </a:xfrm>
          <a:prstGeom prst="rect">
            <a:avLst/>
          </a:prstGeom>
          <a:noFill/>
          <a:ln w="9525">
            <a:noFill/>
          </a:ln>
        </p:spPr>
        <p:txBody>
          <a:bodyPr wrap="square" anchor="t" anchorCtr="0">
            <a:spAutoFit/>
          </a:bodyPr>
          <a:lstStyle/>
          <a:p>
            <a:r>
              <a:rPr lang="zh-CN" altLang="en-US" sz="2215" b="1">
                <a:latin typeface="Tahoma" panose="020B0604030504040204" pitchFamily="34" charset="0"/>
              </a:rPr>
              <a:t>现在有一堆30个数据：</a:t>
            </a:r>
          </a:p>
          <a:p>
            <a:r>
              <a:rPr lang="zh-CN" altLang="en-US" sz="2215" b="1">
                <a:latin typeface="Tahoma" panose="020B0604030504040204" pitchFamily="34" charset="0"/>
              </a:rPr>
              <a:t>41、52、6、19、92、10、40、55、60、75、22、15、31、61、9、70、91、65、69、16、94、85、89、79、57、46、1、24、71、5</a:t>
            </a:r>
          </a:p>
          <a:p>
            <a:r>
              <a:rPr lang="zh-CN" altLang="en-US" sz="2215" b="1">
                <a:latin typeface="Tahoma" panose="020B0604030504040204" pitchFamily="34" charset="0"/>
              </a:rPr>
              <a:t>　　</a:t>
            </a:r>
          </a:p>
        </p:txBody>
      </p:sp>
      <p:sp>
        <p:nvSpPr>
          <p:cNvPr id="37892" name="文本框 9"/>
          <p:cNvSpPr txBox="1"/>
          <p:nvPr/>
        </p:nvSpPr>
        <p:spPr>
          <a:xfrm>
            <a:off x="5367704" y="2731478"/>
            <a:ext cx="3012831" cy="3841821"/>
          </a:xfrm>
          <a:prstGeom prst="rect">
            <a:avLst/>
          </a:prstGeom>
          <a:noFill/>
          <a:ln w="9525">
            <a:noFill/>
          </a:ln>
        </p:spPr>
        <p:txBody>
          <a:bodyPr wrap="square" anchor="t" anchorCtr="0">
            <a:spAutoFit/>
          </a:bodyPr>
          <a:lstStyle/>
          <a:p>
            <a:r>
              <a:rPr lang="zh-CN" altLang="en-US" sz="2215" b="1">
                <a:latin typeface="Tahoma" panose="020B0604030504040204" pitchFamily="34" charset="0"/>
              </a:rPr>
              <a:t>画出的茎叶图如下：</a:t>
            </a:r>
          </a:p>
          <a:p>
            <a:r>
              <a:rPr lang="zh-CN" altLang="en-US" sz="2215" b="1">
                <a:latin typeface="Tahoma" panose="020B0604030504040204" pitchFamily="34" charset="0"/>
              </a:rPr>
              <a:t>　　0 | 1 5 6 9</a:t>
            </a:r>
          </a:p>
          <a:p>
            <a:r>
              <a:rPr lang="zh-CN" altLang="en-US" sz="2215" b="1">
                <a:latin typeface="Tahoma" panose="020B0604030504040204" pitchFamily="34" charset="0"/>
              </a:rPr>
              <a:t>　　1 | 0 5 6 9</a:t>
            </a:r>
          </a:p>
          <a:p>
            <a:r>
              <a:rPr lang="zh-CN" altLang="en-US" sz="2215" b="1">
                <a:latin typeface="Tahoma" panose="020B0604030504040204" pitchFamily="34" charset="0"/>
              </a:rPr>
              <a:t>　　2 | 2 4</a:t>
            </a:r>
          </a:p>
          <a:p>
            <a:r>
              <a:rPr lang="zh-CN" altLang="en-US" sz="2215" b="1">
                <a:latin typeface="Tahoma" panose="020B0604030504040204" pitchFamily="34" charset="0"/>
              </a:rPr>
              <a:t>　　3 | 1</a:t>
            </a:r>
          </a:p>
          <a:p>
            <a:r>
              <a:rPr lang="zh-CN" altLang="en-US" sz="2215" b="1">
                <a:latin typeface="Tahoma" panose="020B0604030504040204" pitchFamily="34" charset="0"/>
              </a:rPr>
              <a:t>　　4 | 0 1 6</a:t>
            </a:r>
          </a:p>
          <a:p>
            <a:r>
              <a:rPr lang="zh-CN" altLang="en-US" sz="2215" b="1">
                <a:latin typeface="Tahoma" panose="020B0604030504040204" pitchFamily="34" charset="0"/>
              </a:rPr>
              <a:t>　　5 | 2 5 7</a:t>
            </a:r>
          </a:p>
          <a:p>
            <a:r>
              <a:rPr lang="zh-CN" altLang="en-US" sz="2215" b="1">
                <a:latin typeface="Tahoma" panose="020B0604030504040204" pitchFamily="34" charset="0"/>
              </a:rPr>
              <a:t>　　6 | 0 1 5 9</a:t>
            </a:r>
          </a:p>
          <a:p>
            <a:r>
              <a:rPr lang="zh-CN" altLang="en-US" sz="2215" b="1">
                <a:latin typeface="Tahoma" panose="020B0604030504040204" pitchFamily="34" charset="0"/>
              </a:rPr>
              <a:t>　　7 | 0 1 5 9</a:t>
            </a:r>
          </a:p>
          <a:p>
            <a:r>
              <a:rPr lang="zh-CN" altLang="en-US" sz="2215" b="1">
                <a:latin typeface="Tahoma" panose="020B0604030504040204" pitchFamily="34" charset="0"/>
              </a:rPr>
              <a:t>　　8 | 5 9</a:t>
            </a:r>
          </a:p>
          <a:p>
            <a:r>
              <a:rPr lang="zh-CN" altLang="en-US" sz="2215" b="1">
                <a:latin typeface="Tahoma" panose="020B0604030504040204" pitchFamily="34" charset="0"/>
              </a:rPr>
              <a:t>　　9 | 1 2 4</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891"/>
                                        </p:tgtEl>
                                        <p:attrNameLst>
                                          <p:attrName>style.visibility</p:attrName>
                                        </p:attrNameLst>
                                      </p:cBhvr>
                                      <p:to>
                                        <p:strVal val="visible"/>
                                      </p:to>
                                    </p:set>
                                    <p:anim calcmode="lin" valueType="num">
                                      <p:cBhvr>
                                        <p:cTn id="7" dur="500" fill="hold"/>
                                        <p:tgtEl>
                                          <p:spTgt spid="37891"/>
                                        </p:tgtEl>
                                        <p:attrNameLst>
                                          <p:attrName>ppt_x</p:attrName>
                                        </p:attrNameLst>
                                      </p:cBhvr>
                                      <p:tavLst>
                                        <p:tav tm="0">
                                          <p:val>
                                            <p:strVal val="#ppt_x"/>
                                          </p:val>
                                        </p:tav>
                                        <p:tav tm="100000">
                                          <p:val>
                                            <p:strVal val="#ppt_x"/>
                                          </p:val>
                                        </p:tav>
                                      </p:tavLst>
                                    </p:anim>
                                    <p:anim calcmode="lin" valueType="num">
                                      <p:cBhvr>
                                        <p:cTn id="8" dur="500" fill="hold"/>
                                        <p:tgtEl>
                                          <p:spTgt spid="3789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892"/>
                                        </p:tgtEl>
                                        <p:attrNameLst>
                                          <p:attrName>style.visibility</p:attrName>
                                        </p:attrNameLst>
                                      </p:cBhvr>
                                      <p:to>
                                        <p:strVal val="visible"/>
                                      </p:to>
                                    </p:set>
                                    <p:anim calcmode="lin" valueType="num">
                                      <p:cBhvr>
                                        <p:cTn id="11" dur="500" fill="hold"/>
                                        <p:tgtEl>
                                          <p:spTgt spid="37892"/>
                                        </p:tgtEl>
                                        <p:attrNameLst>
                                          <p:attrName>ppt_x</p:attrName>
                                        </p:attrNameLst>
                                      </p:cBhvr>
                                      <p:tavLst>
                                        <p:tav tm="0">
                                          <p:val>
                                            <p:strVal val="#ppt_x"/>
                                          </p:val>
                                        </p:tav>
                                        <p:tav tm="100000">
                                          <p:val>
                                            <p:strVal val="#ppt_x"/>
                                          </p:val>
                                        </p:tav>
                                      </p:tavLst>
                                    </p:anim>
                                    <p:anim calcmode="lin" valueType="num">
                                      <p:cBhvr>
                                        <p:cTn id="12" dur="500" fill="hold"/>
                                        <p:tgtEl>
                                          <p:spTgt spid="378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p:bldP spid="3789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文本框 3"/>
          <p:cNvSpPr txBox="1"/>
          <p:nvPr/>
        </p:nvSpPr>
        <p:spPr>
          <a:xfrm>
            <a:off x="1113692" y="970085"/>
            <a:ext cx="7115908" cy="490134"/>
          </a:xfrm>
          <a:prstGeom prst="rect">
            <a:avLst/>
          </a:prstGeom>
          <a:noFill/>
          <a:ln w="9525">
            <a:noFill/>
          </a:ln>
        </p:spPr>
        <p:txBody>
          <a:bodyPr wrap="square" anchor="t" anchorCtr="0">
            <a:spAutoFit/>
          </a:bodyPr>
          <a:lstStyle/>
          <a:p>
            <a:r>
              <a:rPr lang="zh-CN" altLang="en-US" sz="2585">
                <a:latin typeface="Tahoma" panose="020B0604030504040204" pitchFamily="34" charset="0"/>
              </a:rPr>
              <a:t>程序见</a:t>
            </a:r>
            <a:r>
              <a:rPr lang="en-US" altLang="zh-CN" sz="2585">
                <a:latin typeface="Tahoma" panose="020B0604030504040204" pitchFamily="34" charset="0"/>
              </a:rPr>
              <a:t>q6_1,</a:t>
            </a:r>
            <a:r>
              <a:rPr lang="zh-CN" altLang="en-US" sz="2585">
                <a:latin typeface="Tahoma" panose="020B0604030504040204" pitchFamily="34" charset="0"/>
              </a:rPr>
              <a:t>数据文件为</a:t>
            </a:r>
            <a:r>
              <a:rPr lang="en-US" altLang="zh-CN" sz="2585">
                <a:latin typeface="Tahoma" panose="020B0604030504040204" pitchFamily="34" charset="0"/>
              </a:rPr>
              <a:t>D:\\t6.txt,</a:t>
            </a:r>
            <a:r>
              <a:rPr lang="zh-CN" altLang="en-US" sz="2585">
                <a:latin typeface="Tahoma" panose="020B0604030504040204" pitchFamily="34" charset="0"/>
              </a:rPr>
              <a:t>运行结果如下：</a:t>
            </a:r>
          </a:p>
        </p:txBody>
      </p:sp>
      <p:graphicFrame>
        <p:nvGraphicFramePr>
          <p:cNvPr id="51202" name="对象 1"/>
          <p:cNvGraphicFramePr/>
          <p:nvPr/>
        </p:nvGraphicFramePr>
        <p:xfrm>
          <a:off x="1913793" y="2165838"/>
          <a:ext cx="5023338" cy="3987312"/>
        </p:xfrm>
        <a:graphic>
          <a:graphicData uri="http://schemas.openxmlformats.org/presentationml/2006/ole">
            <mc:AlternateContent xmlns:mc="http://schemas.openxmlformats.org/markup-compatibility/2006">
              <mc:Choice xmlns:v="urn:schemas-microsoft-com:vml" Requires="v">
                <p:oleObj spid="_x0000_s28706" r:id="rId3" imgW="4267200" imgH="3476625" progId="Paint.Picture">
                  <p:embed/>
                </p:oleObj>
              </mc:Choice>
              <mc:Fallback>
                <p:oleObj r:id="rId3" imgW="4267200" imgH="3476625" progId="Paint.Picture">
                  <p:embed/>
                  <p:pic>
                    <p:nvPicPr>
                      <p:cNvPr id="51202" name="对象 1"/>
                      <p:cNvPicPr/>
                      <p:nvPr/>
                    </p:nvPicPr>
                    <p:blipFill>
                      <a:blip r:embed="rId4"/>
                      <a:stretch>
                        <a:fillRect/>
                      </a:stretch>
                    </p:blipFill>
                    <p:spPr>
                      <a:xfrm>
                        <a:off x="1913793" y="2165838"/>
                        <a:ext cx="5023338" cy="3987312"/>
                      </a:xfrm>
                      <a:prstGeom prst="rect">
                        <a:avLst/>
                      </a:prstGeom>
                      <a:noFill/>
                      <a:ln w="38100">
                        <a:noFill/>
                        <a:miter/>
                      </a:ln>
                    </p:spPr>
                  </p:pic>
                </p:oleObj>
              </mc:Fallback>
            </mc:AlternateContent>
          </a:graphicData>
        </a:graphic>
      </p:graphicFrame>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图片 25"/>
          <p:cNvPicPr>
            <a:picLocks noGrp="1" noChangeAspect="1"/>
          </p:cNvPicPr>
          <p:nvPr>
            <p:ph idx="1"/>
          </p:nvPr>
        </p:nvPicPr>
        <p:blipFill>
          <a:blip r:embed="rId2"/>
          <a:stretch>
            <a:fillRect/>
          </a:stretch>
        </p:blipFill>
        <p:spPr>
          <a:xfrm>
            <a:off x="3509597" y="625720"/>
            <a:ext cx="5209442" cy="4489938"/>
          </a:xfrm>
          <a:ln/>
        </p:spPr>
      </p:pic>
      <p:sp>
        <p:nvSpPr>
          <p:cNvPr id="52226" name="文本框 3"/>
          <p:cNvSpPr txBox="1"/>
          <p:nvPr/>
        </p:nvSpPr>
        <p:spPr>
          <a:xfrm>
            <a:off x="4073770" y="5081954"/>
            <a:ext cx="4734658" cy="433196"/>
          </a:xfrm>
          <a:prstGeom prst="rect">
            <a:avLst/>
          </a:prstGeom>
          <a:noFill/>
          <a:ln w="9525">
            <a:noFill/>
          </a:ln>
        </p:spPr>
        <p:txBody>
          <a:bodyPr wrap="square" anchor="t" anchorCtr="0">
            <a:spAutoFit/>
          </a:bodyPr>
          <a:lstStyle/>
          <a:p>
            <a:r>
              <a:rPr lang="zh-CN" altLang="en-US" sz="2215" b="1">
                <a:latin typeface="Tahoma" panose="020B0604030504040204" pitchFamily="34" charset="0"/>
              </a:rPr>
              <a:t>图</a:t>
            </a:r>
            <a:r>
              <a:rPr lang="en-US" altLang="zh-CN" sz="2215" b="1">
                <a:latin typeface="Tahoma" panose="020B0604030504040204" pitchFamily="34" charset="0"/>
              </a:rPr>
              <a:t>1.8  31</a:t>
            </a:r>
            <a:r>
              <a:rPr lang="zh-CN" altLang="en-US" sz="2215" b="1">
                <a:latin typeface="Tahoma" panose="020B0604030504040204" pitchFamily="34" charset="0"/>
              </a:rPr>
              <a:t>名学生考试成绩的茎叶图</a:t>
            </a:r>
          </a:p>
        </p:txBody>
      </p:sp>
      <p:sp>
        <p:nvSpPr>
          <p:cNvPr id="46083" name="文本框 109"/>
          <p:cNvSpPr txBox="1"/>
          <p:nvPr/>
        </p:nvSpPr>
        <p:spPr>
          <a:xfrm>
            <a:off x="1036028" y="5572859"/>
            <a:ext cx="5495192" cy="901081"/>
          </a:xfrm>
          <a:prstGeom prst="rect">
            <a:avLst/>
          </a:prstGeom>
          <a:noFill/>
          <a:ln w="9525">
            <a:noFill/>
          </a:ln>
        </p:spPr>
        <p:txBody>
          <a:bodyPr wrap="square" anchor="t" anchorCtr="0">
            <a:spAutoFit/>
          </a:bodyPr>
          <a:lstStyle/>
          <a:p>
            <a:pPr>
              <a:lnSpc>
                <a:spcPct val="125000"/>
              </a:lnSpc>
            </a:pPr>
            <a:r>
              <a:rPr lang="en-US" altLang="zh-CN" sz="2215" b="1">
                <a:latin typeface="Times New Roman" panose="02020603050405020304" pitchFamily="18" charset="0"/>
              </a:rPr>
              <a:t>(1) </a:t>
            </a:r>
            <a:r>
              <a:rPr lang="zh-CN" altLang="zh-CN" sz="2215" b="1">
                <a:latin typeface="Times New Roman" panose="02020603050405020304" pitchFamily="18" charset="0"/>
              </a:rPr>
              <a:t>可直观看出</a:t>
            </a:r>
            <a:r>
              <a:rPr lang="en-US" altLang="zh-CN" sz="2215" b="1">
                <a:latin typeface="Times New Roman" panose="02020603050405020304" pitchFamily="18" charset="0"/>
              </a:rPr>
              <a:t>: </a:t>
            </a:r>
            <a:r>
              <a:rPr lang="zh-CN" altLang="zh-CN" sz="2215" b="1">
                <a:latin typeface="Times New Roman" panose="02020603050405020304" pitchFamily="18" charset="0"/>
              </a:rPr>
              <a:t>高峰</a:t>
            </a:r>
            <a:r>
              <a:rPr lang="en-US" altLang="zh-CN" sz="2215" b="1">
                <a:latin typeface="Times New Roman" panose="02020603050405020304" pitchFamily="18" charset="0"/>
              </a:rPr>
              <a:t>, </a:t>
            </a:r>
            <a:r>
              <a:rPr lang="zh-CN" altLang="zh-CN" sz="2215" b="1">
                <a:latin typeface="Times New Roman" panose="02020603050405020304" pitchFamily="18" charset="0"/>
              </a:rPr>
              <a:t>分散</a:t>
            </a:r>
            <a:r>
              <a:rPr lang="en-US" altLang="zh-CN" sz="2215" b="1">
                <a:latin typeface="Times New Roman" panose="02020603050405020304" pitchFamily="18" charset="0"/>
              </a:rPr>
              <a:t>, </a:t>
            </a:r>
            <a:r>
              <a:rPr lang="zh-CN" altLang="zh-CN" sz="2215" b="1">
                <a:latin typeface="Times New Roman" panose="02020603050405020304" pitchFamily="18" charset="0"/>
              </a:rPr>
              <a:t>偏向</a:t>
            </a:r>
            <a:r>
              <a:rPr lang="en-US" altLang="zh-CN" sz="2215" b="1">
                <a:latin typeface="Times New Roman" panose="02020603050405020304" pitchFamily="18" charset="0"/>
              </a:rPr>
              <a:t>, </a:t>
            </a:r>
            <a:r>
              <a:rPr lang="zh-CN" altLang="zh-CN" sz="2215" b="1">
                <a:latin typeface="Times New Roman" panose="02020603050405020304" pitchFamily="18" charset="0"/>
              </a:rPr>
              <a:t>间隙</a:t>
            </a:r>
            <a:r>
              <a:rPr lang="en-US" altLang="zh-CN" sz="2215" b="1">
                <a:latin typeface="Times New Roman" panose="02020603050405020304" pitchFamily="18" charset="0"/>
              </a:rPr>
              <a:t>;</a:t>
            </a:r>
          </a:p>
          <a:p>
            <a:pPr>
              <a:lnSpc>
                <a:spcPct val="125000"/>
              </a:lnSpc>
            </a:pPr>
            <a:r>
              <a:rPr lang="en-US" altLang="zh-CN" sz="2215" b="1">
                <a:latin typeface="Times New Roman" panose="02020603050405020304" pitchFamily="18" charset="0"/>
              </a:rPr>
              <a:t>(2) </a:t>
            </a:r>
            <a:r>
              <a:rPr lang="zh-CN" altLang="zh-CN" sz="2215" b="1">
                <a:latin typeface="Times New Roman" panose="02020603050405020304" pitchFamily="18" charset="0"/>
              </a:rPr>
              <a:t>自然排序</a:t>
            </a:r>
            <a:r>
              <a:rPr lang="en-US" altLang="zh-CN" sz="2215" b="1">
                <a:latin typeface="Times New Roman" panose="02020603050405020304" pitchFamily="18" charset="0"/>
              </a:rPr>
              <a:t>.</a:t>
            </a:r>
            <a:endParaRPr lang="zh-CN" altLang="en-US" sz="2215" b="1">
              <a:latin typeface="Tahoma" panose="020B0604030504040204" pitchFamily="34" charset="0"/>
            </a:endParaRPr>
          </a:p>
        </p:txBody>
      </p:sp>
      <p:sp>
        <p:nvSpPr>
          <p:cNvPr id="52228" name="内容占位符 2"/>
          <p:cNvSpPr>
            <a:spLocks noGrp="1"/>
          </p:cNvSpPr>
          <p:nvPr/>
        </p:nvSpPr>
        <p:spPr>
          <a:xfrm>
            <a:off x="918400" y="492659"/>
            <a:ext cx="7772400" cy="1101969"/>
          </a:xfrm>
          <a:prstGeom prst="rect">
            <a:avLst/>
          </a:prstGeom>
          <a:noFill/>
          <a:ln w="9525">
            <a:noFill/>
          </a:ln>
        </p:spPr>
        <p:txBody>
          <a:bodyPr anchor="t" anchorCtr="0"/>
          <a:lstStyle/>
          <a:p>
            <a:pPr>
              <a:spcBef>
                <a:spcPct val="20000"/>
              </a:spcBef>
              <a:buClr>
                <a:schemeClr val="folHlink"/>
              </a:buClr>
              <a:buSzPct val="60000"/>
            </a:pPr>
            <a:r>
              <a:rPr lang="zh-CN" altLang="en-US" sz="2215" b="1" dirty="0">
                <a:latin typeface="Tahoma" panose="020B0604030504040204" pitchFamily="34" charset="0"/>
              </a:rPr>
              <a:t>例1.5某班有31名学生,某门课程的考试成绩，作茎叶图</a:t>
            </a:r>
          </a:p>
        </p:txBody>
      </p:sp>
      <p:sp>
        <p:nvSpPr>
          <p:cNvPr id="52230" name="文本框 2"/>
          <p:cNvSpPr txBox="1"/>
          <p:nvPr/>
        </p:nvSpPr>
        <p:spPr>
          <a:xfrm>
            <a:off x="427893" y="5115658"/>
            <a:ext cx="2276585" cy="369332"/>
          </a:xfrm>
          <a:prstGeom prst="rect">
            <a:avLst/>
          </a:prstGeom>
          <a:noFill/>
          <a:ln w="9525">
            <a:noFill/>
          </a:ln>
        </p:spPr>
        <p:txBody>
          <a:bodyPr wrap="none" anchor="t" anchorCtr="0">
            <a:spAutoFit/>
          </a:bodyPr>
          <a:lstStyle/>
          <a:p>
            <a:r>
              <a:rPr lang="zh-CN" altLang="en-US" b="1">
                <a:latin typeface="Tahoma" panose="020B0604030504040204" pitchFamily="34" charset="0"/>
              </a:rPr>
              <a:t>某门课程的考试成绩</a:t>
            </a:r>
            <a:endParaRPr lang="zh-CN" altLang="en-US">
              <a:latin typeface="Tahoma" panose="020B0604030504040204" pitchFamily="34" charset="0"/>
            </a:endParaRPr>
          </a:p>
        </p:txBody>
      </p:sp>
      <p:sp>
        <p:nvSpPr>
          <p:cNvPr id="52231" name="文本框 3"/>
          <p:cNvSpPr txBox="1"/>
          <p:nvPr/>
        </p:nvSpPr>
        <p:spPr>
          <a:xfrm>
            <a:off x="6144358" y="5572858"/>
            <a:ext cx="2946888" cy="433196"/>
          </a:xfrm>
          <a:prstGeom prst="rect">
            <a:avLst/>
          </a:prstGeom>
          <a:noFill/>
          <a:ln w="9525">
            <a:noFill/>
          </a:ln>
        </p:spPr>
        <p:txBody>
          <a:bodyPr wrap="square" anchor="t" anchorCtr="0">
            <a:spAutoFit/>
          </a:bodyPr>
          <a:lstStyle/>
          <a:p>
            <a:r>
              <a:rPr lang="zh-CN" altLang="en-US" sz="2215">
                <a:latin typeface="Tahoma" panose="020B0604030504040204" pitchFamily="34" charset="0"/>
              </a:rPr>
              <a:t>my_jyt(x,1); %茎向图</a:t>
            </a:r>
          </a:p>
        </p:txBody>
      </p:sp>
      <p:pic>
        <p:nvPicPr>
          <p:cNvPr id="3" name="图片 2">
            <a:extLst>
              <a:ext uri="{FF2B5EF4-FFF2-40B4-BE49-F238E27FC236}">
                <a16:creationId xmlns:a16="http://schemas.microsoft.com/office/drawing/2014/main" id="{C9E0BB68-BDB9-4E00-8CD8-53F32332D75D}"/>
              </a:ext>
            </a:extLst>
          </p:cNvPr>
          <p:cNvPicPr>
            <a:picLocks noChangeAspect="1"/>
          </p:cNvPicPr>
          <p:nvPr/>
        </p:nvPicPr>
        <p:blipFill>
          <a:blip r:embed="rId3"/>
          <a:stretch>
            <a:fillRect/>
          </a:stretch>
        </p:blipFill>
        <p:spPr>
          <a:xfrm>
            <a:off x="782614" y="832177"/>
            <a:ext cx="2324424" cy="440116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anim calcmode="lin" valueType="num">
                                      <p:cBhvr>
                                        <p:cTn id="7" dur="500" fill="hold"/>
                                        <p:tgtEl>
                                          <p:spTgt spid="46083"/>
                                        </p:tgtEl>
                                        <p:attrNameLst>
                                          <p:attrName>ppt_x</p:attrName>
                                        </p:attrNameLst>
                                      </p:cBhvr>
                                      <p:tavLst>
                                        <p:tav tm="0">
                                          <p:val>
                                            <p:strVal val="#ppt_x"/>
                                          </p:val>
                                        </p:tav>
                                        <p:tav tm="100000">
                                          <p:val>
                                            <p:strVal val="#ppt_x"/>
                                          </p:val>
                                        </p:tav>
                                      </p:tavLst>
                                    </p:anim>
                                    <p:anim calcmode="lin" valueType="num">
                                      <p:cBhvr>
                                        <p:cTn id="8" dur="500" fill="hold"/>
                                        <p:tgtEl>
                                          <p:spTgt spid="460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文本框 3"/>
          <p:cNvSpPr txBox="1"/>
          <p:nvPr/>
        </p:nvSpPr>
        <p:spPr>
          <a:xfrm>
            <a:off x="1913793" y="970085"/>
            <a:ext cx="5887915" cy="490134"/>
          </a:xfrm>
          <a:prstGeom prst="rect">
            <a:avLst/>
          </a:prstGeom>
          <a:noFill/>
          <a:ln w="9525">
            <a:noFill/>
          </a:ln>
        </p:spPr>
        <p:txBody>
          <a:bodyPr wrap="square" anchor="t" anchorCtr="0">
            <a:spAutoFit/>
          </a:bodyPr>
          <a:lstStyle/>
          <a:p>
            <a:r>
              <a:rPr lang="zh-CN" altLang="en-US" sz="2585">
                <a:latin typeface="Tahoma" panose="020B0604030504040204" pitchFamily="34" charset="0"/>
              </a:rPr>
              <a:t>程序见</a:t>
            </a:r>
            <a:r>
              <a:rPr lang="en-US" altLang="zh-CN" sz="2585">
                <a:latin typeface="Tahoma" panose="020B0604030504040204" pitchFamily="34" charset="0"/>
              </a:rPr>
              <a:t>q6_2,</a:t>
            </a:r>
            <a:r>
              <a:rPr lang="zh-CN" altLang="en-US" sz="2585">
                <a:latin typeface="Tahoma" panose="020B0604030504040204" pitchFamily="34" charset="0"/>
              </a:rPr>
              <a:t>运行结果如下：</a:t>
            </a:r>
          </a:p>
        </p:txBody>
      </p:sp>
      <p:graphicFrame>
        <p:nvGraphicFramePr>
          <p:cNvPr id="53250" name="对象 4"/>
          <p:cNvGraphicFramePr/>
          <p:nvPr>
            <p:custDataLst>
              <p:tags r:id="rId2"/>
            </p:custDataLst>
          </p:nvPr>
        </p:nvGraphicFramePr>
        <p:xfrm>
          <a:off x="1620716" y="2299189"/>
          <a:ext cx="5902569" cy="3744057"/>
        </p:xfrm>
        <a:graphic>
          <a:graphicData uri="http://schemas.openxmlformats.org/presentationml/2006/ole">
            <mc:AlternateContent xmlns:mc="http://schemas.openxmlformats.org/markup-compatibility/2006">
              <mc:Choice xmlns:v="urn:schemas-microsoft-com:vml" Requires="v">
                <p:oleObj spid="_x0000_s29730" r:id="rId4" imgW="5457825" imgH="3524250" progId="Paint.Picture">
                  <p:embed/>
                </p:oleObj>
              </mc:Choice>
              <mc:Fallback>
                <p:oleObj r:id="rId4" imgW="5457825" imgH="3524250" progId="Paint.Picture">
                  <p:embed/>
                  <p:pic>
                    <p:nvPicPr>
                      <p:cNvPr id="53250" name="对象 4"/>
                      <p:cNvPicPr/>
                      <p:nvPr/>
                    </p:nvPicPr>
                    <p:blipFill>
                      <a:blip r:embed="rId5"/>
                      <a:stretch>
                        <a:fillRect/>
                      </a:stretch>
                    </p:blipFill>
                    <p:spPr>
                      <a:xfrm>
                        <a:off x="1620716" y="2299189"/>
                        <a:ext cx="5902569" cy="3744057"/>
                      </a:xfrm>
                      <a:prstGeom prst="rect">
                        <a:avLst/>
                      </a:prstGeom>
                      <a:noFill/>
                      <a:ln w="38100">
                        <a:noFill/>
                        <a:miter/>
                      </a:ln>
                    </p:spPr>
                  </p:pic>
                </p:oleObj>
              </mc:Fallback>
            </mc:AlternateContent>
          </a:graphicData>
        </a:graphic>
      </p:graphicFrame>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标题 1"/>
          <p:cNvSpPr>
            <a:spLocks noGrp="1"/>
          </p:cNvSpPr>
          <p:nvPr>
            <p:ph type="title"/>
          </p:nvPr>
        </p:nvSpPr>
        <p:spPr>
          <a:xfrm>
            <a:off x="899592" y="605206"/>
            <a:ext cx="7794381" cy="561242"/>
          </a:xfrm>
          <a:ln/>
        </p:spPr>
        <p:txBody>
          <a:bodyPr anchor="b" anchorCtr="0"/>
          <a:lstStyle/>
          <a:p>
            <a:r>
              <a:rPr lang="zh-CN" altLang="en-US" sz="2585" b="1" dirty="0">
                <a:latin typeface="宋体" panose="02010600030101010101" pitchFamily="2" charset="-122"/>
              </a:rPr>
              <a:t>例1.6 做出例1.1中100位女生血清蛋白含量的茎叶图</a:t>
            </a:r>
          </a:p>
        </p:txBody>
      </p:sp>
      <p:pic>
        <p:nvPicPr>
          <p:cNvPr id="54274" name="图片 -2147482596"/>
          <p:cNvPicPr>
            <a:picLocks noChangeAspect="1"/>
          </p:cNvPicPr>
          <p:nvPr/>
        </p:nvPicPr>
        <p:blipFill>
          <a:blip r:embed="rId2"/>
          <a:stretch>
            <a:fillRect/>
          </a:stretch>
        </p:blipFill>
        <p:spPr>
          <a:xfrm>
            <a:off x="1314451" y="1434613"/>
            <a:ext cx="4503126" cy="2258157"/>
          </a:xfrm>
          <a:prstGeom prst="rect">
            <a:avLst/>
          </a:prstGeom>
          <a:noFill/>
          <a:ln w="9525">
            <a:noFill/>
          </a:ln>
        </p:spPr>
      </p:pic>
      <p:sp>
        <p:nvSpPr>
          <p:cNvPr id="54275" name="文本框 1"/>
          <p:cNvSpPr txBox="1"/>
          <p:nvPr/>
        </p:nvSpPr>
        <p:spPr>
          <a:xfrm>
            <a:off x="1248508" y="3960935"/>
            <a:ext cx="3775393" cy="369332"/>
          </a:xfrm>
          <a:prstGeom prst="rect">
            <a:avLst/>
          </a:prstGeom>
          <a:noFill/>
          <a:ln w="9525">
            <a:noFill/>
          </a:ln>
        </p:spPr>
        <p:txBody>
          <a:bodyPr wrap="none" anchor="t" anchorCtr="0">
            <a:spAutoFit/>
          </a:bodyPr>
          <a:lstStyle/>
          <a:p>
            <a:r>
              <a:rPr lang="en-US" altLang="zh-CN">
                <a:latin typeface="宋体" panose="02010600030101010101" pitchFamily="2" charset="-122"/>
              </a:rPr>
              <a:t>100</a:t>
            </a:r>
            <a:r>
              <a:rPr lang="zh-CN" altLang="zh-CN">
                <a:latin typeface="Tahoma" panose="020B0604030504040204" pitchFamily="34" charset="0"/>
              </a:rPr>
              <a:t>个女生的血清蛋白含量</a:t>
            </a:r>
            <a:r>
              <a:rPr lang="en-US" altLang="zh-CN">
                <a:latin typeface="Times New Roman" panose="02020603050405020304" pitchFamily="18" charset="0"/>
              </a:rPr>
              <a:t>(g/L)</a:t>
            </a:r>
            <a:r>
              <a:rPr lang="zh-CN" altLang="zh-CN">
                <a:latin typeface="Tahoma" panose="020B0604030504040204" pitchFamily="34" charset="0"/>
              </a:rPr>
              <a:t>数据</a:t>
            </a:r>
            <a:endParaRPr lang="zh-CN" altLang="en-US">
              <a:latin typeface="Tahoma" panose="020B0604030504040204" pitchFamily="34" charset="0"/>
            </a:endParaRP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图片 6"/>
          <p:cNvPicPr>
            <a:picLocks noGrp="1" noChangeAspect="1"/>
          </p:cNvPicPr>
          <p:nvPr>
            <p:ph idx="1"/>
          </p:nvPr>
        </p:nvPicPr>
        <p:blipFill>
          <a:blip r:embed="rId3"/>
          <a:stretch>
            <a:fillRect/>
          </a:stretch>
        </p:blipFill>
        <p:spPr>
          <a:xfrm>
            <a:off x="-14654" y="836735"/>
            <a:ext cx="3829050" cy="3798277"/>
          </a:xfrm>
          <a:ln/>
        </p:spPr>
      </p:pic>
      <p:graphicFrame>
        <p:nvGraphicFramePr>
          <p:cNvPr id="55298" name="对象 3"/>
          <p:cNvGraphicFramePr/>
          <p:nvPr/>
        </p:nvGraphicFramePr>
        <p:xfrm>
          <a:off x="3043604" y="770793"/>
          <a:ext cx="4060580" cy="3936023"/>
        </p:xfrm>
        <a:graphic>
          <a:graphicData uri="http://schemas.openxmlformats.org/presentationml/2006/ole">
            <mc:AlternateContent xmlns:mc="http://schemas.openxmlformats.org/markup-compatibility/2006">
              <mc:Choice xmlns:v="urn:schemas-microsoft-com:vml" Requires="v">
                <p:oleObj spid="_x0000_s30754" r:id="rId4" imgW="6000750" imgH="3924300" progId="Paint.Picture">
                  <p:embed/>
                </p:oleObj>
              </mc:Choice>
              <mc:Fallback>
                <p:oleObj r:id="rId4" imgW="6000750" imgH="3924300" progId="Paint.Picture">
                  <p:embed/>
                  <p:pic>
                    <p:nvPicPr>
                      <p:cNvPr id="55298" name="对象 3"/>
                      <p:cNvPicPr/>
                      <p:nvPr/>
                    </p:nvPicPr>
                    <p:blipFill>
                      <a:blip r:embed="rId5"/>
                      <a:stretch>
                        <a:fillRect/>
                      </a:stretch>
                    </p:blipFill>
                    <p:spPr>
                      <a:xfrm>
                        <a:off x="3043604" y="770793"/>
                        <a:ext cx="4060580" cy="3936023"/>
                      </a:xfrm>
                      <a:prstGeom prst="rect">
                        <a:avLst/>
                      </a:prstGeom>
                      <a:noFill/>
                      <a:ln w="38100">
                        <a:noFill/>
                        <a:miter/>
                      </a:ln>
                    </p:spPr>
                  </p:pic>
                </p:oleObj>
              </mc:Fallback>
            </mc:AlternateContent>
          </a:graphicData>
        </a:graphic>
      </p:graphicFrame>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a:extLst>
              <a:ext uri="{FF2B5EF4-FFF2-40B4-BE49-F238E27FC236}">
                <a16:creationId xmlns:a16="http://schemas.microsoft.com/office/drawing/2014/main" id="{C979C1DA-B31A-4C07-B35B-7DDA67BB3B8F}"/>
              </a:ext>
            </a:extLst>
          </p:cNvPr>
          <p:cNvSpPr>
            <a:spLocks noGrp="1" noChangeArrowheads="1"/>
          </p:cNvSpPr>
          <p:nvPr>
            <p:ph type="body" idx="1"/>
          </p:nvPr>
        </p:nvSpPr>
        <p:spPr>
          <a:xfrm>
            <a:off x="1235075" y="746125"/>
            <a:ext cx="7696200" cy="1009650"/>
          </a:xfrm>
        </p:spPr>
        <p:txBody>
          <a:bodyPr/>
          <a:lstStyle/>
          <a:p>
            <a:pPr marL="0" indent="0" eaLnBrk="1" hangingPunct="1">
              <a:lnSpc>
                <a:spcPct val="90000"/>
              </a:lnSpc>
              <a:buFont typeface="Wingdings" panose="05000000000000000000" pitchFamily="2" charset="2"/>
              <a:buNone/>
            </a:pPr>
            <a:r>
              <a:rPr lang="en-US" altLang="zh-CN" sz="1800" dirty="0">
                <a:latin typeface="微软雅黑" panose="020B0503020204020204" pitchFamily="34" charset="-122"/>
                <a:ea typeface="微软雅黑" panose="020B0503020204020204" pitchFamily="34" charset="-122"/>
              </a:rPr>
              <a:t>2006</a:t>
            </a:r>
            <a:r>
              <a:rPr lang="zh-CN" altLang="en-US" sz="1800" dirty="0">
                <a:latin typeface="微软雅黑" panose="020B0503020204020204" pitchFamily="34" charset="-122"/>
                <a:ea typeface="微软雅黑" panose="020B0503020204020204" pitchFamily="34" charset="-122"/>
              </a:rPr>
              <a:t>年，会议五十年后，当事人重聚达特茅斯</a:t>
            </a:r>
            <a:endParaRPr lang="en-US" altLang="zh-CN" sz="1800" dirty="0">
              <a:latin typeface="微软雅黑" panose="020B0503020204020204" pitchFamily="34" charset="-122"/>
              <a:ea typeface="微软雅黑" panose="020B0503020204020204" pitchFamily="34" charset="-122"/>
            </a:endParaRPr>
          </a:p>
          <a:p>
            <a:pPr marL="0" indent="0" eaLnBrk="1" hangingPunct="1">
              <a:lnSpc>
                <a:spcPct val="90000"/>
              </a:lnSpc>
              <a:buFont typeface="Wingdings" panose="05000000000000000000" pitchFamily="2" charset="2"/>
              <a:buNone/>
            </a:pPr>
            <a:endParaRPr lang="zh-CN" altLang="en-US" sz="2400" dirty="0"/>
          </a:p>
        </p:txBody>
      </p:sp>
      <p:pic>
        <p:nvPicPr>
          <p:cNvPr id="14340" name="Picture 7">
            <a:extLst>
              <a:ext uri="{FF2B5EF4-FFF2-40B4-BE49-F238E27FC236}">
                <a16:creationId xmlns:a16="http://schemas.microsoft.com/office/drawing/2014/main" id="{7FBE1408-C33C-4F9D-9E83-707343C126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075" y="1193800"/>
            <a:ext cx="6673850"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文本框 1">
            <a:extLst>
              <a:ext uri="{FF2B5EF4-FFF2-40B4-BE49-F238E27FC236}">
                <a16:creationId xmlns:a16="http://schemas.microsoft.com/office/drawing/2014/main" id="{A48CB889-68AD-4521-BBFF-4743EEBFCBCA}"/>
              </a:ext>
            </a:extLst>
          </p:cNvPr>
          <p:cNvSpPr txBox="1">
            <a:spLocks noChangeArrowheads="1"/>
          </p:cNvSpPr>
          <p:nvPr/>
        </p:nvSpPr>
        <p:spPr bwMode="auto">
          <a:xfrm>
            <a:off x="1401763" y="6359525"/>
            <a:ext cx="6340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000">
                <a:latin typeface="微软雅黑" panose="020B0503020204020204" pitchFamily="34" charset="-122"/>
                <a:ea typeface="微软雅黑" panose="020B0503020204020204" pitchFamily="34" charset="-122"/>
              </a:rPr>
              <a:t>左起：摩尔，麦卡锡，闵斯基，赛弗里奇，所罗门诺夫</a:t>
            </a: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p:cNvSpPr>
            <a:spLocks noGrp="1"/>
          </p:cNvSpPr>
          <p:nvPr>
            <p:ph type="title"/>
          </p:nvPr>
        </p:nvSpPr>
        <p:spPr>
          <a:ln/>
        </p:spPr>
        <p:txBody>
          <a:bodyPr anchor="b" anchorCtr="0"/>
          <a:lstStyle/>
          <a:p>
            <a:endParaRPr lang="zh-CN" altLang="en-US"/>
          </a:p>
        </p:txBody>
      </p:sp>
      <p:sp>
        <p:nvSpPr>
          <p:cNvPr id="51202" name="内容占位符 2"/>
          <p:cNvSpPr>
            <a:spLocks noGrp="1"/>
          </p:cNvSpPr>
          <p:nvPr>
            <p:ph idx="1"/>
          </p:nvPr>
        </p:nvSpPr>
        <p:spPr>
          <a:xfrm>
            <a:off x="495300" y="461597"/>
            <a:ext cx="8449408" cy="5558204"/>
          </a:xfrm>
          <a:solidFill>
            <a:srgbClr val="FFFFFF"/>
          </a:solidFill>
        </p:spPr>
        <p:txBody>
          <a:bodyPr anchor="t"/>
          <a:lstStyle/>
          <a:p>
            <a:pPr marL="0" indent="0" algn="ctr" defTabSz="844083" eaLnBrk="1" hangingPunct="1">
              <a:lnSpc>
                <a:spcPct val="125000"/>
              </a:lnSpc>
              <a:spcBef>
                <a:spcPct val="0"/>
              </a:spcBef>
              <a:spcAft>
                <a:spcPct val="0"/>
              </a:spcAft>
              <a:buClr>
                <a:schemeClr val="folHlink"/>
              </a:buClr>
              <a:buSzPct val="60000"/>
              <a:buNone/>
            </a:pPr>
            <a:r>
              <a:rPr lang="en-US" altLang="zh-CN" sz="2585" b="1" kern="1200" noProof="1">
                <a:latin typeface="Times New Roman" panose="02020603050405020304" pitchFamily="18" charset="0"/>
                <a:ea typeface="+mn-ea"/>
                <a:cs typeface="+mn-cs"/>
              </a:rPr>
              <a:t>Matlab</a:t>
            </a:r>
            <a:r>
              <a:rPr lang="zh-CN" altLang="zh-CN" sz="2585" b="1" kern="1200" noProof="1">
                <a:latin typeface="Times New Roman" panose="02020603050405020304" pitchFamily="18" charset="0"/>
                <a:ea typeface="+mn-ea"/>
                <a:cs typeface="+mn-cs"/>
              </a:rPr>
              <a:t>函数</a:t>
            </a:r>
            <a:endParaRPr lang="zh-CN" altLang="en-US" sz="2585" b="1" kern="1200" noProof="1">
              <a:latin typeface="Times New Roman" panose="02020603050405020304" pitchFamily="18" charset="0"/>
              <a:ea typeface="+mn-ea"/>
              <a:cs typeface="+mn-cs"/>
            </a:endParaRPr>
          </a:p>
          <a:p>
            <a:pPr marL="316531" indent="-316531" defTabSz="844083" eaLnBrk="1" hangingPunct="1">
              <a:lnSpc>
                <a:spcPct val="125000"/>
              </a:lnSpc>
              <a:spcBef>
                <a:spcPct val="0"/>
              </a:spcBef>
              <a:spcAft>
                <a:spcPct val="0"/>
              </a:spcAft>
              <a:buClr>
                <a:schemeClr val="folHlink"/>
              </a:buClr>
              <a:buSzPct val="60000"/>
            </a:pPr>
            <a:r>
              <a:rPr lang="zh-CN" altLang="en-US" sz="2585" b="1" kern="1200" noProof="1">
                <a:latin typeface="Times New Roman" panose="02020603050405020304" pitchFamily="18" charset="0"/>
                <a:ea typeface="+mn-ea"/>
                <a:cs typeface="+mn-cs"/>
              </a:rPr>
              <a:t>[h,p,st] = chi2gof(x);%卡方拟合优度检验，</a:t>
            </a:r>
            <a:r>
              <a:rPr lang="en-US" altLang="zh-CN" sz="2585" b="1" kern="1200" noProof="1">
                <a:latin typeface="Times New Roman" panose="02020603050405020304" pitchFamily="18" charset="0"/>
                <a:ea typeface="+mn-ea"/>
                <a:cs typeface="+mn-cs"/>
              </a:rPr>
              <a:t>h=0/1 </a:t>
            </a:r>
            <a:r>
              <a:rPr lang="zh-CN" altLang="en-US" sz="2585" b="1" kern="1200" noProof="1">
                <a:latin typeface="Times New Roman" panose="02020603050405020304" pitchFamily="18" charset="0"/>
                <a:ea typeface="+mn-ea"/>
                <a:cs typeface="+mn-cs"/>
              </a:rPr>
              <a:t>表示接受</a:t>
            </a:r>
            <a:r>
              <a:rPr lang="en-US" altLang="zh-CN" sz="2585" b="1" kern="1200" noProof="1">
                <a:latin typeface="Times New Roman" panose="02020603050405020304" pitchFamily="18" charset="0"/>
                <a:ea typeface="+mn-ea"/>
                <a:cs typeface="+mn-cs"/>
              </a:rPr>
              <a:t>/</a:t>
            </a:r>
            <a:r>
              <a:rPr lang="zh-CN" altLang="en-US" sz="2585" b="1" kern="1200" noProof="1">
                <a:latin typeface="Times New Roman" panose="02020603050405020304" pitchFamily="18" charset="0"/>
                <a:ea typeface="+mn-ea"/>
                <a:cs typeface="+mn-cs"/>
              </a:rPr>
              <a:t>拒绝；</a:t>
            </a:r>
            <a:r>
              <a:rPr lang="zh-CN" altLang="en-US" sz="2585" b="1" kern="1200" noProof="1">
                <a:latin typeface="Times New Roman" panose="02020603050405020304" pitchFamily="18" charset="0"/>
                <a:ea typeface="+mn-ea"/>
                <a:cs typeface="+mn-cs"/>
                <a:sym typeface="+mn-ea"/>
              </a:rPr>
              <a:t>p表示分位点；nbins分组数；alpha表示显著性水平。</a:t>
            </a:r>
            <a:endParaRPr lang="zh-CN" altLang="en-US" sz="2585" b="1" kern="1200" noProof="1">
              <a:latin typeface="Times New Roman" panose="02020603050405020304" pitchFamily="18" charset="0"/>
              <a:ea typeface="+mn-ea"/>
              <a:cs typeface="+mn-cs"/>
            </a:endParaRPr>
          </a:p>
          <a:p>
            <a:pPr marL="0" indent="0" defTabSz="844083" eaLnBrk="1" hangingPunct="1">
              <a:lnSpc>
                <a:spcPct val="125000"/>
              </a:lnSpc>
              <a:spcBef>
                <a:spcPct val="0"/>
              </a:spcBef>
              <a:spcAft>
                <a:spcPct val="0"/>
              </a:spcAft>
              <a:buClr>
                <a:schemeClr val="folHlink"/>
              </a:buClr>
              <a:buSzPct val="60000"/>
              <a:buNone/>
            </a:pPr>
            <a:r>
              <a:rPr lang="zh-CN" altLang="en-US" sz="2585" b="1" kern="1200" noProof="1">
                <a:latin typeface="Times New Roman" panose="02020603050405020304" pitchFamily="18" charset="0"/>
                <a:ea typeface="+mn-ea"/>
                <a:cs typeface="+mn-cs"/>
              </a:rPr>
              <a:t>    [h,p,st]=chi2gof(x, 'alpha', </a:t>
            </a:r>
            <a:r>
              <a:rPr lang="zh-CN" altLang="en-US" sz="2585" b="1" kern="1200" noProof="1">
                <a:latin typeface="Times New Roman" panose="02020603050405020304" pitchFamily="18" charset="0"/>
                <a:ea typeface="+mn-ea"/>
                <a:cs typeface="+mn-cs"/>
                <a:sym typeface="+mn-ea"/>
              </a:rPr>
              <a:t>alpha</a:t>
            </a:r>
            <a:r>
              <a:rPr lang="zh-CN" altLang="en-US" sz="2585" b="1" kern="1200" noProof="1">
                <a:latin typeface="Times New Roman" panose="02020603050405020304" pitchFamily="18" charset="0"/>
                <a:ea typeface="+mn-ea"/>
                <a:cs typeface="+mn-cs"/>
              </a:rPr>
              <a:t>, 'nbins', nbins, 'cdf',{@wblcdf,alfa,c,});%卡方拟合优度检验</a:t>
            </a:r>
          </a:p>
          <a:p>
            <a:pPr marL="0" indent="0" defTabSz="844083" eaLnBrk="1" hangingPunct="1">
              <a:lnSpc>
                <a:spcPct val="125000"/>
              </a:lnSpc>
              <a:spcBef>
                <a:spcPct val="0"/>
              </a:spcBef>
              <a:spcAft>
                <a:spcPct val="0"/>
              </a:spcAft>
              <a:buClr>
                <a:schemeClr val="folHlink"/>
              </a:buClr>
              <a:buSzPct val="60000"/>
              <a:buNone/>
            </a:pPr>
            <a:endParaRPr lang="zh-CN" altLang="en-US" sz="2585" b="1" kern="1200" noProof="1">
              <a:latin typeface="Times New Roman" panose="02020603050405020304" pitchFamily="18" charset="0"/>
              <a:ea typeface="+mn-ea"/>
              <a:cs typeface="+mn-cs"/>
            </a:endParaRPr>
          </a:p>
          <a:p>
            <a:pPr marL="316531" indent="-316531" defTabSz="844083" eaLnBrk="1" hangingPunct="1">
              <a:lnSpc>
                <a:spcPct val="125000"/>
              </a:lnSpc>
              <a:spcBef>
                <a:spcPct val="0"/>
              </a:spcBef>
              <a:spcAft>
                <a:spcPct val="0"/>
              </a:spcAft>
              <a:buClr>
                <a:schemeClr val="folHlink"/>
              </a:buClr>
              <a:buSzPct val="60000"/>
            </a:pPr>
            <a:r>
              <a:rPr lang="zh-CN" altLang="en-US" sz="2585" b="1" kern="1200" noProof="1">
                <a:latin typeface="Times New Roman" panose="02020603050405020304" pitchFamily="18" charset="0"/>
                <a:ea typeface="+mn-ea"/>
                <a:cs typeface="+mn-cs"/>
              </a:rPr>
              <a:t>[h,p,ksstat,cv]=kstest(x)%单样本分布与</a:t>
            </a:r>
            <a:r>
              <a:rPr lang="zh-CN" altLang="en-US" sz="2585" b="1" kern="1200" noProof="1">
                <a:latin typeface="Times New Roman" panose="02020603050405020304" pitchFamily="18" charset="0"/>
                <a:ea typeface="+mn-ea"/>
                <a:cs typeface="+mn-cs"/>
                <a:sym typeface="+mn-ea"/>
              </a:rPr>
              <a:t>标准正态分布</a:t>
            </a:r>
            <a:r>
              <a:rPr lang="zh-CN" altLang="en-US" sz="2585" b="1" kern="1200" noProof="1">
                <a:latin typeface="Times New Roman" panose="02020603050405020304" pitchFamily="18" charset="0"/>
                <a:ea typeface="+mn-ea"/>
                <a:cs typeface="+mn-cs"/>
              </a:rPr>
              <a:t>的Kolmogorov-Smirnov检验 </a:t>
            </a:r>
          </a:p>
          <a:p>
            <a:pPr marL="316531" indent="-316531" defTabSz="844083" eaLnBrk="1" hangingPunct="1">
              <a:lnSpc>
                <a:spcPct val="125000"/>
              </a:lnSpc>
              <a:spcBef>
                <a:spcPct val="0"/>
              </a:spcBef>
              <a:spcAft>
                <a:spcPct val="0"/>
              </a:spcAft>
              <a:buClr>
                <a:schemeClr val="folHlink"/>
              </a:buClr>
              <a:buSzPct val="60000"/>
            </a:pPr>
            <a:endParaRPr lang="zh-CN" altLang="en-US" sz="2585" b="1" kern="1200" noProof="1">
              <a:latin typeface="Times New Roman" panose="02020603050405020304" pitchFamily="18" charset="0"/>
              <a:ea typeface="+mn-ea"/>
              <a:cs typeface="+mn-cs"/>
            </a:endParaRPr>
          </a:p>
          <a:p>
            <a:pPr marL="316531" indent="-316531" defTabSz="844083" eaLnBrk="1" hangingPunct="1">
              <a:lnSpc>
                <a:spcPct val="125000"/>
              </a:lnSpc>
              <a:spcBef>
                <a:spcPct val="0"/>
              </a:spcBef>
              <a:spcAft>
                <a:spcPct val="0"/>
              </a:spcAft>
              <a:buClr>
                <a:schemeClr val="folHlink"/>
              </a:buClr>
              <a:buSzPct val="60000"/>
            </a:pPr>
            <a:r>
              <a:rPr lang="zh-CN" altLang="en-US" sz="2585" b="1" kern="1200" noProof="1">
                <a:latin typeface="Times New Roman" panose="02020603050405020304" pitchFamily="18" charset="0"/>
                <a:ea typeface="+mn-ea"/>
                <a:cs typeface="+mn-cs"/>
              </a:rPr>
              <a:t>[</a:t>
            </a:r>
            <a:r>
              <a:rPr lang="en-US" altLang="zh-CN" sz="2585" b="1" kern="1200" noProof="1">
                <a:latin typeface="Times New Roman" panose="02020603050405020304" pitchFamily="18" charset="0"/>
                <a:ea typeface="+mn-ea"/>
                <a:cs typeface="+mn-cs"/>
              </a:rPr>
              <a:t>h</a:t>
            </a:r>
            <a:r>
              <a:rPr lang="zh-CN" altLang="en-US" sz="2585" b="1" kern="1200" noProof="1">
                <a:latin typeface="Times New Roman" panose="02020603050405020304" pitchFamily="18" charset="0"/>
                <a:ea typeface="+mn-ea"/>
                <a:cs typeface="+mn-cs"/>
              </a:rPr>
              <a:t>, pValue, W] = swtest(x);%Shapiro-Wilk检验方法</a:t>
            </a:r>
            <a:r>
              <a:rPr lang="en-US" altLang="zh-CN" sz="2585" b="1" kern="1200" noProof="1">
                <a:latin typeface="Times New Roman" panose="02020603050405020304" pitchFamily="18" charset="0"/>
                <a:ea typeface="+mn-ea"/>
                <a:cs typeface="+mn-cs"/>
              </a:rPr>
              <a:t>,</a:t>
            </a:r>
            <a:r>
              <a:rPr lang="zh-CN" altLang="zh-CN" sz="2585" b="1" kern="1200" noProof="1">
                <a:latin typeface="Times New Roman" panose="02020603050405020304" pitchFamily="18" charset="0"/>
                <a:ea typeface="+mn-ea"/>
                <a:cs typeface="+mn-cs"/>
              </a:rPr>
              <a:t>网上程序</a:t>
            </a: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图片 30721" descr="7894963361600246370220.png"/>
          <p:cNvPicPr>
            <a:picLocks noChangeAspect="1"/>
          </p:cNvPicPr>
          <p:nvPr/>
        </p:nvPicPr>
        <p:blipFill>
          <a:blip r:embed="rId2"/>
          <a:stretch>
            <a:fillRect/>
          </a:stretch>
        </p:blipFill>
        <p:spPr>
          <a:xfrm>
            <a:off x="335574" y="4803531"/>
            <a:ext cx="8472854" cy="2177562"/>
          </a:xfrm>
          <a:prstGeom prst="rect">
            <a:avLst/>
          </a:prstGeom>
          <a:noFill/>
          <a:ln w="9525">
            <a:noFill/>
          </a:ln>
        </p:spPr>
      </p:pic>
      <p:sp>
        <p:nvSpPr>
          <p:cNvPr id="57346" name="标题 30722"/>
          <p:cNvSpPr>
            <a:spLocks noGrp="1"/>
          </p:cNvSpPr>
          <p:nvPr>
            <p:ph type="title" idx="4294967295"/>
          </p:nvPr>
        </p:nvSpPr>
        <p:spPr>
          <a:xfrm>
            <a:off x="773723" y="877766"/>
            <a:ext cx="7596554" cy="863111"/>
          </a:xfrm>
          <a:ln/>
        </p:spPr>
        <p:txBody>
          <a:bodyPr anchor="t" anchorCtr="0"/>
          <a:lstStyle/>
          <a:p>
            <a:pPr>
              <a:lnSpc>
                <a:spcPct val="120000"/>
              </a:lnSpc>
            </a:pPr>
            <a:r>
              <a:rPr lang="en-US" altLang="zh-CN" sz="2400" b="1" dirty="0">
                <a:solidFill>
                  <a:srgbClr val="FF0000"/>
                </a:solidFill>
                <a:latin typeface="Times New Roman" panose="02020603050405020304" pitchFamily="18" charset="0"/>
                <a:ea typeface="楷体_GB2312" pitchFamily="49" charset="-122"/>
              </a:rPr>
              <a:t> </a:t>
            </a:r>
            <a:r>
              <a:rPr lang="zh-CN" altLang="en-US" sz="3600" b="1" kern="1200" dirty="0">
                <a:latin typeface="华文中宋" panose="02010600040101010101" pitchFamily="2" charset="-122"/>
                <a:ea typeface="华文中宋" panose="02010600040101010101" pitchFamily="2" charset="-122"/>
                <a:cs typeface="+mn-cs"/>
              </a:rPr>
              <a:t>正态性检验与分布拟合检验</a:t>
            </a:r>
          </a:p>
        </p:txBody>
      </p:sp>
      <p:sp>
        <p:nvSpPr>
          <p:cNvPr id="30724" name="文本占位符 30723"/>
          <p:cNvSpPr>
            <a:spLocks noGrp="1"/>
          </p:cNvSpPr>
          <p:nvPr>
            <p:ph type="body" idx="4294967295"/>
          </p:nvPr>
        </p:nvSpPr>
        <p:spPr>
          <a:xfrm>
            <a:off x="773723" y="1740877"/>
            <a:ext cx="7596554" cy="4177812"/>
          </a:xfrm>
          <a:ln/>
        </p:spPr>
        <p:txBody>
          <a:bodyPr anchor="t" anchorCtr="0"/>
          <a:lstStyle/>
          <a:p>
            <a:pPr>
              <a:lnSpc>
                <a:spcPct val="120000"/>
              </a:lnSpc>
              <a:spcBef>
                <a:spcPct val="0"/>
              </a:spcBef>
            </a:pPr>
            <a:r>
              <a:rPr lang="zh-CN" altLang="en-US" sz="2585">
                <a:latin typeface="Times New Roman" panose="02020603050405020304" pitchFamily="18" charset="0"/>
                <a:ea typeface="楷体_GB2312" pitchFamily="49" charset="-122"/>
              </a:rPr>
              <a:t>上面介绍的茎叶图对随机型、确定型的数据都有用，其特点是图像生动直观。在直方图、经验分布函数的介绍中，曾提到在总体存在某种类型的分布时，配一条合适的总体概率密度曲线或总体分布函数曲线。然后，所配曲线是否合适，是需要进行统计检验的。</a:t>
            </a:r>
          </a:p>
        </p:txBody>
      </p:sp>
      <p:sp>
        <p:nvSpPr>
          <p:cNvPr id="57348" name="日期占位符 30724"/>
          <p:cNvSpPr>
            <a:spLocks noGrp="1"/>
          </p:cNvSpPr>
          <p:nvPr>
            <p:ph type="dt" sz="half" idx="10"/>
          </p:nvPr>
        </p:nvSpPr>
        <p:spPr>
          <a:xfrm>
            <a:off x="6531220" y="385397"/>
            <a:ext cx="1969477" cy="250580"/>
          </a:xfrm>
          <a:ln/>
        </p:spPr>
        <p:txBody>
          <a:bodyPr anchor="t"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buFont typeface="Times New Roman" panose="02020603050405020304" pitchFamily="18" charset="0"/>
            </a:pPr>
            <a:fld id="{BB962C8B-B14F-4D97-AF65-F5344CB8AC3E}" type="datetime3">
              <a:rPr lang="zh-CN" altLang="en-US" sz="1292" dirty="0">
                <a:latin typeface="Arial" panose="020B0604020202020204" pitchFamily="34" charset="0"/>
              </a:rPr>
              <a:t>2024年11月25日星期一</a:t>
            </a:fld>
            <a:endParaRPr lang="zh-CN" altLang="en-US" sz="1292" dirty="0">
              <a:latin typeface="Arial"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4">
                                            <p:txEl>
                                              <p:pRg st="0" end="0"/>
                                            </p:txEl>
                                          </p:spTgt>
                                        </p:tgtEl>
                                        <p:attrNameLst>
                                          <p:attrName>style.visibility</p:attrName>
                                        </p:attrNameLst>
                                      </p:cBhvr>
                                      <p:to>
                                        <p:strVal val="visible"/>
                                      </p:to>
                                    </p:set>
                                    <p:animEffect transition="in" filter="wipe(left)">
                                      <p:cBhvr>
                                        <p:cTn id="7" dur="500"/>
                                        <p:tgtEl>
                                          <p:spTgt spid="307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build="p"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图片 31745" descr="7894963361600246370220.png"/>
          <p:cNvPicPr>
            <a:picLocks noChangeAspect="1"/>
          </p:cNvPicPr>
          <p:nvPr/>
        </p:nvPicPr>
        <p:blipFill>
          <a:blip r:embed="rId2"/>
          <a:stretch>
            <a:fillRect/>
          </a:stretch>
        </p:blipFill>
        <p:spPr>
          <a:xfrm>
            <a:off x="335574" y="4803531"/>
            <a:ext cx="8472854" cy="2177562"/>
          </a:xfrm>
          <a:prstGeom prst="rect">
            <a:avLst/>
          </a:prstGeom>
          <a:noFill/>
          <a:ln w="9525">
            <a:noFill/>
          </a:ln>
        </p:spPr>
      </p:pic>
      <p:sp>
        <p:nvSpPr>
          <p:cNvPr id="31747" name="文本框 31746"/>
          <p:cNvSpPr txBox="1"/>
          <p:nvPr/>
        </p:nvSpPr>
        <p:spPr>
          <a:xfrm>
            <a:off x="1229459" y="1562100"/>
            <a:ext cx="7300075"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正态性检验用于检验样本数据是否来自正态分布总</a:t>
            </a:r>
          </a:p>
        </p:txBody>
      </p:sp>
      <p:sp>
        <p:nvSpPr>
          <p:cNvPr id="31748" name="文本框 31747"/>
          <p:cNvSpPr txBox="1"/>
          <p:nvPr/>
        </p:nvSpPr>
        <p:spPr>
          <a:xfrm>
            <a:off x="627185" y="2139462"/>
            <a:ext cx="7963719"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体，分布拟合检验用于检验样本数据是否来自某类型的</a:t>
            </a:r>
          </a:p>
        </p:txBody>
      </p:sp>
      <p:sp>
        <p:nvSpPr>
          <p:cNvPr id="31749" name="文本框 31748"/>
          <p:cNvSpPr txBox="1"/>
          <p:nvPr/>
        </p:nvSpPr>
        <p:spPr>
          <a:xfrm>
            <a:off x="477716" y="2722685"/>
            <a:ext cx="7963719"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分布总体。显然，</a:t>
            </a:r>
            <a:r>
              <a:rPr lang="zh-CN" altLang="en-US" sz="2585">
                <a:solidFill>
                  <a:srgbClr val="FF0000"/>
                </a:solidFill>
                <a:latin typeface="楷体_GB2312" pitchFamily="49" charset="-122"/>
                <a:ea typeface="楷体_GB2312" pitchFamily="49" charset="-122"/>
              </a:rPr>
              <a:t>正态性检验属于分布拟合检验</a:t>
            </a:r>
            <a:r>
              <a:rPr lang="zh-CN" altLang="en-US" sz="2585">
                <a:latin typeface="楷体_GB2312" pitchFamily="49" charset="-122"/>
                <a:ea typeface="楷体_GB2312" pitchFamily="49" charset="-122"/>
              </a:rPr>
              <a:t>，它是</a:t>
            </a:r>
          </a:p>
        </p:txBody>
      </p:sp>
      <p:sp>
        <p:nvSpPr>
          <p:cNvPr id="31750" name="文本框 31749"/>
          <p:cNvSpPr txBox="1"/>
          <p:nvPr/>
        </p:nvSpPr>
        <p:spPr>
          <a:xfrm>
            <a:off x="477716" y="3450982"/>
            <a:ext cx="7963719"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分布拟合检验中重要的一种。下面介绍几种重要的分布</a:t>
            </a:r>
          </a:p>
        </p:txBody>
      </p:sp>
      <p:sp>
        <p:nvSpPr>
          <p:cNvPr id="31751" name="文本框 31750"/>
          <p:cNvSpPr txBox="1"/>
          <p:nvPr/>
        </p:nvSpPr>
        <p:spPr>
          <a:xfrm>
            <a:off x="622790" y="4129454"/>
            <a:ext cx="1659109"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拟合检验。</a:t>
            </a:r>
          </a:p>
        </p:txBody>
      </p:sp>
      <p:sp>
        <p:nvSpPr>
          <p:cNvPr id="58375" name="日期占位符 31751"/>
          <p:cNvSpPr>
            <a:spLocks noGrp="1"/>
          </p:cNvSpPr>
          <p:nvPr>
            <p:ph type="dt" sz="half" idx="10"/>
          </p:nvPr>
        </p:nvSpPr>
        <p:spPr>
          <a:xfrm>
            <a:off x="6531220" y="385397"/>
            <a:ext cx="1969477" cy="250580"/>
          </a:xfrm>
          <a:ln/>
        </p:spPr>
        <p:txBody>
          <a:bodyPr anchor="t"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buFont typeface="Times New Roman" panose="02020603050405020304" pitchFamily="18" charset="0"/>
            </a:pPr>
            <a:fld id="{BB962C8B-B14F-4D97-AF65-F5344CB8AC3E}" type="datetime3">
              <a:rPr lang="zh-CN" altLang="en-US" sz="1292" dirty="0">
                <a:latin typeface="Arial" panose="020B0604020202020204" pitchFamily="34" charset="0"/>
              </a:rPr>
              <a:t>2024年11月25日星期一</a:t>
            </a:fld>
            <a:endParaRPr lang="zh-CN" altLang="en-US" sz="1292" dirty="0">
              <a:latin typeface="Arial"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animEffect transition="in" filter="wipe(left)">
                                      <p:cBhvr>
                                        <p:cTn id="7" dur="500"/>
                                        <p:tgtEl>
                                          <p:spTgt spid="317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748"/>
                                        </p:tgtEl>
                                        <p:attrNameLst>
                                          <p:attrName>style.visibility</p:attrName>
                                        </p:attrNameLst>
                                      </p:cBhvr>
                                      <p:to>
                                        <p:strVal val="visible"/>
                                      </p:to>
                                    </p:set>
                                    <p:animEffect transition="in" filter="wipe(left)">
                                      <p:cBhvr>
                                        <p:cTn id="12" dur="500"/>
                                        <p:tgtEl>
                                          <p:spTgt spid="317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749"/>
                                        </p:tgtEl>
                                        <p:attrNameLst>
                                          <p:attrName>style.visibility</p:attrName>
                                        </p:attrNameLst>
                                      </p:cBhvr>
                                      <p:to>
                                        <p:strVal val="visible"/>
                                      </p:to>
                                    </p:set>
                                    <p:animEffect transition="in" filter="wipe(left)">
                                      <p:cBhvr>
                                        <p:cTn id="17" dur="500"/>
                                        <p:tgtEl>
                                          <p:spTgt spid="317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750"/>
                                        </p:tgtEl>
                                        <p:attrNameLst>
                                          <p:attrName>style.visibility</p:attrName>
                                        </p:attrNameLst>
                                      </p:cBhvr>
                                      <p:to>
                                        <p:strVal val="visible"/>
                                      </p:to>
                                    </p:set>
                                    <p:animEffect transition="in" filter="wipe(left)">
                                      <p:cBhvr>
                                        <p:cTn id="22" dur="500"/>
                                        <p:tgtEl>
                                          <p:spTgt spid="317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751"/>
                                        </p:tgtEl>
                                        <p:attrNameLst>
                                          <p:attrName>style.visibility</p:attrName>
                                        </p:attrNameLst>
                                      </p:cBhvr>
                                      <p:to>
                                        <p:strVal val="visible"/>
                                      </p:to>
                                    </p:set>
                                    <p:animEffect transition="in" filter="wipe(left)">
                                      <p:cBhvr>
                                        <p:cTn id="27" dur="500"/>
                                        <p:tgtEl>
                                          <p:spTgt spid="31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animBg="1"/>
      <p:bldP spid="31748" grpId="0" animBg="1"/>
      <p:bldP spid="31749" grpId="0" animBg="1"/>
      <p:bldP spid="31750" grpId="0" animBg="1"/>
      <p:bldP spid="31751"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图片 32769" descr="7894963361600246370220.png"/>
          <p:cNvPicPr>
            <a:picLocks noChangeAspect="1"/>
          </p:cNvPicPr>
          <p:nvPr/>
        </p:nvPicPr>
        <p:blipFill>
          <a:blip r:embed="rId2"/>
          <a:stretch>
            <a:fillRect/>
          </a:stretch>
        </p:blipFill>
        <p:spPr>
          <a:xfrm>
            <a:off x="335574" y="4803531"/>
            <a:ext cx="8472854" cy="2177562"/>
          </a:xfrm>
          <a:prstGeom prst="rect">
            <a:avLst/>
          </a:prstGeom>
          <a:noFill/>
          <a:ln w="9525">
            <a:noFill/>
          </a:ln>
        </p:spPr>
      </p:pic>
      <p:sp>
        <p:nvSpPr>
          <p:cNvPr id="59394" name="文本框 32770"/>
          <p:cNvSpPr txBox="1"/>
          <p:nvPr/>
        </p:nvSpPr>
        <p:spPr>
          <a:xfrm>
            <a:off x="707781" y="1192824"/>
            <a:ext cx="274114" cy="397801"/>
          </a:xfrm>
          <a:prstGeom prst="rect">
            <a:avLst/>
          </a:prstGeom>
          <a:noFill/>
          <a:ln w="9525">
            <a:noFill/>
          </a:ln>
        </p:spPr>
        <p:txBody>
          <a:bodyPr wrap="none" lIns="0" tIns="0" rIns="0" bIns="0" anchor="t" anchorCtr="0">
            <a:spAutoFit/>
          </a:bodyPr>
          <a:lstStyle/>
          <a:p>
            <a:r>
              <a:rPr lang="en-US" altLang="zh-CN" sz="2585">
                <a:solidFill>
                  <a:srgbClr val="0000FF"/>
                </a:solidFill>
                <a:latin typeface="楷体_GB2312" pitchFamily="49" charset="-122"/>
                <a:ea typeface="楷体_GB2312" pitchFamily="49" charset="-122"/>
              </a:rPr>
              <a:t>1.</a:t>
            </a:r>
          </a:p>
        </p:txBody>
      </p:sp>
      <p:pic>
        <p:nvPicPr>
          <p:cNvPr id="59395" name="图片 32771" descr="7484270301600246370487.wmf"/>
          <p:cNvPicPr>
            <a:picLocks noChangeAspect="1"/>
          </p:cNvPicPr>
          <p:nvPr/>
        </p:nvPicPr>
        <p:blipFill>
          <a:blip r:embed="rId3"/>
          <a:stretch>
            <a:fillRect/>
          </a:stretch>
        </p:blipFill>
        <p:spPr>
          <a:xfrm>
            <a:off x="1036028" y="1192823"/>
            <a:ext cx="375138" cy="433754"/>
          </a:xfrm>
          <a:prstGeom prst="rect">
            <a:avLst/>
          </a:prstGeom>
          <a:noFill/>
          <a:ln w="9525">
            <a:noFill/>
          </a:ln>
        </p:spPr>
      </p:pic>
      <p:sp>
        <p:nvSpPr>
          <p:cNvPr id="59396" name="文本框 32772"/>
          <p:cNvSpPr txBox="1"/>
          <p:nvPr/>
        </p:nvSpPr>
        <p:spPr>
          <a:xfrm>
            <a:off x="1411166" y="1248508"/>
            <a:ext cx="995465" cy="397801"/>
          </a:xfrm>
          <a:prstGeom prst="rect">
            <a:avLst/>
          </a:prstGeom>
          <a:noFill/>
          <a:ln w="9525">
            <a:noFill/>
          </a:ln>
        </p:spPr>
        <p:txBody>
          <a:bodyPr wrap="none" lIns="0" tIns="0" rIns="0" bIns="0" anchor="t" anchorCtr="0">
            <a:spAutoFit/>
          </a:bodyPr>
          <a:lstStyle/>
          <a:p>
            <a:r>
              <a:rPr lang="zh-CN" altLang="en-US" sz="2585">
                <a:solidFill>
                  <a:srgbClr val="0000FF"/>
                </a:solidFill>
                <a:latin typeface="楷体_GB2312" pitchFamily="49" charset="-122"/>
                <a:ea typeface="楷体_GB2312" pitchFamily="49" charset="-122"/>
              </a:rPr>
              <a:t>检验法</a:t>
            </a:r>
          </a:p>
        </p:txBody>
      </p:sp>
      <p:grpSp>
        <p:nvGrpSpPr>
          <p:cNvPr id="32774" name="组合 32773"/>
          <p:cNvGrpSpPr/>
          <p:nvPr/>
        </p:nvGrpSpPr>
        <p:grpSpPr>
          <a:xfrm>
            <a:off x="1223597" y="1850783"/>
            <a:ext cx="7325458" cy="512885"/>
            <a:chOff x="595" y="1083"/>
            <a:chExt cx="4999" cy="350"/>
          </a:xfrm>
        </p:grpSpPr>
        <p:pic>
          <p:nvPicPr>
            <p:cNvPr id="59398" name="图片 32774" descr="3145626531600246370488.wmf"/>
            <p:cNvPicPr>
              <a:picLocks noChangeAspect="1"/>
            </p:cNvPicPr>
            <p:nvPr/>
          </p:nvPicPr>
          <p:blipFill>
            <a:blip r:embed="rId4"/>
            <a:stretch>
              <a:fillRect/>
            </a:stretch>
          </p:blipFill>
          <p:spPr>
            <a:xfrm>
              <a:off x="595" y="1083"/>
              <a:ext cx="256" cy="296"/>
            </a:xfrm>
            <a:prstGeom prst="rect">
              <a:avLst/>
            </a:prstGeom>
            <a:noFill/>
            <a:ln w="9525">
              <a:noFill/>
            </a:ln>
          </p:spPr>
        </p:pic>
        <p:sp>
          <p:nvSpPr>
            <p:cNvPr id="59399" name="文本框 32775"/>
            <p:cNvSpPr txBox="1"/>
            <p:nvPr/>
          </p:nvSpPr>
          <p:spPr>
            <a:xfrm>
              <a:off x="839" y="1162"/>
              <a:ext cx="4755"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检验法是</a:t>
              </a:r>
              <a:r>
                <a:rPr lang="zh-CN" altLang="en-US" sz="2585">
                  <a:solidFill>
                    <a:srgbClr val="FF0000"/>
                  </a:solidFill>
                  <a:latin typeface="楷体_GB2312" pitchFamily="49" charset="-122"/>
                  <a:ea typeface="楷体_GB2312" pitchFamily="49" charset="-122"/>
                </a:rPr>
                <a:t>基于对数据按其取值范围进行分组后计</a:t>
              </a:r>
            </a:p>
          </p:txBody>
        </p:sp>
      </p:grpSp>
      <p:grpSp>
        <p:nvGrpSpPr>
          <p:cNvPr id="32777" name="组合 32776"/>
          <p:cNvGrpSpPr/>
          <p:nvPr/>
        </p:nvGrpSpPr>
        <p:grpSpPr>
          <a:xfrm>
            <a:off x="707782" y="2516067"/>
            <a:ext cx="7864720" cy="464526"/>
            <a:chOff x="243" y="1537"/>
            <a:chExt cx="5367" cy="317"/>
          </a:xfrm>
        </p:grpSpPr>
        <p:sp>
          <p:nvSpPr>
            <p:cNvPr id="59401" name="文本框 32777"/>
            <p:cNvSpPr txBox="1"/>
            <p:nvPr/>
          </p:nvSpPr>
          <p:spPr>
            <a:xfrm>
              <a:off x="243" y="1537"/>
              <a:ext cx="4302" cy="271"/>
            </a:xfrm>
            <a:prstGeom prst="rect">
              <a:avLst/>
            </a:prstGeom>
            <a:noFill/>
            <a:ln w="9525">
              <a:noFill/>
            </a:ln>
          </p:spPr>
          <p:txBody>
            <a:bodyPr wrap="none" lIns="0" tIns="0" rIns="0" bIns="0" anchor="t" anchorCtr="0">
              <a:spAutoFit/>
            </a:bodyPr>
            <a:lstStyle/>
            <a:p>
              <a:r>
                <a:rPr lang="zh-CN" altLang="en-US" sz="2585">
                  <a:solidFill>
                    <a:srgbClr val="FF0000"/>
                  </a:solidFill>
                  <a:latin typeface="楷体_GB2312" pitchFamily="49" charset="-122"/>
                  <a:ea typeface="楷体_GB2312" pitchFamily="49" charset="-122"/>
                </a:rPr>
                <a:t>算频数的基础上</a:t>
              </a:r>
              <a:r>
                <a:rPr lang="zh-CN" altLang="en-US" sz="2585">
                  <a:latin typeface="楷体_GB2312" pitchFamily="49" charset="-122"/>
                  <a:ea typeface="楷体_GB2312" pitchFamily="49" charset="-122"/>
                </a:rPr>
                <a:t>，考察每个区间的</a:t>
              </a:r>
              <a:r>
                <a:rPr lang="zh-CN" altLang="en-US" sz="2585">
                  <a:solidFill>
                    <a:srgbClr val="FF0000"/>
                  </a:solidFill>
                  <a:latin typeface="楷体_GB2312" pitchFamily="49" charset="-122"/>
                  <a:ea typeface="楷体_GB2312" pitchFamily="49" charset="-122"/>
                </a:rPr>
                <a:t>实际频数</a:t>
              </a:r>
            </a:p>
          </p:txBody>
        </p:sp>
        <p:pic>
          <p:nvPicPr>
            <p:cNvPr id="59402" name="图片 32778" descr="8846436941600246370493.wmf"/>
            <p:cNvPicPr>
              <a:picLocks noChangeAspect="1"/>
            </p:cNvPicPr>
            <p:nvPr/>
          </p:nvPicPr>
          <p:blipFill>
            <a:blip r:embed="rId5"/>
            <a:stretch>
              <a:fillRect/>
            </a:stretch>
          </p:blipFill>
          <p:spPr>
            <a:xfrm>
              <a:off x="4524" y="1550"/>
              <a:ext cx="416" cy="304"/>
            </a:xfrm>
            <a:prstGeom prst="rect">
              <a:avLst/>
            </a:prstGeom>
            <a:noFill/>
            <a:ln w="9525">
              <a:noFill/>
            </a:ln>
          </p:spPr>
        </p:pic>
        <p:sp>
          <p:nvSpPr>
            <p:cNvPr id="59403" name="文本框 32779"/>
            <p:cNvSpPr txBox="1"/>
            <p:nvPr/>
          </p:nvSpPr>
          <p:spPr>
            <a:xfrm>
              <a:off x="4931" y="1557"/>
              <a:ext cx="679" cy="271"/>
            </a:xfrm>
            <a:prstGeom prst="rect">
              <a:avLst/>
            </a:prstGeom>
            <a:noFill/>
            <a:ln w="9525">
              <a:noFill/>
            </a:ln>
          </p:spPr>
          <p:txBody>
            <a:bodyPr wrap="none" lIns="0" tIns="0" rIns="0" bIns="0" anchor="t" anchorCtr="0">
              <a:spAutoFit/>
            </a:bodyPr>
            <a:lstStyle/>
            <a:p>
              <a:r>
                <a:rPr lang="zh-CN" altLang="en-US" sz="2585">
                  <a:solidFill>
                    <a:srgbClr val="FF0000"/>
                  </a:solidFill>
                  <a:latin typeface="楷体_GB2312" pitchFamily="49" charset="-122"/>
                  <a:ea typeface="楷体_GB2312" pitchFamily="49" charset="-122"/>
                </a:rPr>
                <a:t>和理论</a:t>
              </a:r>
            </a:p>
          </p:txBody>
        </p:sp>
      </p:grpSp>
      <p:grpSp>
        <p:nvGrpSpPr>
          <p:cNvPr id="32781" name="组合 32780"/>
          <p:cNvGrpSpPr/>
          <p:nvPr/>
        </p:nvGrpSpPr>
        <p:grpSpPr>
          <a:xfrm>
            <a:off x="707782" y="3152043"/>
            <a:ext cx="7814896" cy="473319"/>
            <a:chOff x="243" y="1971"/>
            <a:chExt cx="5333" cy="323"/>
          </a:xfrm>
        </p:grpSpPr>
        <p:sp>
          <p:nvSpPr>
            <p:cNvPr id="59405" name="文本框 32781"/>
            <p:cNvSpPr txBox="1"/>
            <p:nvPr/>
          </p:nvSpPr>
          <p:spPr>
            <a:xfrm>
              <a:off x="243" y="1976"/>
              <a:ext cx="453" cy="271"/>
            </a:xfrm>
            <a:prstGeom prst="rect">
              <a:avLst/>
            </a:prstGeom>
            <a:noFill/>
            <a:ln w="9525">
              <a:noFill/>
            </a:ln>
          </p:spPr>
          <p:txBody>
            <a:bodyPr wrap="none" lIns="0" tIns="0" rIns="0" bIns="0" anchor="t" anchorCtr="0">
              <a:spAutoFit/>
            </a:bodyPr>
            <a:lstStyle/>
            <a:p>
              <a:r>
                <a:rPr lang="zh-CN" altLang="en-US" sz="2585">
                  <a:solidFill>
                    <a:srgbClr val="FF0000"/>
                  </a:solidFill>
                  <a:latin typeface="楷体_GB2312" pitchFamily="49" charset="-122"/>
                  <a:ea typeface="楷体_GB2312" pitchFamily="49" charset="-122"/>
                </a:rPr>
                <a:t>频数</a:t>
              </a:r>
            </a:p>
          </p:txBody>
        </p:sp>
        <p:pic>
          <p:nvPicPr>
            <p:cNvPr id="59406" name="图片 32782" descr="246703571600246370496.wmf"/>
            <p:cNvPicPr>
              <a:picLocks noChangeAspect="1"/>
            </p:cNvPicPr>
            <p:nvPr/>
          </p:nvPicPr>
          <p:blipFill>
            <a:blip r:embed="rId6"/>
            <a:stretch>
              <a:fillRect/>
            </a:stretch>
          </p:blipFill>
          <p:spPr>
            <a:xfrm>
              <a:off x="723" y="1990"/>
              <a:ext cx="488" cy="304"/>
            </a:xfrm>
            <a:prstGeom prst="rect">
              <a:avLst/>
            </a:prstGeom>
            <a:noFill/>
            <a:ln w="9525">
              <a:noFill/>
            </a:ln>
          </p:spPr>
        </p:pic>
        <p:sp>
          <p:nvSpPr>
            <p:cNvPr id="59407" name="文本框 32783"/>
            <p:cNvSpPr txBox="1"/>
            <p:nvPr/>
          </p:nvSpPr>
          <p:spPr>
            <a:xfrm>
              <a:off x="1211" y="1971"/>
              <a:ext cx="3397"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的</a:t>
              </a:r>
              <a:r>
                <a:rPr lang="zh-CN" altLang="en-US" sz="2585">
                  <a:solidFill>
                    <a:srgbClr val="FF0000"/>
                  </a:solidFill>
                  <a:latin typeface="楷体_GB2312" pitchFamily="49" charset="-122"/>
                  <a:ea typeface="楷体_GB2312" pitchFamily="49" charset="-122"/>
                </a:rPr>
                <a:t>差异</a:t>
              </a:r>
              <a:r>
                <a:rPr lang="zh-CN" altLang="en-US" sz="2585">
                  <a:latin typeface="楷体_GB2312" pitchFamily="49" charset="-122"/>
                  <a:ea typeface="楷体_GB2312" pitchFamily="49" charset="-122"/>
                </a:rPr>
                <a:t>作出判断的。它使用如下的</a:t>
              </a:r>
            </a:p>
          </p:txBody>
        </p:sp>
        <p:pic>
          <p:nvPicPr>
            <p:cNvPr id="59408" name="图片 32784" descr="9360442781600246370499.wmf"/>
            <p:cNvPicPr>
              <a:picLocks noChangeAspect="1"/>
            </p:cNvPicPr>
            <p:nvPr/>
          </p:nvPicPr>
          <p:blipFill>
            <a:blip r:embed="rId4"/>
            <a:stretch>
              <a:fillRect/>
            </a:stretch>
          </p:blipFill>
          <p:spPr>
            <a:xfrm>
              <a:off x="4586" y="1971"/>
              <a:ext cx="256" cy="296"/>
            </a:xfrm>
            <a:prstGeom prst="rect">
              <a:avLst/>
            </a:prstGeom>
            <a:noFill/>
            <a:ln w="9525">
              <a:noFill/>
            </a:ln>
          </p:spPr>
        </p:pic>
        <p:sp>
          <p:nvSpPr>
            <p:cNvPr id="59409" name="文本框 32785"/>
            <p:cNvSpPr txBox="1"/>
            <p:nvPr/>
          </p:nvSpPr>
          <p:spPr>
            <a:xfrm>
              <a:off x="4842" y="1971"/>
              <a:ext cx="734"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统计量</a:t>
              </a:r>
              <a:r>
                <a:rPr lang="en-US" altLang="zh-CN" sz="2585">
                  <a:latin typeface="楷体_GB2312" pitchFamily="49" charset="-122"/>
                  <a:ea typeface="楷体_GB2312" pitchFamily="49" charset="-122"/>
                </a:rPr>
                <a:t>:</a:t>
              </a:r>
            </a:p>
          </p:txBody>
        </p:sp>
      </p:grpSp>
      <p:pic>
        <p:nvPicPr>
          <p:cNvPr id="32787" name="图片 32786" descr="3129525221600246370501.wmf"/>
          <p:cNvPicPr>
            <a:picLocks noChangeAspect="1"/>
          </p:cNvPicPr>
          <p:nvPr/>
        </p:nvPicPr>
        <p:blipFill>
          <a:blip r:embed="rId7"/>
          <a:stretch>
            <a:fillRect/>
          </a:stretch>
        </p:blipFill>
        <p:spPr>
          <a:xfrm>
            <a:off x="2179027" y="3640015"/>
            <a:ext cx="4572000" cy="914400"/>
          </a:xfrm>
          <a:prstGeom prst="rect">
            <a:avLst/>
          </a:prstGeom>
          <a:noFill/>
          <a:ln w="9525">
            <a:noFill/>
          </a:ln>
        </p:spPr>
      </p:pic>
      <p:grpSp>
        <p:nvGrpSpPr>
          <p:cNvPr id="32788" name="组合 32787"/>
          <p:cNvGrpSpPr/>
          <p:nvPr/>
        </p:nvGrpSpPr>
        <p:grpSpPr>
          <a:xfrm>
            <a:off x="707781" y="4661391"/>
            <a:ext cx="7425103" cy="452804"/>
            <a:chOff x="243" y="3001"/>
            <a:chExt cx="5067" cy="309"/>
          </a:xfrm>
        </p:grpSpPr>
        <p:sp>
          <p:nvSpPr>
            <p:cNvPr id="59412" name="文本框 32788"/>
            <p:cNvSpPr txBox="1"/>
            <p:nvPr/>
          </p:nvSpPr>
          <p:spPr>
            <a:xfrm>
              <a:off x="243" y="3001"/>
              <a:ext cx="453"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其中</a:t>
              </a:r>
            </a:p>
          </p:txBody>
        </p:sp>
        <p:pic>
          <p:nvPicPr>
            <p:cNvPr id="59413" name="图片 32789" descr="4684338381600246370503.wmf"/>
            <p:cNvPicPr>
              <a:picLocks noChangeAspect="1"/>
            </p:cNvPicPr>
            <p:nvPr/>
          </p:nvPicPr>
          <p:blipFill>
            <a:blip r:embed="rId8"/>
            <a:stretch>
              <a:fillRect/>
            </a:stretch>
          </p:blipFill>
          <p:spPr>
            <a:xfrm>
              <a:off x="715" y="3126"/>
              <a:ext cx="136" cy="144"/>
            </a:xfrm>
            <a:prstGeom prst="rect">
              <a:avLst/>
            </a:prstGeom>
            <a:noFill/>
            <a:ln w="9525">
              <a:noFill/>
            </a:ln>
          </p:spPr>
        </p:pic>
        <p:sp>
          <p:nvSpPr>
            <p:cNvPr id="59414" name="文本框 32790"/>
            <p:cNvSpPr txBox="1"/>
            <p:nvPr/>
          </p:nvSpPr>
          <p:spPr>
            <a:xfrm>
              <a:off x="851" y="3039"/>
              <a:ext cx="2038"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为样本数据的容量，</a:t>
              </a:r>
            </a:p>
          </p:txBody>
        </p:sp>
        <p:pic>
          <p:nvPicPr>
            <p:cNvPr id="59415" name="图片 32791" descr="1523529531600246370505.wmf"/>
            <p:cNvPicPr>
              <a:picLocks noChangeAspect="1"/>
            </p:cNvPicPr>
            <p:nvPr/>
          </p:nvPicPr>
          <p:blipFill>
            <a:blip r:embed="rId9"/>
            <a:stretch>
              <a:fillRect/>
            </a:stretch>
          </p:blipFill>
          <p:spPr>
            <a:xfrm>
              <a:off x="2794" y="3070"/>
              <a:ext cx="117" cy="200"/>
            </a:xfrm>
            <a:prstGeom prst="rect">
              <a:avLst/>
            </a:prstGeom>
            <a:noFill/>
            <a:ln w="9525">
              <a:noFill/>
            </a:ln>
          </p:spPr>
        </p:pic>
        <p:sp>
          <p:nvSpPr>
            <p:cNvPr id="59416" name="文本框 32792"/>
            <p:cNvSpPr txBox="1"/>
            <p:nvPr/>
          </p:nvSpPr>
          <p:spPr>
            <a:xfrm>
              <a:off x="2911" y="3039"/>
              <a:ext cx="1132"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是分组数。</a:t>
              </a:r>
            </a:p>
          </p:txBody>
        </p:sp>
        <p:pic>
          <p:nvPicPr>
            <p:cNvPr id="59417" name="图片 32793" descr="7046095301600246370510.wmf"/>
            <p:cNvPicPr>
              <a:picLocks noChangeAspect="1"/>
            </p:cNvPicPr>
            <p:nvPr/>
          </p:nvPicPr>
          <p:blipFill>
            <a:blip r:embed="rId10"/>
            <a:stretch>
              <a:fillRect/>
            </a:stretch>
          </p:blipFill>
          <p:spPr>
            <a:xfrm>
              <a:off x="3862" y="3036"/>
              <a:ext cx="1448" cy="272"/>
            </a:xfrm>
            <a:prstGeom prst="rect">
              <a:avLst/>
            </a:prstGeom>
            <a:noFill/>
            <a:ln w="9525">
              <a:noFill/>
            </a:ln>
          </p:spPr>
        </p:pic>
      </p:grpSp>
      <p:sp>
        <p:nvSpPr>
          <p:cNvPr id="32795" name="文本框 32794"/>
          <p:cNvSpPr txBox="1"/>
          <p:nvPr/>
        </p:nvSpPr>
        <p:spPr>
          <a:xfrm>
            <a:off x="707781" y="5361843"/>
            <a:ext cx="7808228" cy="795602"/>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分别为样本观测值落入第</a:t>
            </a:r>
            <a:r>
              <a:rPr lang="en-US" altLang="zh-CN" sz="2585">
                <a:latin typeface="楷体_GB2312" pitchFamily="49" charset="-122"/>
                <a:ea typeface="楷体_GB2312" pitchFamily="49" charset="-122"/>
              </a:rPr>
              <a:t>i</a:t>
            </a:r>
            <a:r>
              <a:rPr lang="zh-CN" altLang="en-US" sz="2585">
                <a:latin typeface="楷体_GB2312" pitchFamily="49" charset="-122"/>
                <a:ea typeface="楷体_GB2312" pitchFamily="49" charset="-122"/>
              </a:rPr>
              <a:t>组的频数和样本在第</a:t>
            </a:r>
            <a:r>
              <a:rPr lang="en-US" altLang="zh-CN" sz="2585">
                <a:latin typeface="楷体_GB2312" pitchFamily="49" charset="-122"/>
                <a:ea typeface="楷体_GB2312" pitchFamily="49" charset="-122"/>
              </a:rPr>
              <a:t>i</a:t>
            </a:r>
            <a:r>
              <a:rPr lang="zh-CN" altLang="en-US" sz="2585">
                <a:latin typeface="楷体_GB2312" pitchFamily="49" charset="-122"/>
                <a:ea typeface="楷体_GB2312" pitchFamily="49" charset="-122"/>
              </a:rPr>
              <a:t>组的理</a:t>
            </a:r>
          </a:p>
          <a:p>
            <a:r>
              <a:rPr lang="zh-CN" altLang="en-US" sz="2585">
                <a:latin typeface="楷体_GB2312" pitchFamily="49" charset="-122"/>
                <a:ea typeface="楷体_GB2312" pitchFamily="49" charset="-122"/>
              </a:rPr>
              <a:t>论频数。</a:t>
            </a:r>
          </a:p>
        </p:txBody>
      </p:sp>
      <p:sp>
        <p:nvSpPr>
          <p:cNvPr id="59419" name="日期占位符 32795"/>
          <p:cNvSpPr>
            <a:spLocks noGrp="1"/>
          </p:cNvSpPr>
          <p:nvPr>
            <p:ph type="dt" sz="half" idx="10"/>
          </p:nvPr>
        </p:nvSpPr>
        <p:spPr>
          <a:xfrm>
            <a:off x="6531220" y="385397"/>
            <a:ext cx="1969477" cy="250580"/>
          </a:xfrm>
          <a:ln/>
        </p:spPr>
        <p:txBody>
          <a:bodyPr anchor="t"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buFont typeface="Times New Roman" panose="02020603050405020304" pitchFamily="18" charset="0"/>
            </a:pPr>
            <a:fld id="{BB962C8B-B14F-4D97-AF65-F5344CB8AC3E}" type="datetime3">
              <a:rPr lang="zh-CN" altLang="en-US" sz="1292" dirty="0">
                <a:latin typeface="Arial" panose="020B0604020202020204" pitchFamily="34" charset="0"/>
              </a:rPr>
              <a:t>2024年11月25日星期一</a:t>
            </a:fld>
            <a:endParaRPr lang="zh-CN" altLang="en-US" sz="1292" dirty="0">
              <a:latin typeface="Arial"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774"/>
                                        </p:tgtEl>
                                        <p:attrNameLst>
                                          <p:attrName>style.visibility</p:attrName>
                                        </p:attrNameLst>
                                      </p:cBhvr>
                                      <p:to>
                                        <p:strVal val="visible"/>
                                      </p:to>
                                    </p:set>
                                    <p:animEffect transition="in" filter="wipe(left)">
                                      <p:cBhvr>
                                        <p:cTn id="7" dur="500"/>
                                        <p:tgtEl>
                                          <p:spTgt spid="327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777"/>
                                        </p:tgtEl>
                                        <p:attrNameLst>
                                          <p:attrName>style.visibility</p:attrName>
                                        </p:attrNameLst>
                                      </p:cBhvr>
                                      <p:to>
                                        <p:strVal val="visible"/>
                                      </p:to>
                                    </p:set>
                                    <p:animEffect transition="in" filter="wipe(left)">
                                      <p:cBhvr>
                                        <p:cTn id="12" dur="500"/>
                                        <p:tgtEl>
                                          <p:spTgt spid="3277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781"/>
                                        </p:tgtEl>
                                        <p:attrNameLst>
                                          <p:attrName>style.visibility</p:attrName>
                                        </p:attrNameLst>
                                      </p:cBhvr>
                                      <p:to>
                                        <p:strVal val="visible"/>
                                      </p:to>
                                    </p:set>
                                    <p:animEffect transition="in" filter="wipe(left)">
                                      <p:cBhvr>
                                        <p:cTn id="17" dur="500"/>
                                        <p:tgtEl>
                                          <p:spTgt spid="327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2787"/>
                                        </p:tgtEl>
                                        <p:attrNameLst>
                                          <p:attrName>style.visibility</p:attrName>
                                        </p:attrNameLst>
                                      </p:cBhvr>
                                      <p:to>
                                        <p:strVal val="visible"/>
                                      </p:to>
                                    </p:set>
                                    <p:animEffect transition="in" filter="wipe(left)">
                                      <p:cBhvr>
                                        <p:cTn id="22" dur="500"/>
                                        <p:tgtEl>
                                          <p:spTgt spid="3278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2788"/>
                                        </p:tgtEl>
                                        <p:attrNameLst>
                                          <p:attrName>style.visibility</p:attrName>
                                        </p:attrNameLst>
                                      </p:cBhvr>
                                      <p:to>
                                        <p:strVal val="visible"/>
                                      </p:to>
                                    </p:set>
                                    <p:animEffect transition="in" filter="wipe(left)">
                                      <p:cBhvr>
                                        <p:cTn id="27" dur="500"/>
                                        <p:tgtEl>
                                          <p:spTgt spid="3278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2795"/>
                                        </p:tgtEl>
                                        <p:attrNameLst>
                                          <p:attrName>style.visibility</p:attrName>
                                        </p:attrNameLst>
                                      </p:cBhvr>
                                      <p:to>
                                        <p:strVal val="visible"/>
                                      </p:to>
                                    </p:set>
                                    <p:animEffect transition="in" filter="wipe(left)">
                                      <p:cBhvr>
                                        <p:cTn id="32" dur="500"/>
                                        <p:tgtEl>
                                          <p:spTgt spid="32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95"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图片 33793" descr="7894963361600246370220.png"/>
          <p:cNvPicPr>
            <a:picLocks noChangeAspect="1"/>
          </p:cNvPicPr>
          <p:nvPr/>
        </p:nvPicPr>
        <p:blipFill>
          <a:blip r:embed="rId2"/>
          <a:stretch>
            <a:fillRect/>
          </a:stretch>
        </p:blipFill>
        <p:spPr>
          <a:xfrm>
            <a:off x="335574" y="4803531"/>
            <a:ext cx="8472854" cy="2177562"/>
          </a:xfrm>
          <a:prstGeom prst="rect">
            <a:avLst/>
          </a:prstGeom>
          <a:noFill/>
          <a:ln w="9525">
            <a:noFill/>
          </a:ln>
        </p:spPr>
      </p:pic>
      <p:grpSp>
        <p:nvGrpSpPr>
          <p:cNvPr id="33795" name="组合 33794"/>
          <p:cNvGrpSpPr/>
          <p:nvPr/>
        </p:nvGrpSpPr>
        <p:grpSpPr>
          <a:xfrm>
            <a:off x="-146538" y="713643"/>
            <a:ext cx="8187104" cy="851388"/>
            <a:chOff x="-844" y="317"/>
            <a:chExt cx="5587" cy="581"/>
          </a:xfrm>
        </p:grpSpPr>
        <p:sp>
          <p:nvSpPr>
            <p:cNvPr id="60419" name="文本框 33795"/>
            <p:cNvSpPr txBox="1"/>
            <p:nvPr/>
          </p:nvSpPr>
          <p:spPr>
            <a:xfrm>
              <a:off x="-844" y="317"/>
              <a:ext cx="0" cy="271"/>
            </a:xfrm>
            <a:prstGeom prst="rect">
              <a:avLst/>
            </a:prstGeom>
            <a:noFill/>
            <a:ln w="9525">
              <a:noFill/>
            </a:ln>
          </p:spPr>
          <p:txBody>
            <a:bodyPr wrap="none" lIns="0" tIns="0" rIns="0" bIns="0" anchor="t" anchorCtr="0">
              <a:spAutoFit/>
            </a:bodyPr>
            <a:lstStyle/>
            <a:p>
              <a:endParaRPr lang="zh-CN" altLang="zh-CN" sz="2585">
                <a:latin typeface="楷体_GB2312" pitchFamily="49" charset="-122"/>
                <a:ea typeface="楷体_GB2312" pitchFamily="49" charset="-122"/>
              </a:endParaRPr>
            </a:p>
          </p:txBody>
        </p:sp>
        <p:sp>
          <p:nvSpPr>
            <p:cNvPr id="60420" name="文本框 33796"/>
            <p:cNvSpPr txBox="1"/>
            <p:nvPr/>
          </p:nvSpPr>
          <p:spPr>
            <a:xfrm>
              <a:off x="-844" y="355"/>
              <a:ext cx="0" cy="271"/>
            </a:xfrm>
            <a:prstGeom prst="rect">
              <a:avLst/>
            </a:prstGeom>
            <a:noFill/>
            <a:ln w="9525">
              <a:noFill/>
            </a:ln>
          </p:spPr>
          <p:txBody>
            <a:bodyPr wrap="none" lIns="0" tIns="0" rIns="0" bIns="0" anchor="t" anchorCtr="0">
              <a:spAutoFit/>
            </a:bodyPr>
            <a:lstStyle/>
            <a:p>
              <a:endParaRPr lang="zh-CN" altLang="zh-CN" sz="2585">
                <a:latin typeface="楷体_GB2312" pitchFamily="49" charset="-122"/>
                <a:ea typeface="楷体_GB2312" pitchFamily="49" charset="-122"/>
              </a:endParaRPr>
            </a:p>
          </p:txBody>
        </p:sp>
        <p:pic>
          <p:nvPicPr>
            <p:cNvPr id="60421" name="图片 33797" descr="3476351491600246370512.wmf"/>
            <p:cNvPicPr>
              <a:picLocks noChangeAspect="1"/>
            </p:cNvPicPr>
            <p:nvPr/>
          </p:nvPicPr>
          <p:blipFill>
            <a:blip r:embed="rId3"/>
            <a:stretch>
              <a:fillRect/>
            </a:stretch>
          </p:blipFill>
          <p:spPr>
            <a:xfrm>
              <a:off x="172" y="355"/>
              <a:ext cx="208" cy="272"/>
            </a:xfrm>
            <a:prstGeom prst="rect">
              <a:avLst/>
            </a:prstGeom>
            <a:noFill/>
            <a:ln w="9525">
              <a:noFill/>
            </a:ln>
          </p:spPr>
        </p:pic>
        <p:sp>
          <p:nvSpPr>
            <p:cNvPr id="60422" name="文本框 33798"/>
            <p:cNvSpPr txBox="1"/>
            <p:nvPr/>
          </p:nvSpPr>
          <p:spPr>
            <a:xfrm>
              <a:off x="380" y="355"/>
              <a:ext cx="4363" cy="543"/>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是数据落入第</a:t>
              </a:r>
              <a:r>
                <a:rPr lang="en-US" altLang="zh-CN" sz="2585">
                  <a:latin typeface="楷体_GB2312" pitchFamily="49" charset="-122"/>
                  <a:ea typeface="楷体_GB2312" pitchFamily="49" charset="-122"/>
                </a:rPr>
                <a:t>i</a:t>
              </a:r>
              <a:r>
                <a:rPr lang="zh-CN" altLang="en-US" sz="2585">
                  <a:latin typeface="楷体_GB2312" pitchFamily="49" charset="-122"/>
                  <a:ea typeface="楷体_GB2312" pitchFamily="49" charset="-122"/>
                </a:rPr>
                <a:t>组的概率，根据原假设指定的</a:t>
              </a:r>
            </a:p>
            <a:p>
              <a:r>
                <a:rPr lang="zh-CN" altLang="en-US" sz="2585">
                  <a:latin typeface="楷体_GB2312" pitchFamily="49" charset="-122"/>
                  <a:ea typeface="楷体_GB2312" pitchFamily="49" charset="-122"/>
                </a:rPr>
                <a:t>分布求得。若原假设成</a:t>
              </a:r>
            </a:p>
          </p:txBody>
        </p:sp>
      </p:grpSp>
      <p:sp>
        <p:nvSpPr>
          <p:cNvPr id="60423" name="文本框 33799"/>
          <p:cNvSpPr txBox="1"/>
          <p:nvPr/>
        </p:nvSpPr>
        <p:spPr>
          <a:xfrm>
            <a:off x="750277" y="1576754"/>
            <a:ext cx="65" cy="397801"/>
          </a:xfrm>
          <a:prstGeom prst="rect">
            <a:avLst/>
          </a:prstGeom>
          <a:noFill/>
          <a:ln w="9525">
            <a:noFill/>
          </a:ln>
        </p:spPr>
        <p:txBody>
          <a:bodyPr wrap="none" lIns="0" tIns="0" rIns="0" bIns="0" anchor="t" anchorCtr="0">
            <a:spAutoFit/>
          </a:bodyPr>
          <a:lstStyle/>
          <a:p>
            <a:endParaRPr lang="zh-CN" altLang="zh-CN" sz="2585">
              <a:latin typeface="楷体_GB2312" pitchFamily="49" charset="-122"/>
              <a:ea typeface="楷体_GB2312" pitchFamily="49" charset="-122"/>
            </a:endParaRPr>
          </a:p>
        </p:txBody>
      </p:sp>
      <p:pic>
        <p:nvPicPr>
          <p:cNvPr id="60424" name="图片 33800" descr="1057656131600246370514.wmf"/>
          <p:cNvPicPr/>
          <p:nvPr/>
        </p:nvPicPr>
        <p:blipFill>
          <a:blip r:embed="rId4"/>
          <a:stretch>
            <a:fillRect/>
          </a:stretch>
        </p:blipFill>
        <p:spPr>
          <a:xfrm>
            <a:off x="4947139" y="1126881"/>
            <a:ext cx="375138" cy="433754"/>
          </a:xfrm>
          <a:prstGeom prst="rect">
            <a:avLst/>
          </a:prstGeom>
          <a:noFill/>
          <a:ln w="9525">
            <a:noFill/>
          </a:ln>
        </p:spPr>
      </p:pic>
      <p:sp>
        <p:nvSpPr>
          <p:cNvPr id="60425" name="文本框 33801"/>
          <p:cNvSpPr txBox="1"/>
          <p:nvPr/>
        </p:nvSpPr>
        <p:spPr>
          <a:xfrm>
            <a:off x="5542085" y="1184031"/>
            <a:ext cx="2322752"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的值应比较小，</a:t>
            </a:r>
          </a:p>
        </p:txBody>
      </p:sp>
      <p:pic>
        <p:nvPicPr>
          <p:cNvPr id="60426" name="图片 33802" descr="5475499921600246370516.wmf"/>
          <p:cNvPicPr/>
          <p:nvPr/>
        </p:nvPicPr>
        <p:blipFill>
          <a:blip r:embed="rId4"/>
          <a:stretch>
            <a:fillRect/>
          </a:stretch>
        </p:blipFill>
        <p:spPr>
          <a:xfrm>
            <a:off x="1902069" y="1683727"/>
            <a:ext cx="375138" cy="433754"/>
          </a:xfrm>
          <a:prstGeom prst="rect">
            <a:avLst/>
          </a:prstGeom>
          <a:noFill/>
          <a:ln w="9525">
            <a:noFill/>
          </a:ln>
        </p:spPr>
      </p:pic>
      <p:sp>
        <p:nvSpPr>
          <p:cNvPr id="60427" name="文本框 33803"/>
          <p:cNvSpPr txBox="1"/>
          <p:nvPr/>
        </p:nvSpPr>
        <p:spPr>
          <a:xfrm>
            <a:off x="2426677" y="1799493"/>
            <a:ext cx="3650038"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取大的值时是极端情形。</a:t>
            </a:r>
          </a:p>
        </p:txBody>
      </p:sp>
      <p:sp>
        <p:nvSpPr>
          <p:cNvPr id="33805" name="文本框 33804"/>
          <p:cNvSpPr txBox="1"/>
          <p:nvPr/>
        </p:nvSpPr>
        <p:spPr>
          <a:xfrm>
            <a:off x="706316" y="2373924"/>
            <a:ext cx="7813036"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设</a:t>
            </a:r>
            <a:r>
              <a:rPr lang="en-US" altLang="zh-CN" sz="2585">
                <a:latin typeface="楷体_GB2312" pitchFamily="49" charset="-122"/>
                <a:ea typeface="楷体_GB2312" pitchFamily="49" charset="-122"/>
              </a:rPr>
              <a:t>k</a:t>
            </a:r>
            <a:r>
              <a:rPr lang="zh-CN" altLang="en-US" sz="2585">
                <a:latin typeface="楷体_GB2312" pitchFamily="49" charset="-122"/>
                <a:ea typeface="楷体_GB2312" pitchFamily="49" charset="-122"/>
              </a:rPr>
              <a:t>是原假设指定的分布类中的待估计参数的个数，例</a:t>
            </a:r>
          </a:p>
        </p:txBody>
      </p:sp>
      <p:grpSp>
        <p:nvGrpSpPr>
          <p:cNvPr id="33806" name="组合 33805"/>
          <p:cNvGrpSpPr/>
          <p:nvPr/>
        </p:nvGrpSpPr>
        <p:grpSpPr>
          <a:xfrm>
            <a:off x="750277" y="2924909"/>
            <a:ext cx="7962900" cy="452805"/>
            <a:chOff x="272" y="1816"/>
            <a:chExt cx="5434" cy="309"/>
          </a:xfrm>
        </p:grpSpPr>
        <p:sp>
          <p:nvSpPr>
            <p:cNvPr id="60430" name="文本框 33806"/>
            <p:cNvSpPr txBox="1"/>
            <p:nvPr/>
          </p:nvSpPr>
          <p:spPr>
            <a:xfrm>
              <a:off x="272" y="1816"/>
              <a:ext cx="3397"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如，原假设是正态分布，其中均值</a:t>
              </a:r>
            </a:p>
          </p:txBody>
        </p:sp>
        <p:pic>
          <p:nvPicPr>
            <p:cNvPr id="60431" name="图片 33807" descr="4760702281600246370518.wmf"/>
            <p:cNvPicPr>
              <a:picLocks noChangeAspect="1"/>
            </p:cNvPicPr>
            <p:nvPr/>
          </p:nvPicPr>
          <p:blipFill>
            <a:blip r:embed="rId5"/>
            <a:stretch>
              <a:fillRect/>
            </a:stretch>
          </p:blipFill>
          <p:spPr>
            <a:xfrm>
              <a:off x="3632" y="1901"/>
              <a:ext cx="176" cy="184"/>
            </a:xfrm>
            <a:prstGeom prst="rect">
              <a:avLst/>
            </a:prstGeom>
            <a:noFill/>
            <a:ln w="9525">
              <a:noFill/>
            </a:ln>
          </p:spPr>
        </p:pic>
        <p:sp>
          <p:nvSpPr>
            <p:cNvPr id="60432" name="文本框 33808"/>
            <p:cNvSpPr txBox="1"/>
            <p:nvPr/>
          </p:nvSpPr>
          <p:spPr>
            <a:xfrm>
              <a:off x="3808" y="1854"/>
              <a:ext cx="679"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与方差</a:t>
              </a:r>
            </a:p>
          </p:txBody>
        </p:sp>
        <p:pic>
          <p:nvPicPr>
            <p:cNvPr id="60433" name="图片 33809" descr="1045466001600246370521.wmf"/>
            <p:cNvPicPr>
              <a:picLocks noChangeAspect="1"/>
            </p:cNvPicPr>
            <p:nvPr/>
          </p:nvPicPr>
          <p:blipFill>
            <a:blip r:embed="rId6"/>
            <a:stretch>
              <a:fillRect/>
            </a:stretch>
          </p:blipFill>
          <p:spPr>
            <a:xfrm>
              <a:off x="4480" y="1867"/>
              <a:ext cx="256" cy="256"/>
            </a:xfrm>
            <a:prstGeom prst="rect">
              <a:avLst/>
            </a:prstGeom>
            <a:noFill/>
            <a:ln w="9525">
              <a:noFill/>
            </a:ln>
          </p:spPr>
        </p:pic>
        <p:sp>
          <p:nvSpPr>
            <p:cNvPr id="60434" name="文本框 33810"/>
            <p:cNvSpPr txBox="1"/>
            <p:nvPr/>
          </p:nvSpPr>
          <p:spPr>
            <a:xfrm>
              <a:off x="4800" y="1854"/>
              <a:ext cx="90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待估计，</a:t>
              </a:r>
            </a:p>
          </p:txBody>
        </p:sp>
      </p:grpSp>
      <p:sp>
        <p:nvSpPr>
          <p:cNvPr id="33812" name="文本框 33811"/>
          <p:cNvSpPr txBox="1"/>
          <p:nvPr/>
        </p:nvSpPr>
        <p:spPr>
          <a:xfrm>
            <a:off x="750277" y="3588728"/>
            <a:ext cx="7792198"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此时</a:t>
            </a:r>
            <a:r>
              <a:rPr lang="en-US" altLang="zh-CN" sz="2585">
                <a:latin typeface="楷体_GB2312" pitchFamily="49" charset="-122"/>
                <a:ea typeface="楷体_GB2312" pitchFamily="49" charset="-122"/>
              </a:rPr>
              <a:t>k=2</a:t>
            </a:r>
            <a:r>
              <a:rPr lang="zh-CN" altLang="en-US" sz="2585">
                <a:latin typeface="楷体_GB2312" pitchFamily="49" charset="-122"/>
                <a:ea typeface="楷体_GB2312" pitchFamily="49" charset="-122"/>
              </a:rPr>
              <a:t>。统计学研究表明：当样本容量</a:t>
            </a:r>
            <a:r>
              <a:rPr lang="en-US" altLang="zh-CN" sz="2585">
                <a:latin typeface="楷体_GB2312" pitchFamily="49" charset="-122"/>
                <a:ea typeface="楷体_GB2312" pitchFamily="49" charset="-122"/>
              </a:rPr>
              <a:t>n</a:t>
            </a:r>
            <a:r>
              <a:rPr lang="zh-CN" altLang="en-US" sz="2585">
                <a:latin typeface="楷体_GB2312" pitchFamily="49" charset="-122"/>
                <a:ea typeface="楷体_GB2312" pitchFamily="49" charset="-122"/>
              </a:rPr>
              <a:t>充分大且原</a:t>
            </a:r>
          </a:p>
        </p:txBody>
      </p:sp>
      <p:grpSp>
        <p:nvGrpSpPr>
          <p:cNvPr id="33813" name="组合 33812"/>
          <p:cNvGrpSpPr/>
          <p:nvPr/>
        </p:nvGrpSpPr>
        <p:grpSpPr>
          <a:xfrm>
            <a:off x="750277" y="4211516"/>
            <a:ext cx="7549662" cy="489438"/>
            <a:chOff x="272" y="2694"/>
            <a:chExt cx="5152" cy="334"/>
          </a:xfrm>
        </p:grpSpPr>
        <p:sp>
          <p:nvSpPr>
            <p:cNvPr id="60437" name="文本框 33813"/>
            <p:cNvSpPr txBox="1"/>
            <p:nvPr/>
          </p:nvSpPr>
          <p:spPr>
            <a:xfrm>
              <a:off x="272" y="2694"/>
              <a:ext cx="453"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假设</a:t>
              </a:r>
            </a:p>
          </p:txBody>
        </p:sp>
        <p:pic>
          <p:nvPicPr>
            <p:cNvPr id="60438" name="图片 33814" descr="1134480131600246370523.wmf"/>
            <p:cNvPicPr>
              <a:picLocks noChangeAspect="1"/>
            </p:cNvPicPr>
            <p:nvPr/>
          </p:nvPicPr>
          <p:blipFill>
            <a:blip r:embed="rId7"/>
            <a:stretch>
              <a:fillRect/>
            </a:stretch>
          </p:blipFill>
          <p:spPr>
            <a:xfrm>
              <a:off x="720" y="2712"/>
              <a:ext cx="280" cy="272"/>
            </a:xfrm>
            <a:prstGeom prst="rect">
              <a:avLst/>
            </a:prstGeom>
            <a:noFill/>
            <a:ln w="9525">
              <a:noFill/>
            </a:ln>
          </p:spPr>
        </p:pic>
        <p:sp>
          <p:nvSpPr>
            <p:cNvPr id="60439" name="文本框 33815"/>
            <p:cNvSpPr txBox="1"/>
            <p:nvPr/>
          </p:nvSpPr>
          <p:spPr>
            <a:xfrm>
              <a:off x="1000" y="2705"/>
              <a:ext cx="90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为真时，</a:t>
              </a:r>
            </a:p>
          </p:txBody>
        </p:sp>
        <p:pic>
          <p:nvPicPr>
            <p:cNvPr id="60440" name="图片 33816" descr="1659852421600246370527.wmf"/>
            <p:cNvPicPr>
              <a:picLocks noChangeAspect="1"/>
            </p:cNvPicPr>
            <p:nvPr/>
          </p:nvPicPr>
          <p:blipFill>
            <a:blip r:embed="rId4"/>
            <a:stretch>
              <a:fillRect/>
            </a:stretch>
          </p:blipFill>
          <p:spPr>
            <a:xfrm>
              <a:off x="1768" y="2705"/>
              <a:ext cx="256" cy="296"/>
            </a:xfrm>
            <a:prstGeom prst="rect">
              <a:avLst/>
            </a:prstGeom>
            <a:noFill/>
            <a:ln w="9525">
              <a:noFill/>
            </a:ln>
          </p:spPr>
        </p:pic>
        <p:sp>
          <p:nvSpPr>
            <p:cNvPr id="60441" name="文本框 33817"/>
            <p:cNvSpPr txBox="1"/>
            <p:nvPr/>
          </p:nvSpPr>
          <p:spPr>
            <a:xfrm>
              <a:off x="2024" y="2732"/>
              <a:ext cx="2264"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统计量近似服从自由度</a:t>
              </a:r>
            </a:p>
          </p:txBody>
        </p:sp>
        <p:pic>
          <p:nvPicPr>
            <p:cNvPr id="60442" name="图片 33818" descr="7574494781600246370529.wmf"/>
            <p:cNvPicPr>
              <a:picLocks noChangeAspect="1"/>
            </p:cNvPicPr>
            <p:nvPr/>
          </p:nvPicPr>
          <p:blipFill>
            <a:blip r:embed="rId8"/>
            <a:stretch>
              <a:fillRect/>
            </a:stretch>
          </p:blipFill>
          <p:spPr>
            <a:xfrm>
              <a:off x="4264" y="2801"/>
              <a:ext cx="680" cy="200"/>
            </a:xfrm>
            <a:prstGeom prst="rect">
              <a:avLst/>
            </a:prstGeom>
            <a:noFill/>
            <a:ln w="9525">
              <a:noFill/>
            </a:ln>
          </p:spPr>
        </p:pic>
        <p:sp>
          <p:nvSpPr>
            <p:cNvPr id="60443" name="文本框 33819"/>
            <p:cNvSpPr txBox="1"/>
            <p:nvPr/>
          </p:nvSpPr>
          <p:spPr>
            <a:xfrm>
              <a:off x="4944" y="2732"/>
              <a:ext cx="22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的</a:t>
              </a:r>
            </a:p>
          </p:txBody>
        </p:sp>
        <p:pic>
          <p:nvPicPr>
            <p:cNvPr id="60444" name="图片 33820" descr="5958728721600246370532.wmf"/>
            <p:cNvPicPr>
              <a:picLocks noChangeAspect="1"/>
            </p:cNvPicPr>
            <p:nvPr/>
          </p:nvPicPr>
          <p:blipFill>
            <a:blip r:embed="rId4"/>
            <a:stretch>
              <a:fillRect/>
            </a:stretch>
          </p:blipFill>
          <p:spPr>
            <a:xfrm>
              <a:off x="5168" y="2732"/>
              <a:ext cx="256" cy="296"/>
            </a:xfrm>
            <a:prstGeom prst="rect">
              <a:avLst/>
            </a:prstGeom>
            <a:noFill/>
            <a:ln w="9525">
              <a:noFill/>
            </a:ln>
          </p:spPr>
        </p:pic>
      </p:grpSp>
      <p:sp>
        <p:nvSpPr>
          <p:cNvPr id="33822" name="文本框 33821"/>
          <p:cNvSpPr txBox="1"/>
          <p:nvPr/>
        </p:nvSpPr>
        <p:spPr>
          <a:xfrm>
            <a:off x="750277" y="4966189"/>
            <a:ext cx="1327286"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分布，即</a:t>
            </a:r>
          </a:p>
        </p:txBody>
      </p:sp>
      <p:sp>
        <p:nvSpPr>
          <p:cNvPr id="60446" name="日期占位符 33822"/>
          <p:cNvSpPr>
            <a:spLocks noGrp="1"/>
          </p:cNvSpPr>
          <p:nvPr>
            <p:ph type="dt" sz="half" idx="10"/>
          </p:nvPr>
        </p:nvSpPr>
        <p:spPr>
          <a:xfrm>
            <a:off x="6531220" y="385397"/>
            <a:ext cx="1969477" cy="250580"/>
          </a:xfrm>
          <a:ln/>
        </p:spPr>
        <p:txBody>
          <a:bodyPr anchor="t"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buFont typeface="Times New Roman" panose="02020603050405020304" pitchFamily="18" charset="0"/>
            </a:pPr>
            <a:fld id="{BB962C8B-B14F-4D97-AF65-F5344CB8AC3E}" type="datetime3">
              <a:rPr lang="zh-CN" altLang="en-US" sz="1292" dirty="0">
                <a:latin typeface="Arial" panose="020B0604020202020204" pitchFamily="34" charset="0"/>
              </a:rPr>
              <a:t>2024年11月25日星期一</a:t>
            </a:fld>
            <a:endParaRPr lang="zh-CN" altLang="en-US" sz="1292" dirty="0">
              <a:latin typeface="Arial" panose="020B0604020202020204" pitchFamily="34" charset="0"/>
            </a:endParaRPr>
          </a:p>
        </p:txBody>
      </p:sp>
      <p:pic>
        <p:nvPicPr>
          <p:cNvPr id="60447" name="图片 33823" descr="image3217648413977268819.emf"/>
          <p:cNvPicPr>
            <a:picLocks noChangeAspect="1"/>
          </p:cNvPicPr>
          <p:nvPr/>
        </p:nvPicPr>
        <p:blipFill>
          <a:blip r:embed="rId9"/>
          <a:stretch>
            <a:fillRect/>
          </a:stretch>
        </p:blipFill>
        <p:spPr>
          <a:xfrm>
            <a:off x="2941028" y="4870939"/>
            <a:ext cx="2382715" cy="580292"/>
          </a:xfrm>
          <a:prstGeom prst="rect">
            <a:avLst/>
          </a:prstGeom>
          <a:noFill/>
          <a:ln w="9525">
            <a:noFill/>
          </a:ln>
        </p:spPr>
      </p:pic>
      <p:sp>
        <p:nvSpPr>
          <p:cNvPr id="60448" name="文本框 33824"/>
          <p:cNvSpPr txBox="1"/>
          <p:nvPr/>
        </p:nvSpPr>
        <p:spPr>
          <a:xfrm>
            <a:off x="4240823" y="1163516"/>
            <a:ext cx="663643"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立，</a:t>
            </a:r>
          </a:p>
        </p:txBody>
      </p:sp>
      <p:sp>
        <p:nvSpPr>
          <p:cNvPr id="60449" name="文本框 33825"/>
          <p:cNvSpPr txBox="1"/>
          <p:nvPr/>
        </p:nvSpPr>
        <p:spPr>
          <a:xfrm>
            <a:off x="1066801" y="1789235"/>
            <a:ext cx="835269" cy="887935"/>
          </a:xfrm>
          <a:prstGeom prst="rect">
            <a:avLst/>
          </a:prstGeom>
          <a:noFill/>
          <a:ln w="9525">
            <a:noFill/>
          </a:ln>
        </p:spPr>
        <p:txBody>
          <a:bodyPr anchor="t" anchorCtr="0">
            <a:spAutoFit/>
          </a:bodyPr>
          <a:lstStyle/>
          <a:p>
            <a:r>
              <a:rPr lang="zh-CN" altLang="en-US" sz="2585"/>
              <a:t>因此，</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795"/>
                                        </p:tgtEl>
                                        <p:attrNameLst>
                                          <p:attrName>style.visibility</p:attrName>
                                        </p:attrNameLst>
                                      </p:cBhvr>
                                      <p:to>
                                        <p:strVal val="visible"/>
                                      </p:to>
                                    </p:set>
                                    <p:animEffect transition="in" filter="wipe(left)">
                                      <p:cBhvr>
                                        <p:cTn id="7" dur="500"/>
                                        <p:tgtEl>
                                          <p:spTgt spid="337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805"/>
                                        </p:tgtEl>
                                        <p:attrNameLst>
                                          <p:attrName>style.visibility</p:attrName>
                                        </p:attrNameLst>
                                      </p:cBhvr>
                                      <p:to>
                                        <p:strVal val="visible"/>
                                      </p:to>
                                    </p:set>
                                    <p:animEffect transition="in" filter="wipe(left)">
                                      <p:cBhvr>
                                        <p:cTn id="12" dur="500"/>
                                        <p:tgtEl>
                                          <p:spTgt spid="3380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3806"/>
                                        </p:tgtEl>
                                        <p:attrNameLst>
                                          <p:attrName>style.visibility</p:attrName>
                                        </p:attrNameLst>
                                      </p:cBhvr>
                                      <p:to>
                                        <p:strVal val="visible"/>
                                      </p:to>
                                    </p:set>
                                    <p:animEffect transition="in" filter="wipe(left)">
                                      <p:cBhvr>
                                        <p:cTn id="17" dur="500"/>
                                        <p:tgtEl>
                                          <p:spTgt spid="3380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812"/>
                                        </p:tgtEl>
                                        <p:attrNameLst>
                                          <p:attrName>style.visibility</p:attrName>
                                        </p:attrNameLst>
                                      </p:cBhvr>
                                      <p:to>
                                        <p:strVal val="visible"/>
                                      </p:to>
                                    </p:set>
                                    <p:animEffect transition="in" filter="wipe(left)">
                                      <p:cBhvr>
                                        <p:cTn id="22" dur="500"/>
                                        <p:tgtEl>
                                          <p:spTgt spid="338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3813"/>
                                        </p:tgtEl>
                                        <p:attrNameLst>
                                          <p:attrName>style.visibility</p:attrName>
                                        </p:attrNameLst>
                                      </p:cBhvr>
                                      <p:to>
                                        <p:strVal val="visible"/>
                                      </p:to>
                                    </p:set>
                                    <p:animEffect transition="in" filter="wipe(left)">
                                      <p:cBhvr>
                                        <p:cTn id="27" dur="500"/>
                                        <p:tgtEl>
                                          <p:spTgt spid="338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3822"/>
                                        </p:tgtEl>
                                        <p:attrNameLst>
                                          <p:attrName>style.visibility</p:attrName>
                                        </p:attrNameLst>
                                      </p:cBhvr>
                                      <p:to>
                                        <p:strVal val="visible"/>
                                      </p:to>
                                    </p:set>
                                    <p:animEffect transition="in" filter="wipe(left)">
                                      <p:cBhvr>
                                        <p:cTn id="32" dur="500"/>
                                        <p:tgtEl>
                                          <p:spTgt spid="33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5" grpId="0" animBg="1"/>
      <p:bldP spid="33812" grpId="0" animBg="1"/>
      <p:bldP spid="3382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图片 34817" descr="7894963361600246370220.png"/>
          <p:cNvPicPr>
            <a:picLocks noChangeAspect="1"/>
          </p:cNvPicPr>
          <p:nvPr/>
        </p:nvPicPr>
        <p:blipFill>
          <a:blip r:embed="rId2"/>
          <a:stretch>
            <a:fillRect/>
          </a:stretch>
        </p:blipFill>
        <p:spPr>
          <a:xfrm>
            <a:off x="335574" y="4803531"/>
            <a:ext cx="8472854" cy="2177562"/>
          </a:xfrm>
          <a:prstGeom prst="rect">
            <a:avLst/>
          </a:prstGeom>
          <a:noFill/>
          <a:ln w="9525">
            <a:noFill/>
          </a:ln>
        </p:spPr>
      </p:pic>
      <p:grpSp>
        <p:nvGrpSpPr>
          <p:cNvPr id="34819" name="组合 34818"/>
          <p:cNvGrpSpPr/>
          <p:nvPr/>
        </p:nvGrpSpPr>
        <p:grpSpPr>
          <a:xfrm>
            <a:off x="1332035" y="964223"/>
            <a:ext cx="6916615" cy="496766"/>
            <a:chOff x="669" y="478"/>
            <a:chExt cx="4720" cy="339"/>
          </a:xfrm>
        </p:grpSpPr>
        <p:sp>
          <p:nvSpPr>
            <p:cNvPr id="61443" name="文本框 34819"/>
            <p:cNvSpPr txBox="1"/>
            <p:nvPr/>
          </p:nvSpPr>
          <p:spPr>
            <a:xfrm>
              <a:off x="669" y="538"/>
              <a:ext cx="1359"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给定显著水平</a:t>
              </a:r>
            </a:p>
          </p:txBody>
        </p:sp>
        <p:pic>
          <p:nvPicPr>
            <p:cNvPr id="61444" name="图片 34820" descr="2702672191600246370537.wmf"/>
            <p:cNvPicPr>
              <a:picLocks noChangeAspect="1"/>
            </p:cNvPicPr>
            <p:nvPr/>
          </p:nvPicPr>
          <p:blipFill>
            <a:blip r:embed="rId3"/>
            <a:stretch>
              <a:fillRect/>
            </a:stretch>
          </p:blipFill>
          <p:spPr>
            <a:xfrm>
              <a:off x="2029" y="616"/>
              <a:ext cx="176" cy="152"/>
            </a:xfrm>
            <a:prstGeom prst="rect">
              <a:avLst/>
            </a:prstGeom>
            <a:noFill/>
            <a:ln w="9525">
              <a:noFill/>
            </a:ln>
          </p:spPr>
        </p:pic>
        <p:sp>
          <p:nvSpPr>
            <p:cNvPr id="61445" name="文本框 34821"/>
            <p:cNvSpPr txBox="1"/>
            <p:nvPr/>
          </p:nvSpPr>
          <p:spPr>
            <a:xfrm>
              <a:off x="2189" y="521"/>
              <a:ext cx="2491"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，设由样本观测值算得的</a:t>
              </a:r>
            </a:p>
          </p:txBody>
        </p:sp>
        <p:pic>
          <p:nvPicPr>
            <p:cNvPr id="61446" name="图片 34822" descr="7061892581600246370542.wmf"/>
            <p:cNvPicPr>
              <a:picLocks noChangeAspect="1"/>
            </p:cNvPicPr>
            <p:nvPr/>
          </p:nvPicPr>
          <p:blipFill>
            <a:blip r:embed="rId4"/>
            <a:stretch>
              <a:fillRect/>
            </a:stretch>
          </p:blipFill>
          <p:spPr>
            <a:xfrm>
              <a:off x="4653" y="521"/>
              <a:ext cx="256" cy="296"/>
            </a:xfrm>
            <a:prstGeom prst="rect">
              <a:avLst/>
            </a:prstGeom>
            <a:noFill/>
            <a:ln w="9525">
              <a:noFill/>
            </a:ln>
          </p:spPr>
        </p:pic>
        <p:sp>
          <p:nvSpPr>
            <p:cNvPr id="61447" name="文本框 34823"/>
            <p:cNvSpPr txBox="1"/>
            <p:nvPr/>
          </p:nvSpPr>
          <p:spPr>
            <a:xfrm>
              <a:off x="4909" y="521"/>
              <a:ext cx="22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是</a:t>
              </a:r>
            </a:p>
          </p:txBody>
        </p:sp>
        <p:pic>
          <p:nvPicPr>
            <p:cNvPr id="61448" name="图片 34824" descr="4871014671600246370545.wmf"/>
            <p:cNvPicPr>
              <a:picLocks noChangeAspect="1"/>
            </p:cNvPicPr>
            <p:nvPr/>
          </p:nvPicPr>
          <p:blipFill>
            <a:blip r:embed="rId5"/>
            <a:stretch>
              <a:fillRect/>
            </a:stretch>
          </p:blipFill>
          <p:spPr>
            <a:xfrm>
              <a:off x="5133" y="478"/>
              <a:ext cx="256" cy="312"/>
            </a:xfrm>
            <a:prstGeom prst="rect">
              <a:avLst/>
            </a:prstGeom>
            <a:noFill/>
            <a:ln w="9525">
              <a:noFill/>
            </a:ln>
          </p:spPr>
        </p:pic>
      </p:grpSp>
      <p:grpSp>
        <p:nvGrpSpPr>
          <p:cNvPr id="34826" name="组合 34825"/>
          <p:cNvGrpSpPr/>
          <p:nvPr/>
        </p:nvGrpSpPr>
        <p:grpSpPr>
          <a:xfrm>
            <a:off x="666750" y="1614854"/>
            <a:ext cx="8015654" cy="517281"/>
            <a:chOff x="215" y="922"/>
            <a:chExt cx="5470" cy="353"/>
          </a:xfrm>
        </p:grpSpPr>
        <p:sp>
          <p:nvSpPr>
            <p:cNvPr id="61450" name="文本框 34826"/>
            <p:cNvSpPr txBox="1"/>
            <p:nvPr/>
          </p:nvSpPr>
          <p:spPr>
            <a:xfrm>
              <a:off x="215" y="965"/>
              <a:ext cx="453"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则当</a:t>
              </a:r>
            </a:p>
          </p:txBody>
        </p:sp>
        <p:pic>
          <p:nvPicPr>
            <p:cNvPr id="61451" name="图片 34827" descr="3616211211600246370547.wmf"/>
            <p:cNvPicPr>
              <a:picLocks noChangeAspect="1"/>
            </p:cNvPicPr>
            <p:nvPr/>
          </p:nvPicPr>
          <p:blipFill>
            <a:blip r:embed="rId6"/>
            <a:stretch>
              <a:fillRect/>
            </a:stretch>
          </p:blipFill>
          <p:spPr>
            <a:xfrm>
              <a:off x="669" y="922"/>
              <a:ext cx="1568" cy="312"/>
            </a:xfrm>
            <a:prstGeom prst="rect">
              <a:avLst/>
            </a:prstGeom>
            <a:noFill/>
            <a:ln w="9525">
              <a:noFill/>
            </a:ln>
          </p:spPr>
        </p:pic>
        <p:sp>
          <p:nvSpPr>
            <p:cNvPr id="61452" name="文本框 34828"/>
            <p:cNvSpPr txBox="1"/>
            <p:nvPr/>
          </p:nvSpPr>
          <p:spPr>
            <a:xfrm>
              <a:off x="2261" y="955"/>
              <a:ext cx="90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时，拒绝</a:t>
              </a:r>
            </a:p>
          </p:txBody>
        </p:sp>
        <p:pic>
          <p:nvPicPr>
            <p:cNvPr id="61453" name="图片 34829" descr="3473037481600246370550.wmf"/>
            <p:cNvPicPr>
              <a:picLocks noChangeAspect="1"/>
            </p:cNvPicPr>
            <p:nvPr/>
          </p:nvPicPr>
          <p:blipFill>
            <a:blip r:embed="rId7"/>
            <a:stretch>
              <a:fillRect/>
            </a:stretch>
          </p:blipFill>
          <p:spPr>
            <a:xfrm>
              <a:off x="3149" y="1000"/>
              <a:ext cx="280" cy="272"/>
            </a:xfrm>
            <a:prstGeom prst="rect">
              <a:avLst/>
            </a:prstGeom>
            <a:noFill/>
            <a:ln w="9525">
              <a:noFill/>
            </a:ln>
          </p:spPr>
        </p:pic>
        <p:sp>
          <p:nvSpPr>
            <p:cNvPr id="61454" name="文本框 34830"/>
            <p:cNvSpPr txBox="1"/>
            <p:nvPr/>
          </p:nvSpPr>
          <p:spPr>
            <a:xfrm>
              <a:off x="3413" y="979"/>
              <a:ext cx="1132"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；否则接受</a:t>
              </a:r>
            </a:p>
          </p:txBody>
        </p:sp>
        <p:pic>
          <p:nvPicPr>
            <p:cNvPr id="61455" name="图片 34831" descr="2278125391600246370551.wmf"/>
            <p:cNvPicPr>
              <a:picLocks noChangeAspect="1"/>
            </p:cNvPicPr>
            <p:nvPr/>
          </p:nvPicPr>
          <p:blipFill>
            <a:blip r:embed="rId7"/>
            <a:stretch>
              <a:fillRect/>
            </a:stretch>
          </p:blipFill>
          <p:spPr>
            <a:xfrm>
              <a:off x="4525" y="1003"/>
              <a:ext cx="280" cy="272"/>
            </a:xfrm>
            <a:prstGeom prst="rect">
              <a:avLst/>
            </a:prstGeom>
            <a:noFill/>
            <a:ln w="9525">
              <a:noFill/>
            </a:ln>
          </p:spPr>
        </p:pic>
        <p:sp>
          <p:nvSpPr>
            <p:cNvPr id="61456" name="文本框 34832"/>
            <p:cNvSpPr txBox="1"/>
            <p:nvPr/>
          </p:nvSpPr>
          <p:spPr>
            <a:xfrm>
              <a:off x="4779" y="990"/>
              <a:ext cx="90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。这时，</a:t>
              </a:r>
            </a:p>
          </p:txBody>
        </p:sp>
      </p:grpSp>
      <p:sp>
        <p:nvSpPr>
          <p:cNvPr id="34834" name="文本框 34833"/>
          <p:cNvSpPr txBox="1"/>
          <p:nvPr/>
        </p:nvSpPr>
        <p:spPr>
          <a:xfrm>
            <a:off x="666750" y="2277208"/>
            <a:ext cx="3650038"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相应的假设检验问题为：</a:t>
            </a:r>
          </a:p>
        </p:txBody>
      </p:sp>
      <p:pic>
        <p:nvPicPr>
          <p:cNvPr id="34835" name="图片 34834" descr="543917681600246370554.wmf"/>
          <p:cNvPicPr>
            <a:picLocks noChangeAspect="1"/>
          </p:cNvPicPr>
          <p:nvPr/>
        </p:nvPicPr>
        <p:blipFill>
          <a:blip r:embed="rId8"/>
          <a:stretch>
            <a:fillRect/>
          </a:stretch>
        </p:blipFill>
        <p:spPr>
          <a:xfrm>
            <a:off x="1191358" y="2924908"/>
            <a:ext cx="5380892" cy="410308"/>
          </a:xfrm>
          <a:prstGeom prst="rect">
            <a:avLst/>
          </a:prstGeom>
          <a:noFill/>
          <a:ln w="9525">
            <a:noFill/>
          </a:ln>
        </p:spPr>
      </p:pic>
      <p:grpSp>
        <p:nvGrpSpPr>
          <p:cNvPr id="34836" name="组合 34835"/>
          <p:cNvGrpSpPr/>
          <p:nvPr/>
        </p:nvGrpSpPr>
        <p:grpSpPr>
          <a:xfrm>
            <a:off x="666750" y="3553558"/>
            <a:ext cx="7217019" cy="436685"/>
            <a:chOff x="215" y="2245"/>
            <a:chExt cx="4925" cy="298"/>
          </a:xfrm>
        </p:grpSpPr>
        <p:sp>
          <p:nvSpPr>
            <p:cNvPr id="61460" name="文本框 34836"/>
            <p:cNvSpPr txBox="1"/>
            <p:nvPr/>
          </p:nvSpPr>
          <p:spPr>
            <a:xfrm>
              <a:off x="215" y="2271"/>
              <a:ext cx="679"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其中，</a:t>
              </a:r>
            </a:p>
          </p:txBody>
        </p:sp>
        <p:pic>
          <p:nvPicPr>
            <p:cNvPr id="61461" name="图片 34837" descr="2300269451600246370556.wmf"/>
            <p:cNvPicPr>
              <a:picLocks noChangeAspect="1"/>
            </p:cNvPicPr>
            <p:nvPr/>
          </p:nvPicPr>
          <p:blipFill>
            <a:blip r:embed="rId9"/>
            <a:stretch>
              <a:fillRect/>
            </a:stretch>
          </p:blipFill>
          <p:spPr>
            <a:xfrm>
              <a:off x="781" y="2271"/>
              <a:ext cx="512" cy="272"/>
            </a:xfrm>
            <a:prstGeom prst="rect">
              <a:avLst/>
            </a:prstGeom>
            <a:noFill/>
            <a:ln w="9525">
              <a:noFill/>
            </a:ln>
          </p:spPr>
        </p:pic>
        <p:sp>
          <p:nvSpPr>
            <p:cNvPr id="61462" name="文本框 34838"/>
            <p:cNvSpPr txBox="1"/>
            <p:nvPr/>
          </p:nvSpPr>
          <p:spPr>
            <a:xfrm>
              <a:off x="1293" y="2245"/>
              <a:ext cx="2264"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为指定的总体分布。用</a:t>
              </a:r>
            </a:p>
          </p:txBody>
        </p:sp>
        <p:pic>
          <p:nvPicPr>
            <p:cNvPr id="61463" name="图片 34839" descr="8404989351600246370559.wmf"/>
            <p:cNvPicPr>
              <a:picLocks noChangeAspect="1"/>
            </p:cNvPicPr>
            <p:nvPr/>
          </p:nvPicPr>
          <p:blipFill>
            <a:blip r:embed="rId10"/>
            <a:stretch>
              <a:fillRect/>
            </a:stretch>
          </p:blipFill>
          <p:spPr>
            <a:xfrm>
              <a:off x="3533" y="2287"/>
              <a:ext cx="168" cy="192"/>
            </a:xfrm>
            <a:prstGeom prst="rect">
              <a:avLst/>
            </a:prstGeom>
            <a:noFill/>
            <a:ln w="9525">
              <a:noFill/>
            </a:ln>
          </p:spPr>
        </p:pic>
        <p:sp>
          <p:nvSpPr>
            <p:cNvPr id="61464" name="文本框 34840"/>
            <p:cNvSpPr txBox="1"/>
            <p:nvPr/>
          </p:nvSpPr>
          <p:spPr>
            <a:xfrm>
              <a:off x="3781" y="2245"/>
              <a:ext cx="1359"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值方法，计算</a:t>
              </a:r>
            </a:p>
          </p:txBody>
        </p:sp>
      </p:grpSp>
      <p:pic>
        <p:nvPicPr>
          <p:cNvPr id="34842" name="图片 34841" descr="4679957921600246370561.wmf"/>
          <p:cNvPicPr>
            <a:picLocks noChangeAspect="1"/>
          </p:cNvPicPr>
          <p:nvPr/>
        </p:nvPicPr>
        <p:blipFill>
          <a:blip r:embed="rId11"/>
          <a:stretch>
            <a:fillRect/>
          </a:stretch>
        </p:blipFill>
        <p:spPr>
          <a:xfrm>
            <a:off x="3371851" y="4218843"/>
            <a:ext cx="2157046" cy="562708"/>
          </a:xfrm>
          <a:prstGeom prst="rect">
            <a:avLst/>
          </a:prstGeom>
          <a:noFill/>
          <a:ln w="9525">
            <a:noFill/>
          </a:ln>
        </p:spPr>
      </p:pic>
      <p:grpSp>
        <p:nvGrpSpPr>
          <p:cNvPr id="34843" name="组合 34842"/>
          <p:cNvGrpSpPr/>
          <p:nvPr/>
        </p:nvGrpSpPr>
        <p:grpSpPr>
          <a:xfrm>
            <a:off x="666750" y="4917831"/>
            <a:ext cx="7498374" cy="454269"/>
            <a:chOff x="215" y="3176"/>
            <a:chExt cx="5117" cy="310"/>
          </a:xfrm>
        </p:grpSpPr>
        <p:sp>
          <p:nvSpPr>
            <p:cNvPr id="61467" name="文本框 34843"/>
            <p:cNvSpPr txBox="1"/>
            <p:nvPr/>
          </p:nvSpPr>
          <p:spPr>
            <a:xfrm>
              <a:off x="215" y="3176"/>
              <a:ext cx="2038"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则对给定的显著水平</a:t>
              </a:r>
            </a:p>
          </p:txBody>
        </p:sp>
        <p:pic>
          <p:nvPicPr>
            <p:cNvPr id="61468" name="图片 34844" descr="2449506291600246370564.wmf"/>
            <p:cNvPicPr>
              <a:picLocks noChangeAspect="1"/>
            </p:cNvPicPr>
            <p:nvPr/>
          </p:nvPicPr>
          <p:blipFill>
            <a:blip r:embed="rId3"/>
            <a:stretch>
              <a:fillRect/>
            </a:stretch>
          </p:blipFill>
          <p:spPr>
            <a:xfrm>
              <a:off x="2237" y="3293"/>
              <a:ext cx="176" cy="152"/>
            </a:xfrm>
            <a:prstGeom prst="rect">
              <a:avLst/>
            </a:prstGeom>
            <a:noFill/>
            <a:ln w="9525">
              <a:noFill/>
            </a:ln>
          </p:spPr>
        </p:pic>
        <p:sp>
          <p:nvSpPr>
            <p:cNvPr id="61469" name="文本框 34845"/>
            <p:cNvSpPr txBox="1"/>
            <p:nvPr/>
          </p:nvSpPr>
          <p:spPr>
            <a:xfrm>
              <a:off x="2413" y="3214"/>
              <a:ext cx="453"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，当</a:t>
              </a:r>
            </a:p>
          </p:txBody>
        </p:sp>
        <p:pic>
          <p:nvPicPr>
            <p:cNvPr id="61470" name="图片 34846" descr="3927870111600246370566.wmf"/>
            <p:cNvPicPr>
              <a:picLocks noChangeAspect="1"/>
            </p:cNvPicPr>
            <p:nvPr/>
          </p:nvPicPr>
          <p:blipFill>
            <a:blip r:embed="rId12"/>
            <a:stretch>
              <a:fillRect/>
            </a:stretch>
          </p:blipFill>
          <p:spPr>
            <a:xfrm>
              <a:off x="2861" y="3283"/>
              <a:ext cx="536" cy="200"/>
            </a:xfrm>
            <a:prstGeom prst="rect">
              <a:avLst/>
            </a:prstGeom>
            <a:noFill/>
            <a:ln w="9525">
              <a:noFill/>
            </a:ln>
          </p:spPr>
        </p:pic>
        <p:sp>
          <p:nvSpPr>
            <p:cNvPr id="61471" name="文本框 34847"/>
            <p:cNvSpPr txBox="1"/>
            <p:nvPr/>
          </p:nvSpPr>
          <p:spPr>
            <a:xfrm>
              <a:off x="3413" y="3214"/>
              <a:ext cx="90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时，拒绝</a:t>
              </a:r>
            </a:p>
          </p:txBody>
        </p:sp>
        <p:pic>
          <p:nvPicPr>
            <p:cNvPr id="61472" name="图片 34848" descr="4745945691600246370568.wmf"/>
            <p:cNvPicPr>
              <a:picLocks noChangeAspect="1"/>
            </p:cNvPicPr>
            <p:nvPr/>
          </p:nvPicPr>
          <p:blipFill>
            <a:blip r:embed="rId7"/>
            <a:stretch>
              <a:fillRect/>
            </a:stretch>
          </p:blipFill>
          <p:spPr>
            <a:xfrm>
              <a:off x="4373" y="3214"/>
              <a:ext cx="280" cy="272"/>
            </a:xfrm>
            <a:prstGeom prst="rect">
              <a:avLst/>
            </a:prstGeom>
            <a:noFill/>
            <a:ln w="9525">
              <a:noFill/>
            </a:ln>
          </p:spPr>
        </p:pic>
        <p:sp>
          <p:nvSpPr>
            <p:cNvPr id="61473" name="文本框 34849"/>
            <p:cNvSpPr txBox="1"/>
            <p:nvPr/>
          </p:nvSpPr>
          <p:spPr>
            <a:xfrm>
              <a:off x="4653" y="3214"/>
              <a:ext cx="679"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；而当</a:t>
              </a:r>
            </a:p>
          </p:txBody>
        </p:sp>
      </p:grpSp>
      <p:grpSp>
        <p:nvGrpSpPr>
          <p:cNvPr id="34851" name="组合 34850"/>
          <p:cNvGrpSpPr/>
          <p:nvPr/>
        </p:nvGrpSpPr>
        <p:grpSpPr>
          <a:xfrm>
            <a:off x="762000" y="5593374"/>
            <a:ext cx="3128597" cy="429357"/>
            <a:chOff x="280" y="3637"/>
            <a:chExt cx="2135" cy="293"/>
          </a:xfrm>
        </p:grpSpPr>
        <p:pic>
          <p:nvPicPr>
            <p:cNvPr id="61475" name="图片 34851" descr="7027441211600246370570.wmf"/>
            <p:cNvPicPr>
              <a:picLocks noChangeAspect="1"/>
            </p:cNvPicPr>
            <p:nvPr/>
          </p:nvPicPr>
          <p:blipFill>
            <a:blip r:embed="rId13"/>
            <a:stretch>
              <a:fillRect/>
            </a:stretch>
          </p:blipFill>
          <p:spPr>
            <a:xfrm>
              <a:off x="280" y="3679"/>
              <a:ext cx="536" cy="232"/>
            </a:xfrm>
            <a:prstGeom prst="rect">
              <a:avLst/>
            </a:prstGeom>
            <a:noFill/>
            <a:ln w="9525">
              <a:noFill/>
            </a:ln>
          </p:spPr>
        </p:pic>
        <p:sp>
          <p:nvSpPr>
            <p:cNvPr id="61476" name="文本框 34852"/>
            <p:cNvSpPr txBox="1"/>
            <p:nvPr/>
          </p:nvSpPr>
          <p:spPr>
            <a:xfrm>
              <a:off x="887" y="3637"/>
              <a:ext cx="90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时，接受</a:t>
              </a:r>
            </a:p>
          </p:txBody>
        </p:sp>
        <p:pic>
          <p:nvPicPr>
            <p:cNvPr id="61477" name="图片 34853" descr="6812645351600246370573.wmf"/>
            <p:cNvPicPr>
              <a:picLocks noChangeAspect="1"/>
            </p:cNvPicPr>
            <p:nvPr/>
          </p:nvPicPr>
          <p:blipFill>
            <a:blip r:embed="rId7"/>
            <a:stretch>
              <a:fillRect/>
            </a:stretch>
          </p:blipFill>
          <p:spPr>
            <a:xfrm>
              <a:off x="1831" y="3658"/>
              <a:ext cx="280" cy="272"/>
            </a:xfrm>
            <a:prstGeom prst="rect">
              <a:avLst/>
            </a:prstGeom>
            <a:noFill/>
            <a:ln w="9525">
              <a:noFill/>
            </a:ln>
          </p:spPr>
        </p:pic>
        <p:sp>
          <p:nvSpPr>
            <p:cNvPr id="61478" name="文本框 34854"/>
            <p:cNvSpPr txBox="1"/>
            <p:nvPr/>
          </p:nvSpPr>
          <p:spPr>
            <a:xfrm>
              <a:off x="2189" y="3637"/>
              <a:ext cx="22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a:t>
              </a:r>
            </a:p>
          </p:txBody>
        </p:sp>
      </p:grpSp>
      <p:sp>
        <p:nvSpPr>
          <p:cNvPr id="61479" name="日期占位符 34855"/>
          <p:cNvSpPr>
            <a:spLocks noGrp="1"/>
          </p:cNvSpPr>
          <p:nvPr>
            <p:ph type="dt" sz="half" idx="10"/>
          </p:nvPr>
        </p:nvSpPr>
        <p:spPr>
          <a:xfrm>
            <a:off x="6531220" y="385397"/>
            <a:ext cx="1969477" cy="250580"/>
          </a:xfrm>
          <a:ln/>
        </p:spPr>
        <p:txBody>
          <a:bodyPr anchor="t"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buFont typeface="Times New Roman" panose="02020603050405020304" pitchFamily="18" charset="0"/>
            </a:pPr>
            <a:fld id="{BB962C8B-B14F-4D97-AF65-F5344CB8AC3E}" type="datetime3">
              <a:rPr lang="zh-CN" altLang="en-US" sz="1292" dirty="0">
                <a:latin typeface="Arial" panose="020B0604020202020204" pitchFamily="34" charset="0"/>
              </a:rPr>
              <a:t>2024年11月25日星期一</a:t>
            </a:fld>
            <a:endParaRPr lang="zh-CN" altLang="en-US" sz="1292" dirty="0">
              <a:latin typeface="Arial"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819"/>
                                        </p:tgtEl>
                                        <p:attrNameLst>
                                          <p:attrName>style.visibility</p:attrName>
                                        </p:attrNameLst>
                                      </p:cBhvr>
                                      <p:to>
                                        <p:strVal val="visible"/>
                                      </p:to>
                                    </p:set>
                                    <p:animEffect transition="in" filter="wipe(left)">
                                      <p:cBhvr>
                                        <p:cTn id="7" dur="500"/>
                                        <p:tgtEl>
                                          <p:spTgt spid="348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826"/>
                                        </p:tgtEl>
                                        <p:attrNameLst>
                                          <p:attrName>style.visibility</p:attrName>
                                        </p:attrNameLst>
                                      </p:cBhvr>
                                      <p:to>
                                        <p:strVal val="visible"/>
                                      </p:to>
                                    </p:set>
                                    <p:animEffect transition="in" filter="wipe(left)">
                                      <p:cBhvr>
                                        <p:cTn id="12" dur="500"/>
                                        <p:tgtEl>
                                          <p:spTgt spid="348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834"/>
                                        </p:tgtEl>
                                        <p:attrNameLst>
                                          <p:attrName>style.visibility</p:attrName>
                                        </p:attrNameLst>
                                      </p:cBhvr>
                                      <p:to>
                                        <p:strVal val="visible"/>
                                      </p:to>
                                    </p:set>
                                    <p:animEffect transition="in" filter="wipe(left)">
                                      <p:cBhvr>
                                        <p:cTn id="17" dur="500"/>
                                        <p:tgtEl>
                                          <p:spTgt spid="348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4835"/>
                                        </p:tgtEl>
                                        <p:attrNameLst>
                                          <p:attrName>style.visibility</p:attrName>
                                        </p:attrNameLst>
                                      </p:cBhvr>
                                      <p:to>
                                        <p:strVal val="visible"/>
                                      </p:to>
                                    </p:set>
                                    <p:animEffect transition="in" filter="wipe(left)">
                                      <p:cBhvr>
                                        <p:cTn id="22" dur="500"/>
                                        <p:tgtEl>
                                          <p:spTgt spid="348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4836"/>
                                        </p:tgtEl>
                                        <p:attrNameLst>
                                          <p:attrName>style.visibility</p:attrName>
                                        </p:attrNameLst>
                                      </p:cBhvr>
                                      <p:to>
                                        <p:strVal val="visible"/>
                                      </p:to>
                                    </p:set>
                                    <p:animEffect transition="in" filter="wipe(left)">
                                      <p:cBhvr>
                                        <p:cTn id="27" dur="500"/>
                                        <p:tgtEl>
                                          <p:spTgt spid="3483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4842"/>
                                        </p:tgtEl>
                                        <p:attrNameLst>
                                          <p:attrName>style.visibility</p:attrName>
                                        </p:attrNameLst>
                                      </p:cBhvr>
                                      <p:to>
                                        <p:strVal val="visible"/>
                                      </p:to>
                                    </p:set>
                                    <p:animEffect transition="in" filter="wipe(left)">
                                      <p:cBhvr>
                                        <p:cTn id="32" dur="500"/>
                                        <p:tgtEl>
                                          <p:spTgt spid="3484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4843"/>
                                        </p:tgtEl>
                                        <p:attrNameLst>
                                          <p:attrName>style.visibility</p:attrName>
                                        </p:attrNameLst>
                                      </p:cBhvr>
                                      <p:to>
                                        <p:strVal val="visible"/>
                                      </p:to>
                                    </p:set>
                                    <p:animEffect transition="in" filter="wipe(left)">
                                      <p:cBhvr>
                                        <p:cTn id="37" dur="500"/>
                                        <p:tgtEl>
                                          <p:spTgt spid="348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4851"/>
                                        </p:tgtEl>
                                        <p:attrNameLst>
                                          <p:attrName>style.visibility</p:attrName>
                                        </p:attrNameLst>
                                      </p:cBhvr>
                                      <p:to>
                                        <p:strVal val="visible"/>
                                      </p:to>
                                    </p:set>
                                    <p:animEffect transition="in" filter="wipe(left)">
                                      <p:cBhvr>
                                        <p:cTn id="42" dur="500"/>
                                        <p:tgtEl>
                                          <p:spTgt spid="34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图片 35841" descr="7894963361600246370220.png"/>
          <p:cNvPicPr>
            <a:picLocks noChangeAspect="1"/>
          </p:cNvPicPr>
          <p:nvPr/>
        </p:nvPicPr>
        <p:blipFill>
          <a:blip r:embed="rId2"/>
          <a:stretch>
            <a:fillRect/>
          </a:stretch>
        </p:blipFill>
        <p:spPr>
          <a:xfrm>
            <a:off x="335574" y="4803531"/>
            <a:ext cx="8472854" cy="2177562"/>
          </a:xfrm>
          <a:prstGeom prst="rect">
            <a:avLst/>
          </a:prstGeom>
          <a:noFill/>
          <a:ln w="9525">
            <a:noFill/>
          </a:ln>
        </p:spPr>
      </p:pic>
      <p:sp>
        <p:nvSpPr>
          <p:cNvPr id="62466" name="文本框 35842"/>
          <p:cNvSpPr txBox="1"/>
          <p:nvPr/>
        </p:nvSpPr>
        <p:spPr>
          <a:xfrm>
            <a:off x="666751" y="1014047"/>
            <a:ext cx="3690113" cy="397801"/>
          </a:xfrm>
          <a:prstGeom prst="rect">
            <a:avLst/>
          </a:prstGeom>
          <a:noFill/>
          <a:ln w="9525">
            <a:noFill/>
          </a:ln>
        </p:spPr>
        <p:txBody>
          <a:bodyPr wrap="none" lIns="0" tIns="0" rIns="0" bIns="0" anchor="t" anchorCtr="0">
            <a:spAutoFit/>
          </a:bodyPr>
          <a:lstStyle/>
          <a:p>
            <a:r>
              <a:rPr lang="en-US" altLang="zh-CN" sz="2585">
                <a:solidFill>
                  <a:srgbClr val="0000FF"/>
                </a:solidFill>
                <a:latin typeface="楷体_GB2312" pitchFamily="49" charset="-122"/>
                <a:ea typeface="楷体_GB2312" pitchFamily="49" charset="-122"/>
              </a:rPr>
              <a:t>2. </a:t>
            </a:r>
            <a:r>
              <a:rPr lang="zh-CN" altLang="en-US" sz="2585">
                <a:solidFill>
                  <a:srgbClr val="0000FF"/>
                </a:solidFill>
                <a:latin typeface="楷体_GB2312" pitchFamily="49" charset="-122"/>
                <a:ea typeface="楷体_GB2312" pitchFamily="49" charset="-122"/>
              </a:rPr>
              <a:t>经验分布拟合检验方法</a:t>
            </a:r>
          </a:p>
        </p:txBody>
      </p:sp>
      <p:pic>
        <p:nvPicPr>
          <p:cNvPr id="35844" name="图片 35843" descr="7432253561600246370577.wmf"/>
          <p:cNvPicPr>
            <a:picLocks noChangeAspect="1"/>
          </p:cNvPicPr>
          <p:nvPr/>
        </p:nvPicPr>
        <p:blipFill>
          <a:blip r:embed="rId3"/>
          <a:stretch>
            <a:fillRect/>
          </a:stretch>
        </p:blipFill>
        <p:spPr>
          <a:xfrm>
            <a:off x="1619251" y="2924908"/>
            <a:ext cx="5380892" cy="410308"/>
          </a:xfrm>
          <a:prstGeom prst="rect">
            <a:avLst/>
          </a:prstGeom>
          <a:noFill/>
          <a:ln w="9525">
            <a:noFill/>
          </a:ln>
        </p:spPr>
      </p:pic>
      <p:grpSp>
        <p:nvGrpSpPr>
          <p:cNvPr id="35845" name="组合 35844"/>
          <p:cNvGrpSpPr/>
          <p:nvPr/>
        </p:nvGrpSpPr>
        <p:grpSpPr>
          <a:xfrm>
            <a:off x="1289539" y="1636835"/>
            <a:ext cx="7161335" cy="461596"/>
            <a:chOff x="640" y="937"/>
            <a:chExt cx="4887" cy="315"/>
          </a:xfrm>
        </p:grpSpPr>
        <p:sp>
          <p:nvSpPr>
            <p:cNvPr id="62469" name="文本框 35845"/>
            <p:cNvSpPr txBox="1"/>
            <p:nvPr/>
          </p:nvSpPr>
          <p:spPr>
            <a:xfrm>
              <a:off x="640" y="937"/>
              <a:ext cx="1359"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经验分布函数</a:t>
              </a:r>
            </a:p>
          </p:txBody>
        </p:sp>
        <p:pic>
          <p:nvPicPr>
            <p:cNvPr id="62470" name="图片 35846" descr="9598080751600246370580.wmf"/>
            <p:cNvPicPr>
              <a:picLocks noChangeAspect="1"/>
            </p:cNvPicPr>
            <p:nvPr/>
          </p:nvPicPr>
          <p:blipFill>
            <a:blip r:embed="rId4"/>
            <a:stretch>
              <a:fillRect/>
            </a:stretch>
          </p:blipFill>
          <p:spPr>
            <a:xfrm>
              <a:off x="1980" y="965"/>
              <a:ext cx="520" cy="272"/>
            </a:xfrm>
            <a:prstGeom prst="rect">
              <a:avLst/>
            </a:prstGeom>
            <a:noFill/>
            <a:ln w="9525">
              <a:noFill/>
            </a:ln>
          </p:spPr>
        </p:pic>
        <p:pic>
          <p:nvPicPr>
            <p:cNvPr id="62471" name="图片 35847" descr="532131891600246370582.wmf"/>
            <p:cNvPicPr>
              <a:picLocks noChangeAspect="1"/>
            </p:cNvPicPr>
            <p:nvPr/>
          </p:nvPicPr>
          <p:blipFill>
            <a:blip r:embed="rId5"/>
            <a:stretch>
              <a:fillRect/>
            </a:stretch>
          </p:blipFill>
          <p:spPr>
            <a:xfrm>
              <a:off x="4117" y="1004"/>
              <a:ext cx="464" cy="248"/>
            </a:xfrm>
            <a:prstGeom prst="rect">
              <a:avLst/>
            </a:prstGeom>
            <a:noFill/>
            <a:ln w="9525">
              <a:noFill/>
            </a:ln>
          </p:spPr>
        </p:pic>
        <p:sp>
          <p:nvSpPr>
            <p:cNvPr id="62472" name="文本框 35848"/>
            <p:cNvSpPr txBox="1"/>
            <p:nvPr/>
          </p:nvSpPr>
          <p:spPr>
            <a:xfrm>
              <a:off x="2511" y="949"/>
              <a:ext cx="1585"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是总体分布函数</a:t>
              </a:r>
            </a:p>
          </p:txBody>
        </p:sp>
        <p:sp>
          <p:nvSpPr>
            <p:cNvPr id="62473" name="文本框 35849"/>
            <p:cNvSpPr txBox="1"/>
            <p:nvPr/>
          </p:nvSpPr>
          <p:spPr>
            <a:xfrm>
              <a:off x="4621" y="959"/>
              <a:ext cx="90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的估计，</a:t>
              </a:r>
            </a:p>
          </p:txBody>
        </p:sp>
      </p:grpSp>
      <p:sp>
        <p:nvSpPr>
          <p:cNvPr id="35851" name="文本框 35850"/>
          <p:cNvSpPr txBox="1"/>
          <p:nvPr/>
        </p:nvSpPr>
        <p:spPr>
          <a:xfrm>
            <a:off x="666751" y="2343151"/>
            <a:ext cx="2402902"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假设检验问题为</a:t>
            </a:r>
            <a:r>
              <a:rPr lang="en-US" altLang="zh-CN" sz="2585">
                <a:latin typeface="楷体_GB2312" pitchFamily="49" charset="-122"/>
                <a:ea typeface="楷体_GB2312" pitchFamily="49" charset="-122"/>
              </a:rPr>
              <a:t>:</a:t>
            </a:r>
          </a:p>
        </p:txBody>
      </p:sp>
      <p:grpSp>
        <p:nvGrpSpPr>
          <p:cNvPr id="35852" name="组合 35851"/>
          <p:cNvGrpSpPr/>
          <p:nvPr/>
        </p:nvGrpSpPr>
        <p:grpSpPr>
          <a:xfrm>
            <a:off x="666751" y="3547697"/>
            <a:ext cx="7858858" cy="479180"/>
            <a:chOff x="215" y="2241"/>
            <a:chExt cx="5363" cy="327"/>
          </a:xfrm>
        </p:grpSpPr>
        <p:sp>
          <p:nvSpPr>
            <p:cNvPr id="62476" name="文本框 35852"/>
            <p:cNvSpPr txBox="1"/>
            <p:nvPr/>
          </p:nvSpPr>
          <p:spPr>
            <a:xfrm>
              <a:off x="215" y="2241"/>
              <a:ext cx="1359"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经验分布函数</a:t>
              </a:r>
            </a:p>
          </p:txBody>
        </p:sp>
        <p:pic>
          <p:nvPicPr>
            <p:cNvPr id="62477" name="图片 35853" descr="3494525061600246370585.wmf"/>
            <p:cNvPicPr>
              <a:picLocks noChangeAspect="1"/>
            </p:cNvPicPr>
            <p:nvPr/>
          </p:nvPicPr>
          <p:blipFill>
            <a:blip r:embed="rId6"/>
            <a:stretch>
              <a:fillRect/>
            </a:stretch>
          </p:blipFill>
          <p:spPr>
            <a:xfrm>
              <a:off x="1521" y="2296"/>
              <a:ext cx="520" cy="272"/>
            </a:xfrm>
            <a:prstGeom prst="rect">
              <a:avLst/>
            </a:prstGeom>
            <a:noFill/>
            <a:ln w="9525">
              <a:noFill/>
            </a:ln>
          </p:spPr>
        </p:pic>
        <p:sp>
          <p:nvSpPr>
            <p:cNvPr id="62478" name="文本框 35854"/>
            <p:cNvSpPr txBox="1"/>
            <p:nvPr/>
          </p:nvSpPr>
          <p:spPr>
            <a:xfrm>
              <a:off x="2143" y="2279"/>
              <a:ext cx="2264"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与假设的总体分布函数</a:t>
              </a:r>
            </a:p>
          </p:txBody>
        </p:sp>
        <p:pic>
          <p:nvPicPr>
            <p:cNvPr id="62479" name="图片 35855" descr="1520636691600246370587.wmf"/>
            <p:cNvPicPr>
              <a:picLocks noChangeAspect="1"/>
            </p:cNvPicPr>
            <p:nvPr/>
          </p:nvPicPr>
          <p:blipFill>
            <a:blip r:embed="rId7"/>
            <a:stretch>
              <a:fillRect/>
            </a:stretch>
          </p:blipFill>
          <p:spPr>
            <a:xfrm>
              <a:off x="4387" y="2296"/>
              <a:ext cx="512" cy="272"/>
            </a:xfrm>
            <a:prstGeom prst="rect">
              <a:avLst/>
            </a:prstGeom>
            <a:noFill/>
            <a:ln w="9525">
              <a:noFill/>
            </a:ln>
          </p:spPr>
        </p:pic>
        <p:sp>
          <p:nvSpPr>
            <p:cNvPr id="62480" name="文本框 35856"/>
            <p:cNvSpPr txBox="1"/>
            <p:nvPr/>
          </p:nvSpPr>
          <p:spPr>
            <a:xfrm>
              <a:off x="4899" y="2279"/>
              <a:ext cx="679"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之间的</a:t>
              </a:r>
            </a:p>
          </p:txBody>
        </p:sp>
      </p:grpSp>
      <p:sp>
        <p:nvSpPr>
          <p:cNvPr id="35858" name="文本框 35857"/>
          <p:cNvSpPr txBox="1"/>
          <p:nvPr/>
        </p:nvSpPr>
        <p:spPr>
          <a:xfrm>
            <a:off x="666751" y="4211516"/>
            <a:ext cx="7792198"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差异是经验分布拟合检验方法的出发点</a:t>
            </a:r>
            <a:r>
              <a:rPr lang="en-US" altLang="zh-CN" sz="2585">
                <a:latin typeface="楷体_GB2312" pitchFamily="49" charset="-122"/>
                <a:ea typeface="楷体_GB2312" pitchFamily="49" charset="-122"/>
              </a:rPr>
              <a:t>,</a:t>
            </a:r>
            <a:r>
              <a:rPr lang="zh-CN" altLang="en-US" sz="2585">
                <a:latin typeface="楷体_GB2312" pitchFamily="49" charset="-122"/>
                <a:ea typeface="楷体_GB2312" pitchFamily="49" charset="-122"/>
              </a:rPr>
              <a:t>从数学观点看</a:t>
            </a:r>
            <a:r>
              <a:rPr lang="en-US" altLang="zh-CN" sz="2585">
                <a:latin typeface="楷体_GB2312" pitchFamily="49" charset="-122"/>
                <a:ea typeface="楷体_GB2312" pitchFamily="49" charset="-122"/>
              </a:rPr>
              <a:t>,</a:t>
            </a:r>
          </a:p>
        </p:txBody>
      </p:sp>
      <p:grpSp>
        <p:nvGrpSpPr>
          <p:cNvPr id="35859" name="组合 35858"/>
          <p:cNvGrpSpPr/>
          <p:nvPr/>
        </p:nvGrpSpPr>
        <p:grpSpPr>
          <a:xfrm>
            <a:off x="666751" y="4876804"/>
            <a:ext cx="8153401" cy="471854"/>
            <a:chOff x="215" y="3148"/>
            <a:chExt cx="5564" cy="322"/>
          </a:xfrm>
        </p:grpSpPr>
        <p:sp>
          <p:nvSpPr>
            <p:cNvPr id="62483" name="文本框 35859"/>
            <p:cNvSpPr txBox="1"/>
            <p:nvPr/>
          </p:nvSpPr>
          <p:spPr>
            <a:xfrm>
              <a:off x="215" y="3148"/>
              <a:ext cx="1585"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检验统计量应是</a:t>
              </a:r>
            </a:p>
          </p:txBody>
        </p:sp>
        <p:pic>
          <p:nvPicPr>
            <p:cNvPr id="62484" name="图片 35860" descr="9019572221600246370589.wmf"/>
            <p:cNvPicPr>
              <a:picLocks noChangeAspect="1"/>
            </p:cNvPicPr>
            <p:nvPr/>
          </p:nvPicPr>
          <p:blipFill>
            <a:blip r:embed="rId8"/>
            <a:stretch>
              <a:fillRect/>
            </a:stretch>
          </p:blipFill>
          <p:spPr>
            <a:xfrm>
              <a:off x="1783" y="3148"/>
              <a:ext cx="1224" cy="280"/>
            </a:xfrm>
            <a:prstGeom prst="rect">
              <a:avLst/>
            </a:prstGeom>
            <a:noFill/>
            <a:ln w="9525">
              <a:noFill/>
            </a:ln>
          </p:spPr>
        </p:pic>
        <p:sp>
          <p:nvSpPr>
            <p:cNvPr id="62485" name="文本框 35861"/>
            <p:cNvSpPr txBox="1"/>
            <p:nvPr/>
          </p:nvSpPr>
          <p:spPr>
            <a:xfrm>
              <a:off x="3007" y="3199"/>
              <a:ext cx="2772"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这两个函数间的“距离”</a:t>
              </a:r>
              <a:r>
                <a:rPr lang="en-US" altLang="zh-CN" sz="2585">
                  <a:latin typeface="楷体_GB2312" pitchFamily="49" charset="-122"/>
                  <a:ea typeface="楷体_GB2312" pitchFamily="49" charset="-122"/>
                </a:rPr>
                <a:t>,</a:t>
              </a:r>
              <a:r>
                <a:rPr lang="zh-CN" altLang="en-US" sz="2585">
                  <a:latin typeface="楷体_GB2312" pitchFamily="49" charset="-122"/>
                  <a:ea typeface="楷体_GB2312" pitchFamily="49" charset="-122"/>
                </a:rPr>
                <a:t>由</a:t>
              </a:r>
            </a:p>
          </p:txBody>
        </p:sp>
      </p:grpSp>
      <p:sp>
        <p:nvSpPr>
          <p:cNvPr id="35863" name="文本框 35862"/>
          <p:cNvSpPr txBox="1"/>
          <p:nvPr/>
        </p:nvSpPr>
        <p:spPr>
          <a:xfrm>
            <a:off x="833805" y="5561136"/>
            <a:ext cx="8295541"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于“距离”定义的不同，检验采用的统计量也不同。经验</a:t>
            </a:r>
          </a:p>
        </p:txBody>
      </p:sp>
      <p:sp>
        <p:nvSpPr>
          <p:cNvPr id="62487" name="日期占位符 35863"/>
          <p:cNvSpPr>
            <a:spLocks noGrp="1"/>
          </p:cNvSpPr>
          <p:nvPr>
            <p:ph type="dt" sz="half" idx="10"/>
          </p:nvPr>
        </p:nvSpPr>
        <p:spPr>
          <a:xfrm>
            <a:off x="6531220" y="385397"/>
            <a:ext cx="1969477" cy="250580"/>
          </a:xfrm>
          <a:ln/>
        </p:spPr>
        <p:txBody>
          <a:bodyPr anchor="t"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buFont typeface="Times New Roman" panose="02020603050405020304" pitchFamily="18" charset="0"/>
            </a:pPr>
            <a:fld id="{BB962C8B-B14F-4D97-AF65-F5344CB8AC3E}" type="datetime3">
              <a:rPr lang="zh-CN" altLang="en-US" sz="1292" dirty="0">
                <a:latin typeface="Arial" panose="020B0604020202020204" pitchFamily="34" charset="0"/>
              </a:rPr>
              <a:t>2024年11月25日星期一</a:t>
            </a:fld>
            <a:endParaRPr lang="zh-CN" altLang="en-US" sz="1292" dirty="0">
              <a:latin typeface="Arial"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845"/>
                                        </p:tgtEl>
                                        <p:attrNameLst>
                                          <p:attrName>style.visibility</p:attrName>
                                        </p:attrNameLst>
                                      </p:cBhvr>
                                      <p:to>
                                        <p:strVal val="visible"/>
                                      </p:to>
                                    </p:set>
                                    <p:animEffect transition="in" filter="wipe(left)">
                                      <p:cBhvr>
                                        <p:cTn id="7" dur="500"/>
                                        <p:tgtEl>
                                          <p:spTgt spid="358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851"/>
                                        </p:tgtEl>
                                        <p:attrNameLst>
                                          <p:attrName>style.visibility</p:attrName>
                                        </p:attrNameLst>
                                      </p:cBhvr>
                                      <p:to>
                                        <p:strVal val="visible"/>
                                      </p:to>
                                    </p:set>
                                    <p:animEffect transition="in" filter="wipe(left)">
                                      <p:cBhvr>
                                        <p:cTn id="12" dur="500"/>
                                        <p:tgtEl>
                                          <p:spTgt spid="358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844"/>
                                        </p:tgtEl>
                                        <p:attrNameLst>
                                          <p:attrName>style.visibility</p:attrName>
                                        </p:attrNameLst>
                                      </p:cBhvr>
                                      <p:to>
                                        <p:strVal val="visible"/>
                                      </p:to>
                                    </p:set>
                                    <p:animEffect transition="in" filter="wipe(left)">
                                      <p:cBhvr>
                                        <p:cTn id="17" dur="500"/>
                                        <p:tgtEl>
                                          <p:spTgt spid="358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5852"/>
                                        </p:tgtEl>
                                        <p:attrNameLst>
                                          <p:attrName>style.visibility</p:attrName>
                                        </p:attrNameLst>
                                      </p:cBhvr>
                                      <p:to>
                                        <p:strVal val="visible"/>
                                      </p:to>
                                    </p:set>
                                    <p:animEffect transition="in" filter="wipe(left)">
                                      <p:cBhvr>
                                        <p:cTn id="22" dur="500"/>
                                        <p:tgtEl>
                                          <p:spTgt spid="358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858"/>
                                        </p:tgtEl>
                                        <p:attrNameLst>
                                          <p:attrName>style.visibility</p:attrName>
                                        </p:attrNameLst>
                                      </p:cBhvr>
                                      <p:to>
                                        <p:strVal val="visible"/>
                                      </p:to>
                                    </p:set>
                                    <p:animEffect transition="in" filter="wipe(left)">
                                      <p:cBhvr>
                                        <p:cTn id="27" dur="500"/>
                                        <p:tgtEl>
                                          <p:spTgt spid="3585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5859"/>
                                        </p:tgtEl>
                                        <p:attrNameLst>
                                          <p:attrName>style.visibility</p:attrName>
                                        </p:attrNameLst>
                                      </p:cBhvr>
                                      <p:to>
                                        <p:strVal val="visible"/>
                                      </p:to>
                                    </p:set>
                                    <p:animEffect transition="in" filter="wipe(left)">
                                      <p:cBhvr>
                                        <p:cTn id="32" dur="500"/>
                                        <p:tgtEl>
                                          <p:spTgt spid="3585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5863"/>
                                        </p:tgtEl>
                                        <p:attrNameLst>
                                          <p:attrName>style.visibility</p:attrName>
                                        </p:attrNameLst>
                                      </p:cBhvr>
                                      <p:to>
                                        <p:strVal val="visible"/>
                                      </p:to>
                                    </p:set>
                                    <p:animEffect transition="in" filter="wipe(left)">
                                      <p:cBhvr>
                                        <p:cTn id="37" dur="500"/>
                                        <p:tgtEl>
                                          <p:spTgt spid="35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1" grpId="0" animBg="1"/>
      <p:bldP spid="35858" grpId="0" animBg="1"/>
      <p:bldP spid="35863"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图片 36865" descr="7894963361600246370220.png"/>
          <p:cNvPicPr>
            <a:picLocks noChangeAspect="1"/>
          </p:cNvPicPr>
          <p:nvPr/>
        </p:nvPicPr>
        <p:blipFill>
          <a:blip r:embed="rId2"/>
          <a:stretch>
            <a:fillRect/>
          </a:stretch>
        </p:blipFill>
        <p:spPr>
          <a:xfrm>
            <a:off x="335574" y="4803531"/>
            <a:ext cx="8472854" cy="2177562"/>
          </a:xfrm>
          <a:prstGeom prst="rect">
            <a:avLst/>
          </a:prstGeom>
          <a:noFill/>
          <a:ln w="9525">
            <a:noFill/>
          </a:ln>
        </p:spPr>
      </p:pic>
      <p:sp>
        <p:nvSpPr>
          <p:cNvPr id="36867" name="文本框 36866"/>
          <p:cNvSpPr txBox="1"/>
          <p:nvPr/>
        </p:nvSpPr>
        <p:spPr>
          <a:xfrm>
            <a:off x="791308" y="930520"/>
            <a:ext cx="5057475"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分布拟合检验通常采用的统计量有</a:t>
            </a:r>
            <a:r>
              <a:rPr lang="en-US" altLang="zh-CN" sz="2585">
                <a:latin typeface="楷体_GB2312" pitchFamily="49" charset="-122"/>
                <a:ea typeface="楷体_GB2312" pitchFamily="49" charset="-122"/>
              </a:rPr>
              <a:t>:</a:t>
            </a:r>
          </a:p>
        </p:txBody>
      </p:sp>
      <p:sp>
        <p:nvSpPr>
          <p:cNvPr id="36868" name="文本框 36867"/>
          <p:cNvSpPr txBox="1"/>
          <p:nvPr/>
        </p:nvSpPr>
        <p:spPr>
          <a:xfrm>
            <a:off x="791308" y="1518139"/>
            <a:ext cx="6506589" cy="397801"/>
          </a:xfrm>
          <a:prstGeom prst="rect">
            <a:avLst/>
          </a:prstGeom>
          <a:noFill/>
          <a:ln w="9525">
            <a:noFill/>
          </a:ln>
        </p:spPr>
        <p:txBody>
          <a:bodyPr wrap="none" lIns="0" tIns="0" rIns="0" bIns="0" anchor="t" anchorCtr="0">
            <a:spAutoFit/>
          </a:bodyPr>
          <a:lstStyle/>
          <a:p>
            <a:r>
              <a:rPr lang="en-US" altLang="zh-CN" sz="2585">
                <a:latin typeface="楷体_GB2312" pitchFamily="49" charset="-122"/>
                <a:ea typeface="楷体_GB2312" pitchFamily="49" charset="-122"/>
              </a:rPr>
              <a:t>1)</a:t>
            </a:r>
            <a:r>
              <a:rPr lang="en-US" altLang="zh-CN" sz="2585">
                <a:latin typeface="Times New Roman" panose="02020603050405020304" pitchFamily="18" charset="0"/>
                <a:ea typeface="楷体_GB2312" pitchFamily="49" charset="-122"/>
              </a:rPr>
              <a:t>Kolmogorov-smirnov</a:t>
            </a:r>
            <a:r>
              <a:rPr lang="zh-CN" altLang="en-US" sz="2585">
                <a:latin typeface="Times New Roman" panose="02020603050405020304" pitchFamily="18" charset="0"/>
                <a:ea typeface="楷体_GB2312" pitchFamily="49" charset="-122"/>
              </a:rPr>
              <a:t>（斯米尔诺夫）统计量</a:t>
            </a:r>
          </a:p>
        </p:txBody>
      </p:sp>
      <p:pic>
        <p:nvPicPr>
          <p:cNvPr id="36869" name="图片 36868" descr="1558241681600246370592.wmf"/>
          <p:cNvPicPr>
            <a:picLocks noChangeAspect="1"/>
          </p:cNvPicPr>
          <p:nvPr/>
        </p:nvPicPr>
        <p:blipFill>
          <a:blip r:embed="rId3"/>
          <a:stretch>
            <a:fillRect/>
          </a:stretch>
        </p:blipFill>
        <p:spPr>
          <a:xfrm>
            <a:off x="2702169" y="2086708"/>
            <a:ext cx="3387969" cy="621323"/>
          </a:xfrm>
          <a:prstGeom prst="rect">
            <a:avLst/>
          </a:prstGeom>
          <a:noFill/>
          <a:ln w="9525">
            <a:noFill/>
          </a:ln>
        </p:spPr>
      </p:pic>
      <p:sp>
        <p:nvSpPr>
          <p:cNvPr id="63493" name="日期占位符 36869"/>
          <p:cNvSpPr>
            <a:spLocks noGrp="1"/>
          </p:cNvSpPr>
          <p:nvPr>
            <p:ph type="dt" sz="half" idx="10"/>
          </p:nvPr>
        </p:nvSpPr>
        <p:spPr>
          <a:xfrm>
            <a:off x="6531220" y="385397"/>
            <a:ext cx="1969477" cy="250580"/>
          </a:xfrm>
          <a:ln/>
        </p:spPr>
        <p:txBody>
          <a:bodyPr anchor="t"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buFont typeface="Times New Roman" panose="02020603050405020304" pitchFamily="18" charset="0"/>
            </a:pPr>
            <a:fld id="{BB962C8B-B14F-4D97-AF65-F5344CB8AC3E}" type="datetime3">
              <a:rPr lang="zh-CN" altLang="en-US" sz="1292" dirty="0">
                <a:latin typeface="Arial" panose="020B0604020202020204" pitchFamily="34" charset="0"/>
              </a:rPr>
              <a:t>2024年11月25日星期一</a:t>
            </a:fld>
            <a:endParaRPr lang="zh-CN" altLang="en-US" sz="1292" dirty="0">
              <a:latin typeface="Arial" panose="020B0604020202020204" pitchFamily="34" charset="0"/>
            </a:endParaRPr>
          </a:p>
        </p:txBody>
      </p:sp>
      <p:sp>
        <p:nvSpPr>
          <p:cNvPr id="63494" name="矩形 36870"/>
          <p:cNvSpPr/>
          <p:nvPr/>
        </p:nvSpPr>
        <p:spPr>
          <a:xfrm>
            <a:off x="335574" y="2897066"/>
            <a:ext cx="8308731" cy="3416320"/>
          </a:xfrm>
          <a:prstGeom prst="rect">
            <a:avLst/>
          </a:prstGeom>
          <a:noFill/>
          <a:ln w="9525">
            <a:noFill/>
          </a:ln>
        </p:spPr>
        <p:txBody>
          <a:bodyPr wrap="square" anchor="t" anchorCtr="0">
            <a:spAutoFit/>
          </a:bodyPr>
          <a:lstStyle/>
          <a:p>
            <a:r>
              <a:rPr lang="en-US" altLang="zh-CN">
                <a:latin typeface="Arial" panose="020B0604020202020204" pitchFamily="34" charset="0"/>
              </a:rPr>
              <a:t>K-S</a:t>
            </a:r>
            <a:r>
              <a:rPr lang="zh-CN" altLang="en-US">
                <a:latin typeface="Arial" panose="020B0604020202020204" pitchFamily="34" charset="0"/>
              </a:rPr>
              <a:t>检验是基于累积分布函数，用以检验一个经验分布是否符合某种理论分布或比较两个经验分布是否有显著性差异的一个检验方法。</a:t>
            </a:r>
          </a:p>
          <a:p>
            <a:endParaRPr lang="zh-CN" altLang="en-US">
              <a:latin typeface="Arial" panose="020B0604020202020204" pitchFamily="34" charset="0"/>
            </a:endParaRPr>
          </a:p>
          <a:p>
            <a:r>
              <a:rPr lang="zh-CN" altLang="en-US">
                <a:latin typeface="Arial" panose="020B0604020202020204" pitchFamily="34" charset="0"/>
              </a:rPr>
              <a:t>两样本</a:t>
            </a:r>
            <a:r>
              <a:rPr lang="en-US" altLang="zh-CN">
                <a:latin typeface="Arial" panose="020B0604020202020204" pitchFamily="34" charset="0"/>
              </a:rPr>
              <a:t>K-S</a:t>
            </a:r>
            <a:r>
              <a:rPr lang="zh-CN" altLang="en-US">
                <a:latin typeface="Arial" panose="020B0604020202020204" pitchFamily="34" charset="0"/>
              </a:rPr>
              <a:t>检验由于对两样本的经验分布函数的位置和形状参数的差异都敏感而成为比较两样本的最有用且常规的非参数方法之一。</a:t>
            </a:r>
          </a:p>
          <a:p>
            <a:endParaRPr lang="zh-CN" altLang="en-US">
              <a:latin typeface="Arial" panose="020B0604020202020204" pitchFamily="34" charset="0"/>
            </a:endParaRPr>
          </a:p>
          <a:p>
            <a:r>
              <a:rPr lang="zh-CN" altLang="en-US">
                <a:latin typeface="Arial" panose="020B0604020202020204" pitchFamily="34" charset="0"/>
              </a:rPr>
              <a:t>优点：该检验不依赖于要测试的累积分布函数，相对于卡方拟合检验（卡方检验需要</a:t>
            </a:r>
            <a:r>
              <a:rPr lang="en-US" altLang="zh-CN">
                <a:latin typeface="Arial" panose="020B0604020202020204" pitchFamily="34" charset="0"/>
              </a:rPr>
              <a:t>50</a:t>
            </a:r>
            <a:r>
              <a:rPr lang="zh-CN" altLang="en-US">
                <a:latin typeface="Arial" panose="020B0604020202020204" pitchFamily="34" charset="0"/>
              </a:rPr>
              <a:t>个以上的样本），不需要大量的样本。</a:t>
            </a:r>
          </a:p>
          <a:p>
            <a:r>
              <a:rPr lang="zh-CN" altLang="en-US">
                <a:latin typeface="Arial" panose="020B0604020202020204" pitchFamily="34" charset="0"/>
              </a:rPr>
              <a:t>缺点：</a:t>
            </a:r>
            <a:r>
              <a:rPr lang="zh-CN" altLang="en-US">
                <a:solidFill>
                  <a:srgbClr val="FF0000"/>
                </a:solidFill>
                <a:latin typeface="Arial" panose="020B0604020202020204" pitchFamily="34" charset="0"/>
              </a:rPr>
              <a:t>只适用于连续分布</a:t>
            </a:r>
            <a:r>
              <a:rPr lang="zh-CN" altLang="en-US">
                <a:latin typeface="Arial" panose="020B0604020202020204" pitchFamily="34" charset="0"/>
              </a:rPr>
              <a:t>；在分布中间敏感，在两端不够敏感；最大的局限在于整个分布需要完全确定，如果位置，形状等参数都是从数据中估计的，判定区间不再有效，因此这些参数一般只能通过模拟得到。</a:t>
            </a:r>
          </a:p>
          <a:p>
            <a:endParaRPr lang="zh-CN" altLang="en-US">
              <a:latin typeface="Arial"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animEffect transition="in" filter="wipe(left)">
                                      <p:cBhvr>
                                        <p:cTn id="7" dur="500"/>
                                        <p:tgtEl>
                                          <p:spTgt spid="368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868"/>
                                        </p:tgtEl>
                                        <p:attrNameLst>
                                          <p:attrName>style.visibility</p:attrName>
                                        </p:attrNameLst>
                                      </p:cBhvr>
                                      <p:to>
                                        <p:strVal val="visible"/>
                                      </p:to>
                                    </p:set>
                                    <p:animEffect transition="in" filter="wipe(left)">
                                      <p:cBhvr>
                                        <p:cTn id="12" dur="500"/>
                                        <p:tgtEl>
                                          <p:spTgt spid="3686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6869"/>
                                        </p:tgtEl>
                                        <p:attrNameLst>
                                          <p:attrName>style.visibility</p:attrName>
                                        </p:attrNameLst>
                                      </p:cBhvr>
                                      <p:to>
                                        <p:strVal val="visible"/>
                                      </p:to>
                                    </p:set>
                                    <p:animEffect transition="in" filter="wipe(left)">
                                      <p:cBhvr>
                                        <p:cTn id="17" dur="500"/>
                                        <p:tgtEl>
                                          <p:spTgt spid="36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3686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图片 37889" descr="7894963361600246370220.png"/>
          <p:cNvPicPr>
            <a:picLocks noChangeAspect="1"/>
          </p:cNvPicPr>
          <p:nvPr/>
        </p:nvPicPr>
        <p:blipFill>
          <a:blip r:embed="rId2"/>
          <a:stretch>
            <a:fillRect/>
          </a:stretch>
        </p:blipFill>
        <p:spPr>
          <a:xfrm>
            <a:off x="335574" y="4803531"/>
            <a:ext cx="8472854" cy="2177562"/>
          </a:xfrm>
          <a:prstGeom prst="rect">
            <a:avLst/>
          </a:prstGeom>
          <a:noFill/>
          <a:ln w="9525">
            <a:noFill/>
          </a:ln>
        </p:spPr>
      </p:pic>
      <p:sp>
        <p:nvSpPr>
          <p:cNvPr id="37891" name="文本框 37890"/>
          <p:cNvSpPr txBox="1"/>
          <p:nvPr/>
        </p:nvSpPr>
        <p:spPr>
          <a:xfrm>
            <a:off x="914400" y="1474177"/>
            <a:ext cx="6595588" cy="397801"/>
          </a:xfrm>
          <a:prstGeom prst="rect">
            <a:avLst/>
          </a:prstGeom>
          <a:noFill/>
          <a:ln w="9525">
            <a:noFill/>
          </a:ln>
        </p:spPr>
        <p:txBody>
          <a:bodyPr wrap="none" lIns="0" tIns="0" rIns="0" bIns="0" anchor="t" anchorCtr="0">
            <a:spAutoFit/>
          </a:bodyPr>
          <a:lstStyle/>
          <a:p>
            <a:r>
              <a:rPr lang="en-US" altLang="zh-CN" sz="2585">
                <a:latin typeface="楷体_GB2312" pitchFamily="49" charset="-122"/>
                <a:ea typeface="楷体_GB2312" pitchFamily="49" charset="-122"/>
              </a:rPr>
              <a:t>2)Anderson-Darling</a:t>
            </a:r>
            <a:r>
              <a:rPr lang="zh-CN" altLang="en-US" sz="2585">
                <a:latin typeface="楷体_GB2312" pitchFamily="49" charset="-122"/>
                <a:ea typeface="楷体_GB2312" pitchFamily="49" charset="-122"/>
              </a:rPr>
              <a:t>（安德森</a:t>
            </a:r>
            <a:r>
              <a:rPr lang="en-US" altLang="zh-CN" sz="2585">
                <a:latin typeface="楷体_GB2312" pitchFamily="49" charset="-122"/>
                <a:ea typeface="楷体_GB2312" pitchFamily="49" charset="-122"/>
              </a:rPr>
              <a:t>-</a:t>
            </a:r>
            <a:r>
              <a:rPr lang="zh-CN" altLang="en-US" sz="2585">
                <a:latin typeface="楷体_GB2312" pitchFamily="49" charset="-122"/>
                <a:ea typeface="楷体_GB2312" pitchFamily="49" charset="-122"/>
              </a:rPr>
              <a:t>达林）</a:t>
            </a:r>
            <a:r>
              <a:rPr lang="zh-CN" altLang="en-US" sz="2585">
                <a:latin typeface="Times New Roman" panose="02020603050405020304" pitchFamily="18" charset="0"/>
                <a:ea typeface="楷体_GB2312" pitchFamily="49" charset="-122"/>
              </a:rPr>
              <a:t>统计量</a:t>
            </a:r>
            <a:endParaRPr lang="zh-CN" altLang="en-US" sz="2585">
              <a:latin typeface="楷体_GB2312" pitchFamily="49" charset="-122"/>
              <a:ea typeface="楷体_GB2312" pitchFamily="49" charset="-122"/>
            </a:endParaRPr>
          </a:p>
        </p:txBody>
      </p:sp>
      <p:pic>
        <p:nvPicPr>
          <p:cNvPr id="37892" name="图片 37891" descr="1426693651600246370595.wmf"/>
          <p:cNvPicPr>
            <a:picLocks noChangeAspect="1"/>
          </p:cNvPicPr>
          <p:nvPr/>
        </p:nvPicPr>
        <p:blipFill>
          <a:blip r:embed="rId3"/>
          <a:stretch>
            <a:fillRect/>
          </a:stretch>
        </p:blipFill>
        <p:spPr>
          <a:xfrm>
            <a:off x="993531" y="2409092"/>
            <a:ext cx="6787662" cy="621323"/>
          </a:xfrm>
          <a:prstGeom prst="rect">
            <a:avLst/>
          </a:prstGeom>
          <a:noFill/>
          <a:ln w="9525">
            <a:noFill/>
          </a:ln>
        </p:spPr>
      </p:pic>
      <p:sp>
        <p:nvSpPr>
          <p:cNvPr id="64516" name="日期占位符 37892"/>
          <p:cNvSpPr>
            <a:spLocks noGrp="1"/>
          </p:cNvSpPr>
          <p:nvPr>
            <p:ph type="dt" sz="half" idx="10"/>
          </p:nvPr>
        </p:nvSpPr>
        <p:spPr>
          <a:xfrm>
            <a:off x="6531220" y="385397"/>
            <a:ext cx="1969477" cy="250580"/>
          </a:xfrm>
          <a:ln/>
        </p:spPr>
        <p:txBody>
          <a:bodyPr anchor="t"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buFont typeface="Times New Roman" panose="02020603050405020304" pitchFamily="18" charset="0"/>
            </a:pPr>
            <a:fld id="{BB962C8B-B14F-4D97-AF65-F5344CB8AC3E}" type="datetime3">
              <a:rPr lang="zh-CN" altLang="en-US" sz="1292" dirty="0">
                <a:latin typeface="Arial" panose="020B0604020202020204" pitchFamily="34" charset="0"/>
              </a:rPr>
              <a:t>2024年11月25日星期一</a:t>
            </a:fld>
            <a:endParaRPr lang="zh-CN" altLang="en-US" sz="1292" dirty="0">
              <a:latin typeface="Arial" panose="020B0604020202020204" pitchFamily="34" charset="0"/>
            </a:endParaRPr>
          </a:p>
        </p:txBody>
      </p:sp>
      <p:sp>
        <p:nvSpPr>
          <p:cNvPr id="64517" name="矩形 37893"/>
          <p:cNvSpPr/>
          <p:nvPr/>
        </p:nvSpPr>
        <p:spPr>
          <a:xfrm>
            <a:off x="691662" y="3562351"/>
            <a:ext cx="7391400" cy="1114921"/>
          </a:xfrm>
          <a:prstGeom prst="rect">
            <a:avLst/>
          </a:prstGeom>
          <a:noFill/>
          <a:ln w="9525">
            <a:noFill/>
          </a:ln>
        </p:spPr>
        <p:txBody>
          <a:bodyPr wrap="square" anchor="t" anchorCtr="0">
            <a:spAutoFit/>
          </a:bodyPr>
          <a:lstStyle/>
          <a:p>
            <a:r>
              <a:rPr lang="zh-CN" altLang="en-US" sz="2215"/>
              <a:t>此检验是将样本数据的</a:t>
            </a:r>
            <a:r>
              <a:rPr lang="zh-CN" altLang="en-US" sz="2215" b="1">
                <a:solidFill>
                  <a:srgbClr val="FF0000"/>
                </a:solidFill>
              </a:rPr>
              <a:t>经验累积分布函数</a:t>
            </a:r>
            <a:r>
              <a:rPr lang="zh-CN" altLang="en-US" sz="2215"/>
              <a:t>与</a:t>
            </a:r>
            <a:r>
              <a:rPr lang="zh-CN" altLang="en-US" sz="2215" b="1">
                <a:solidFill>
                  <a:srgbClr val="FF0000"/>
                </a:solidFill>
              </a:rPr>
              <a:t>假设数据呈正态分布时期望</a:t>
            </a:r>
            <a:r>
              <a:rPr lang="zh-CN" altLang="en-US" sz="2215">
                <a:solidFill>
                  <a:srgbClr val="FF0000"/>
                </a:solidFill>
              </a:rPr>
              <a:t>的分布进行比较</a:t>
            </a:r>
            <a:r>
              <a:rPr lang="zh-CN" altLang="en-US" sz="2215"/>
              <a:t>。如果实测差异足够大，该检验将否定总体呈正态分布的原假设。</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wipe(left)">
                                      <p:cBhvr>
                                        <p:cTn id="7" dur="500"/>
                                        <p:tgtEl>
                                          <p:spTgt spid="378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7892"/>
                                        </p:tgtEl>
                                        <p:attrNameLst>
                                          <p:attrName>style.visibility</p:attrName>
                                        </p:attrNameLst>
                                      </p:cBhvr>
                                      <p:to>
                                        <p:strVal val="visible"/>
                                      </p:to>
                                    </p:set>
                                    <p:animEffect transition="in" filter="wipe(left)">
                                      <p:cBhvr>
                                        <p:cTn id="12" dur="500"/>
                                        <p:tgtEl>
                                          <p:spTgt spid="37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图片 38913" descr="7894963361600246370220.png"/>
          <p:cNvPicPr>
            <a:picLocks noChangeAspect="1"/>
          </p:cNvPicPr>
          <p:nvPr/>
        </p:nvPicPr>
        <p:blipFill>
          <a:blip r:embed="rId2"/>
          <a:stretch>
            <a:fillRect/>
          </a:stretch>
        </p:blipFill>
        <p:spPr>
          <a:xfrm>
            <a:off x="335574" y="4803531"/>
            <a:ext cx="8472854" cy="2177562"/>
          </a:xfrm>
          <a:prstGeom prst="rect">
            <a:avLst/>
          </a:prstGeom>
          <a:noFill/>
          <a:ln w="9525">
            <a:noFill/>
          </a:ln>
        </p:spPr>
      </p:pic>
      <p:sp>
        <p:nvSpPr>
          <p:cNvPr id="38915" name="文本框 38914"/>
          <p:cNvSpPr txBox="1"/>
          <p:nvPr/>
        </p:nvSpPr>
        <p:spPr>
          <a:xfrm>
            <a:off x="624254" y="939312"/>
            <a:ext cx="6881436" cy="397801"/>
          </a:xfrm>
          <a:prstGeom prst="rect">
            <a:avLst/>
          </a:prstGeom>
          <a:noFill/>
          <a:ln w="9525">
            <a:noFill/>
          </a:ln>
        </p:spPr>
        <p:txBody>
          <a:bodyPr wrap="none" lIns="0" tIns="0" rIns="0" bIns="0" anchor="t" anchorCtr="0">
            <a:spAutoFit/>
          </a:bodyPr>
          <a:lstStyle/>
          <a:p>
            <a:r>
              <a:rPr lang="en-US" altLang="zh-CN" sz="2585">
                <a:latin typeface="楷体_GB2312" pitchFamily="49" charset="-122"/>
                <a:ea typeface="楷体_GB2312" pitchFamily="49" charset="-122"/>
              </a:rPr>
              <a:t>3</a:t>
            </a:r>
            <a:r>
              <a:rPr lang="zh-CN" altLang="en-US" sz="2585">
                <a:latin typeface="楷体_GB2312" pitchFamily="49" charset="-122"/>
                <a:ea typeface="楷体_GB2312" pitchFamily="49" charset="-122"/>
              </a:rPr>
              <a:t>）</a:t>
            </a:r>
            <a:r>
              <a:rPr lang="en-US" altLang="zh-CN" sz="2585">
                <a:latin typeface="Times New Roman" panose="02020603050405020304" pitchFamily="18" charset="0"/>
                <a:ea typeface="楷体_GB2312" pitchFamily="49" charset="-122"/>
              </a:rPr>
              <a:t>Cramer-von Mises</a:t>
            </a:r>
            <a:r>
              <a:rPr lang="zh-CN" altLang="en-US" sz="2585">
                <a:latin typeface="Times New Roman" panose="02020603050405020304" pitchFamily="18" charset="0"/>
                <a:ea typeface="楷体_GB2312" pitchFamily="49" charset="-122"/>
              </a:rPr>
              <a:t>（克莱姆</a:t>
            </a:r>
            <a:r>
              <a:rPr lang="en-US" altLang="zh-CN" sz="2585">
                <a:latin typeface="Times New Roman" panose="02020603050405020304" pitchFamily="18" charset="0"/>
                <a:ea typeface="楷体_GB2312" pitchFamily="49" charset="-122"/>
              </a:rPr>
              <a:t>-</a:t>
            </a:r>
            <a:r>
              <a:rPr lang="zh-CN" altLang="en-US" sz="2585">
                <a:latin typeface="Times New Roman" panose="02020603050405020304" pitchFamily="18" charset="0"/>
                <a:ea typeface="楷体_GB2312" pitchFamily="49" charset="-122"/>
              </a:rPr>
              <a:t>冯</a:t>
            </a:r>
            <a:r>
              <a:rPr lang="en-US" altLang="zh-CN" sz="2585">
                <a:latin typeface="Times New Roman" panose="02020603050405020304" pitchFamily="18" charset="0"/>
                <a:ea typeface="楷体_GB2312" pitchFamily="49" charset="-122"/>
              </a:rPr>
              <a:t>Mises</a:t>
            </a:r>
            <a:r>
              <a:rPr lang="zh-CN" altLang="en-US" sz="2585">
                <a:latin typeface="Times New Roman" panose="02020603050405020304" pitchFamily="18" charset="0"/>
                <a:ea typeface="楷体_GB2312" pitchFamily="49" charset="-122"/>
              </a:rPr>
              <a:t>）统计量</a:t>
            </a:r>
          </a:p>
        </p:txBody>
      </p:sp>
      <p:pic>
        <p:nvPicPr>
          <p:cNvPr id="38916" name="图片 38915" descr="8243918571600246370598.wmf"/>
          <p:cNvPicPr>
            <a:picLocks noChangeAspect="1"/>
          </p:cNvPicPr>
          <p:nvPr/>
        </p:nvPicPr>
        <p:blipFill>
          <a:blip r:embed="rId3"/>
          <a:stretch>
            <a:fillRect/>
          </a:stretch>
        </p:blipFill>
        <p:spPr>
          <a:xfrm>
            <a:off x="1874227" y="1474177"/>
            <a:ext cx="4372708" cy="621323"/>
          </a:xfrm>
          <a:prstGeom prst="rect">
            <a:avLst/>
          </a:prstGeom>
          <a:noFill/>
          <a:ln w="9525">
            <a:noFill/>
          </a:ln>
        </p:spPr>
      </p:pic>
      <p:grpSp>
        <p:nvGrpSpPr>
          <p:cNvPr id="38917" name="组合 38916"/>
          <p:cNvGrpSpPr/>
          <p:nvPr/>
        </p:nvGrpSpPr>
        <p:grpSpPr>
          <a:xfrm>
            <a:off x="457200" y="3597520"/>
            <a:ext cx="7801708" cy="420565"/>
            <a:chOff x="72" y="2275"/>
            <a:chExt cx="5324" cy="287"/>
          </a:xfrm>
        </p:grpSpPr>
        <p:sp>
          <p:nvSpPr>
            <p:cNvPr id="65541" name="文本框 38917"/>
            <p:cNvSpPr txBox="1"/>
            <p:nvPr/>
          </p:nvSpPr>
          <p:spPr>
            <a:xfrm>
              <a:off x="72" y="2290"/>
              <a:ext cx="90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当原假设</a:t>
              </a:r>
            </a:p>
          </p:txBody>
        </p:sp>
        <p:pic>
          <p:nvPicPr>
            <p:cNvPr id="65542" name="图片 38918" descr="8165517261600246370600.wmf"/>
            <p:cNvPicPr>
              <a:picLocks noChangeAspect="1"/>
            </p:cNvPicPr>
            <p:nvPr/>
          </p:nvPicPr>
          <p:blipFill>
            <a:blip r:embed="rId4"/>
            <a:stretch>
              <a:fillRect/>
            </a:stretch>
          </p:blipFill>
          <p:spPr>
            <a:xfrm>
              <a:off x="993" y="2290"/>
              <a:ext cx="280" cy="272"/>
            </a:xfrm>
            <a:prstGeom prst="rect">
              <a:avLst/>
            </a:prstGeom>
            <a:noFill/>
            <a:ln w="9525">
              <a:noFill/>
            </a:ln>
          </p:spPr>
        </p:pic>
        <p:sp>
          <p:nvSpPr>
            <p:cNvPr id="65543" name="文本框 38919"/>
            <p:cNvSpPr txBox="1"/>
            <p:nvPr/>
          </p:nvSpPr>
          <p:spPr>
            <a:xfrm>
              <a:off x="1320" y="2275"/>
              <a:ext cx="407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成立时，这些统计量取较小的值，统计量</a:t>
              </a:r>
            </a:p>
          </p:txBody>
        </p:sp>
      </p:grpSp>
      <p:sp>
        <p:nvSpPr>
          <p:cNvPr id="65544" name="日期占位符 38920"/>
          <p:cNvSpPr>
            <a:spLocks noGrp="1"/>
          </p:cNvSpPr>
          <p:nvPr>
            <p:ph type="dt" sz="half" idx="10"/>
          </p:nvPr>
        </p:nvSpPr>
        <p:spPr>
          <a:xfrm>
            <a:off x="6531220" y="385397"/>
            <a:ext cx="1969477" cy="250580"/>
          </a:xfrm>
          <a:ln/>
        </p:spPr>
        <p:txBody>
          <a:bodyPr anchor="t"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buFont typeface="Times New Roman" panose="02020603050405020304" pitchFamily="18" charset="0"/>
            </a:pPr>
            <a:fld id="{BB962C8B-B14F-4D97-AF65-F5344CB8AC3E}" type="datetime3">
              <a:rPr lang="zh-CN" altLang="en-US" sz="1292" dirty="0">
                <a:latin typeface="Arial" panose="020B0604020202020204" pitchFamily="34" charset="0"/>
              </a:rPr>
              <a:t>2024年11月25日星期一</a:t>
            </a:fld>
            <a:endParaRPr lang="zh-CN" altLang="en-US" sz="1292" dirty="0">
              <a:latin typeface="Arial" panose="020B0604020202020204" pitchFamily="34" charset="0"/>
            </a:endParaRPr>
          </a:p>
        </p:txBody>
      </p:sp>
      <p:sp>
        <p:nvSpPr>
          <p:cNvPr id="65545" name="矩形 38921"/>
          <p:cNvSpPr/>
          <p:nvPr/>
        </p:nvSpPr>
        <p:spPr>
          <a:xfrm>
            <a:off x="621323" y="2233246"/>
            <a:ext cx="7392866" cy="774058"/>
          </a:xfrm>
          <a:prstGeom prst="rect">
            <a:avLst/>
          </a:prstGeom>
          <a:noFill/>
          <a:ln w="9525">
            <a:noFill/>
          </a:ln>
        </p:spPr>
        <p:txBody>
          <a:bodyPr anchor="t" anchorCtr="0">
            <a:spAutoFit/>
          </a:bodyPr>
          <a:lstStyle/>
          <a:p>
            <a:r>
              <a:rPr lang="zh-CN" altLang="en-US" sz="2215"/>
              <a:t>用于</a:t>
            </a:r>
            <a:r>
              <a:rPr lang="zh-CN" altLang="en-US" sz="2215">
                <a:solidFill>
                  <a:srgbClr val="FF0000"/>
                </a:solidFill>
              </a:rPr>
              <a:t>检验一列数据是否与另一组数据有着同样的分布</a:t>
            </a:r>
            <a:r>
              <a:rPr lang="zh-CN" altLang="en-US" sz="2215"/>
              <a:t>一种非参数检验方法，是一种比</a:t>
            </a:r>
            <a:r>
              <a:rPr lang="en-US" altLang="zh-CN" sz="2215"/>
              <a:t>K-S</a:t>
            </a:r>
            <a:r>
              <a:rPr lang="zh-CN" altLang="en-US" sz="2215"/>
              <a:t>检验更加严谨的检验方法。</a:t>
            </a:r>
          </a:p>
        </p:txBody>
      </p:sp>
      <p:sp>
        <p:nvSpPr>
          <p:cNvPr id="39940" name="文本框 39939"/>
          <p:cNvSpPr txBox="1"/>
          <p:nvPr/>
        </p:nvSpPr>
        <p:spPr>
          <a:xfrm>
            <a:off x="451339" y="4359520"/>
            <a:ext cx="7963719"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取过大的值时是极端情况。统计学已对上述统计量的分</a:t>
            </a:r>
          </a:p>
        </p:txBody>
      </p:sp>
      <p:sp>
        <p:nvSpPr>
          <p:cNvPr id="39941" name="文本框 39940"/>
          <p:cNvSpPr txBox="1"/>
          <p:nvPr/>
        </p:nvSpPr>
        <p:spPr>
          <a:xfrm>
            <a:off x="480646" y="5096608"/>
            <a:ext cx="7843494"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布做了深入的研究，我们来介绍检验的</a:t>
            </a:r>
            <a:r>
              <a:rPr lang="en-US" altLang="zh-CN" sz="2585">
                <a:latin typeface="楷体_GB2312" pitchFamily="49" charset="-122"/>
                <a:ea typeface="楷体_GB2312" pitchFamily="49" charset="-122"/>
              </a:rPr>
              <a:t>p</a:t>
            </a:r>
            <a:r>
              <a:rPr lang="zh-CN" altLang="en-US" sz="2585">
                <a:latin typeface="楷体_GB2312" pitchFamily="49" charset="-122"/>
                <a:ea typeface="楷体_GB2312" pitchFamily="49" charset="-122"/>
              </a:rPr>
              <a:t>值方法。设由</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animEffect transition="in" filter="wipe(left)">
                                      <p:cBhvr>
                                        <p:cTn id="7" dur="500"/>
                                        <p:tgtEl>
                                          <p:spTgt spid="389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916"/>
                                        </p:tgtEl>
                                        <p:attrNameLst>
                                          <p:attrName>style.visibility</p:attrName>
                                        </p:attrNameLst>
                                      </p:cBhvr>
                                      <p:to>
                                        <p:strVal val="visible"/>
                                      </p:to>
                                    </p:set>
                                    <p:animEffect transition="in" filter="wipe(left)">
                                      <p:cBhvr>
                                        <p:cTn id="12" dur="500"/>
                                        <p:tgtEl>
                                          <p:spTgt spid="389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8917"/>
                                        </p:tgtEl>
                                        <p:attrNameLst>
                                          <p:attrName>style.visibility</p:attrName>
                                        </p:attrNameLst>
                                      </p:cBhvr>
                                      <p:to>
                                        <p:strVal val="visible"/>
                                      </p:to>
                                    </p:set>
                                    <p:animEffect transition="in" filter="wipe(left)">
                                      <p:cBhvr>
                                        <p:cTn id="17" dur="500"/>
                                        <p:tgtEl>
                                          <p:spTgt spid="389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940"/>
                                        </p:tgtEl>
                                        <p:attrNameLst>
                                          <p:attrName>style.visibility</p:attrName>
                                        </p:attrNameLst>
                                      </p:cBhvr>
                                      <p:to>
                                        <p:strVal val="visible"/>
                                      </p:to>
                                    </p:set>
                                    <p:animEffect transition="in" filter="wipe(left)">
                                      <p:cBhvr>
                                        <p:cTn id="22" dur="500"/>
                                        <p:tgtEl>
                                          <p:spTgt spid="399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941"/>
                                        </p:tgtEl>
                                        <p:attrNameLst>
                                          <p:attrName>style.visibility</p:attrName>
                                        </p:attrNameLst>
                                      </p:cBhvr>
                                      <p:to>
                                        <p:strVal val="visible"/>
                                      </p:to>
                                    </p:set>
                                    <p:animEffect transition="in" filter="wipe(left)">
                                      <p:cBhvr>
                                        <p:cTn id="27" dur="500"/>
                                        <p:tgtEl>
                                          <p:spTgt spid="39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39940" grpId="0" animBg="1"/>
      <p:bldP spid="399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7DD57149-716F-4573-BAFA-E7CB0860EC82}"/>
              </a:ext>
            </a:extLst>
          </p:cNvPr>
          <p:cNvSpPr>
            <a:spLocks noGrp="1" noChangeArrowheads="1"/>
          </p:cNvSpPr>
          <p:nvPr>
            <p:ph type="title"/>
          </p:nvPr>
        </p:nvSpPr>
        <p:spPr>
          <a:xfrm>
            <a:off x="611560" y="205903"/>
            <a:ext cx="8229600" cy="1371600"/>
          </a:xfrm>
        </p:spPr>
        <p:txBody>
          <a:bodyPr/>
          <a:lstStyle/>
          <a:p>
            <a:pPr eaLnBrk="1" hangingPunct="1">
              <a:defRPr/>
            </a:pPr>
            <a:r>
              <a:rPr lang="zh-CN" altLang="en-US" b="1" dirty="0">
                <a:latin typeface="+mn-lt"/>
              </a:rPr>
              <a:t>人工智能的流派</a:t>
            </a:r>
          </a:p>
        </p:txBody>
      </p:sp>
      <p:pic>
        <p:nvPicPr>
          <p:cNvPr id="15363" name="图片 4">
            <a:extLst>
              <a:ext uri="{FF2B5EF4-FFF2-40B4-BE49-F238E27FC236}">
                <a16:creationId xmlns:a16="http://schemas.microsoft.com/office/drawing/2014/main" id="{5D5DCA08-6F98-4170-8650-2ACE8AC62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1700808"/>
            <a:ext cx="7696200"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图片 39937" descr="7894963361600246370220.png"/>
          <p:cNvPicPr>
            <a:picLocks noChangeAspect="1"/>
          </p:cNvPicPr>
          <p:nvPr/>
        </p:nvPicPr>
        <p:blipFill>
          <a:blip r:embed="rId2"/>
          <a:stretch>
            <a:fillRect/>
          </a:stretch>
        </p:blipFill>
        <p:spPr>
          <a:xfrm>
            <a:off x="335574" y="4803531"/>
            <a:ext cx="8472854" cy="2177562"/>
          </a:xfrm>
          <a:prstGeom prst="rect">
            <a:avLst/>
          </a:prstGeom>
          <a:noFill/>
          <a:ln w="9525">
            <a:noFill/>
          </a:ln>
        </p:spPr>
      </p:pic>
      <p:sp>
        <p:nvSpPr>
          <p:cNvPr id="39939" name="文本框 39938"/>
          <p:cNvSpPr txBox="1"/>
          <p:nvPr/>
        </p:nvSpPr>
        <p:spPr>
          <a:xfrm>
            <a:off x="750277" y="971551"/>
            <a:ext cx="65" cy="397801"/>
          </a:xfrm>
          <a:prstGeom prst="rect">
            <a:avLst/>
          </a:prstGeom>
          <a:noFill/>
          <a:ln w="9525">
            <a:noFill/>
          </a:ln>
        </p:spPr>
        <p:txBody>
          <a:bodyPr wrap="none" lIns="0" tIns="0" rIns="0" bIns="0" anchor="t" anchorCtr="0">
            <a:spAutoFit/>
          </a:bodyPr>
          <a:lstStyle/>
          <a:p>
            <a:endParaRPr lang="zh-CN" altLang="zh-CN" sz="2585">
              <a:latin typeface="楷体_GB2312" pitchFamily="49" charset="-122"/>
              <a:ea typeface="楷体_GB2312" pitchFamily="49" charset="-122"/>
            </a:endParaRPr>
          </a:p>
        </p:txBody>
      </p:sp>
      <p:grpSp>
        <p:nvGrpSpPr>
          <p:cNvPr id="39942" name="组合 39941"/>
          <p:cNvGrpSpPr/>
          <p:nvPr/>
        </p:nvGrpSpPr>
        <p:grpSpPr>
          <a:xfrm>
            <a:off x="860729" y="1654418"/>
            <a:ext cx="8096251" cy="452805"/>
            <a:chOff x="272" y="1362"/>
            <a:chExt cx="5525" cy="309"/>
          </a:xfrm>
        </p:grpSpPr>
        <p:sp>
          <p:nvSpPr>
            <p:cNvPr id="66564" name="文本框 39942"/>
            <p:cNvSpPr txBox="1"/>
            <p:nvPr/>
          </p:nvSpPr>
          <p:spPr>
            <a:xfrm>
              <a:off x="272" y="1362"/>
              <a:ext cx="90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样本观测</a:t>
              </a:r>
            </a:p>
          </p:txBody>
        </p:sp>
        <p:pic>
          <p:nvPicPr>
            <p:cNvPr id="66565" name="图片 39943" descr="9036684841600246370603.wmf"/>
            <p:cNvPicPr>
              <a:picLocks noChangeAspect="1"/>
            </p:cNvPicPr>
            <p:nvPr/>
          </p:nvPicPr>
          <p:blipFill>
            <a:blip r:embed="rId3"/>
            <a:stretch>
              <a:fillRect/>
            </a:stretch>
          </p:blipFill>
          <p:spPr>
            <a:xfrm>
              <a:off x="1264" y="1362"/>
              <a:ext cx="968" cy="272"/>
            </a:xfrm>
            <a:prstGeom prst="rect">
              <a:avLst/>
            </a:prstGeom>
            <a:noFill/>
            <a:ln w="9525">
              <a:noFill/>
            </a:ln>
          </p:spPr>
        </p:pic>
        <p:sp>
          <p:nvSpPr>
            <p:cNvPr id="66566" name="文本框 39944"/>
            <p:cNvSpPr txBox="1"/>
            <p:nvPr/>
          </p:nvSpPr>
          <p:spPr>
            <a:xfrm>
              <a:off x="2370" y="1400"/>
              <a:ext cx="3427" cy="271"/>
            </a:xfrm>
            <a:prstGeom prst="rect">
              <a:avLst/>
            </a:prstGeom>
            <a:noFill/>
            <a:ln w="9525">
              <a:noFill/>
            </a:ln>
          </p:spPr>
          <p:txBody>
            <a:bodyPr wrap="none" lIns="0" tIns="0" rIns="0" bIns="0" anchor="t" anchorCtr="0">
              <a:spAutoFit/>
            </a:bodyPr>
            <a:lstStyle/>
            <a:p>
              <a:r>
                <a:rPr lang="zh-CN" altLang="en-US" sz="2585" dirty="0">
                  <a:latin typeface="楷体_GB2312" pitchFamily="49" charset="-122"/>
                  <a:ea typeface="楷体_GB2312" pitchFamily="49" charset="-122"/>
                </a:rPr>
                <a:t>求得上述</a:t>
              </a:r>
              <a:r>
                <a:rPr lang="en-US" altLang="zh-CN" sz="2585" dirty="0">
                  <a:latin typeface="楷体_GB2312" pitchFamily="49" charset="-122"/>
                  <a:ea typeface="楷体_GB2312" pitchFamily="49" charset="-122"/>
                </a:rPr>
                <a:t>Kolmogorov-</a:t>
              </a:r>
              <a:r>
                <a:rPr lang="en-US" altLang="zh-CN" sz="2585" dirty="0" err="1">
                  <a:latin typeface="楷体_GB2312" pitchFamily="49" charset="-122"/>
                  <a:ea typeface="楷体_GB2312" pitchFamily="49" charset="-122"/>
                </a:rPr>
                <a:t>smirnov</a:t>
              </a:r>
              <a:r>
                <a:rPr lang="zh-CN" altLang="en-US" sz="2585" dirty="0">
                  <a:latin typeface="楷体_GB2312" pitchFamily="49" charset="-122"/>
                  <a:ea typeface="楷体_GB2312" pitchFamily="49" charset="-122"/>
                </a:rPr>
                <a:t>统</a:t>
              </a:r>
            </a:p>
          </p:txBody>
        </p:sp>
      </p:grpSp>
      <p:sp>
        <p:nvSpPr>
          <p:cNvPr id="39946" name="文本框 39945"/>
          <p:cNvSpPr txBox="1"/>
          <p:nvPr/>
        </p:nvSpPr>
        <p:spPr>
          <a:xfrm>
            <a:off x="849924" y="2299189"/>
            <a:ext cx="8117863" cy="39780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计量、</a:t>
            </a:r>
            <a:r>
              <a:rPr lang="en-US" altLang="zh-CN" sz="2585">
                <a:latin typeface="楷体_GB2312" pitchFamily="49" charset="-122"/>
                <a:ea typeface="楷体_GB2312" pitchFamily="49" charset="-122"/>
              </a:rPr>
              <a:t>Anderson-Darling</a:t>
            </a:r>
            <a:r>
              <a:rPr lang="zh-CN" altLang="en-US" sz="2585">
                <a:latin typeface="楷体_GB2312" pitchFamily="49" charset="-122"/>
                <a:ea typeface="楷体_GB2312" pitchFamily="49" charset="-122"/>
              </a:rPr>
              <a:t>统计量、 </a:t>
            </a:r>
            <a:r>
              <a:rPr lang="en-US" altLang="zh-CN" sz="2585">
                <a:latin typeface="楷体_GB2312" pitchFamily="49" charset="-122"/>
                <a:ea typeface="楷体_GB2312" pitchFamily="49" charset="-122"/>
              </a:rPr>
              <a:t>Cramer-von Mises</a:t>
            </a:r>
          </a:p>
        </p:txBody>
      </p:sp>
      <p:grpSp>
        <p:nvGrpSpPr>
          <p:cNvPr id="39947" name="组合 39946"/>
          <p:cNvGrpSpPr/>
          <p:nvPr/>
        </p:nvGrpSpPr>
        <p:grpSpPr>
          <a:xfrm>
            <a:off x="868974" y="3030415"/>
            <a:ext cx="4567604" cy="457200"/>
            <a:chOff x="272" y="2269"/>
            <a:chExt cx="3117" cy="312"/>
          </a:xfrm>
        </p:grpSpPr>
        <p:sp>
          <p:nvSpPr>
            <p:cNvPr id="66569" name="文本框 39947"/>
            <p:cNvSpPr txBox="1"/>
            <p:nvPr/>
          </p:nvSpPr>
          <p:spPr>
            <a:xfrm>
              <a:off x="272" y="2269"/>
              <a:ext cx="1812"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统计量的值分别为</a:t>
              </a:r>
            </a:p>
          </p:txBody>
        </p:sp>
        <p:pic>
          <p:nvPicPr>
            <p:cNvPr id="66570" name="图片 39948" descr="3924020721600246370608.wmf"/>
            <p:cNvPicPr>
              <a:picLocks noChangeAspect="1"/>
            </p:cNvPicPr>
            <p:nvPr/>
          </p:nvPicPr>
          <p:blipFill>
            <a:blip r:embed="rId4"/>
            <a:stretch>
              <a:fillRect/>
            </a:stretch>
          </p:blipFill>
          <p:spPr>
            <a:xfrm>
              <a:off x="2028" y="2269"/>
              <a:ext cx="1024" cy="312"/>
            </a:xfrm>
            <a:prstGeom prst="rect">
              <a:avLst/>
            </a:prstGeom>
            <a:noFill/>
            <a:ln w="9525">
              <a:noFill/>
            </a:ln>
          </p:spPr>
        </p:pic>
        <p:sp>
          <p:nvSpPr>
            <p:cNvPr id="66571" name="文本框 39949"/>
            <p:cNvSpPr txBox="1"/>
            <p:nvPr/>
          </p:nvSpPr>
          <p:spPr>
            <a:xfrm>
              <a:off x="3163" y="2307"/>
              <a:ext cx="226"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又</a:t>
              </a:r>
            </a:p>
          </p:txBody>
        </p:sp>
      </p:grpSp>
      <p:pic>
        <p:nvPicPr>
          <p:cNvPr id="39951" name="图片 39950" descr="3917623271600246370612.wmf"/>
          <p:cNvPicPr>
            <a:picLocks noChangeAspect="1"/>
          </p:cNvPicPr>
          <p:nvPr/>
        </p:nvPicPr>
        <p:blipFill>
          <a:blip r:embed="rId5"/>
          <a:stretch>
            <a:fillRect/>
          </a:stretch>
        </p:blipFill>
        <p:spPr>
          <a:xfrm>
            <a:off x="3440723" y="3694235"/>
            <a:ext cx="2532185" cy="1805354"/>
          </a:xfrm>
          <a:prstGeom prst="rect">
            <a:avLst/>
          </a:prstGeom>
          <a:noFill/>
          <a:ln w="9525">
            <a:noFill/>
          </a:ln>
        </p:spPr>
      </p:pic>
      <p:sp>
        <p:nvSpPr>
          <p:cNvPr id="66573" name="日期占位符 39951"/>
          <p:cNvSpPr>
            <a:spLocks noGrp="1"/>
          </p:cNvSpPr>
          <p:nvPr>
            <p:ph type="dt" sz="half" idx="10"/>
          </p:nvPr>
        </p:nvSpPr>
        <p:spPr>
          <a:xfrm>
            <a:off x="6531220" y="385397"/>
            <a:ext cx="1969477" cy="250580"/>
          </a:xfrm>
          <a:ln/>
        </p:spPr>
        <p:txBody>
          <a:bodyPr anchor="t"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buFont typeface="Times New Roman" panose="02020603050405020304" pitchFamily="18" charset="0"/>
            </a:pPr>
            <a:fld id="{BB962C8B-B14F-4D97-AF65-F5344CB8AC3E}" type="datetime3">
              <a:rPr lang="zh-CN" altLang="en-US" sz="1292" dirty="0">
                <a:latin typeface="Arial" panose="020B0604020202020204" pitchFamily="34" charset="0"/>
              </a:rPr>
              <a:t>2024年11月25日星期一</a:t>
            </a:fld>
            <a:endParaRPr lang="zh-CN" altLang="en-US" sz="1292" dirty="0">
              <a:latin typeface="Arial"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939"/>
                                        </p:tgtEl>
                                        <p:attrNameLst>
                                          <p:attrName>style.visibility</p:attrName>
                                        </p:attrNameLst>
                                      </p:cBhvr>
                                      <p:to>
                                        <p:strVal val="visible"/>
                                      </p:to>
                                    </p:set>
                                    <p:animEffect transition="in" filter="wipe(left)">
                                      <p:cBhvr>
                                        <p:cTn id="7" dur="500"/>
                                        <p:tgtEl>
                                          <p:spTgt spid="399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9942"/>
                                        </p:tgtEl>
                                        <p:attrNameLst>
                                          <p:attrName>style.visibility</p:attrName>
                                        </p:attrNameLst>
                                      </p:cBhvr>
                                      <p:to>
                                        <p:strVal val="visible"/>
                                      </p:to>
                                    </p:set>
                                    <p:animEffect transition="in" filter="wipe(left)">
                                      <p:cBhvr>
                                        <p:cTn id="12" dur="500"/>
                                        <p:tgtEl>
                                          <p:spTgt spid="399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946"/>
                                        </p:tgtEl>
                                        <p:attrNameLst>
                                          <p:attrName>style.visibility</p:attrName>
                                        </p:attrNameLst>
                                      </p:cBhvr>
                                      <p:to>
                                        <p:strVal val="visible"/>
                                      </p:to>
                                    </p:set>
                                    <p:animEffect transition="in" filter="wipe(left)">
                                      <p:cBhvr>
                                        <p:cTn id="17" dur="500"/>
                                        <p:tgtEl>
                                          <p:spTgt spid="399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9947"/>
                                        </p:tgtEl>
                                        <p:attrNameLst>
                                          <p:attrName>style.visibility</p:attrName>
                                        </p:attrNameLst>
                                      </p:cBhvr>
                                      <p:to>
                                        <p:strVal val="visible"/>
                                      </p:to>
                                    </p:set>
                                    <p:animEffect transition="in" filter="wipe(left)">
                                      <p:cBhvr>
                                        <p:cTn id="22" dur="500"/>
                                        <p:tgtEl>
                                          <p:spTgt spid="399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9951"/>
                                        </p:tgtEl>
                                        <p:attrNameLst>
                                          <p:attrName>style.visibility</p:attrName>
                                        </p:attrNameLst>
                                      </p:cBhvr>
                                      <p:to>
                                        <p:strVal val="visible"/>
                                      </p:to>
                                    </p:set>
                                    <p:animEffect transition="in" filter="wipe(left)">
                                      <p:cBhvr>
                                        <p:cTn id="27" dur="500"/>
                                        <p:tgtEl>
                                          <p:spTgt spid="39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nimBg="1"/>
      <p:bldP spid="3994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图片 40961" descr="7894963361600246370220.png"/>
          <p:cNvPicPr>
            <a:picLocks noChangeAspect="1"/>
          </p:cNvPicPr>
          <p:nvPr/>
        </p:nvPicPr>
        <p:blipFill>
          <a:blip r:embed="rId2"/>
          <a:stretch>
            <a:fillRect/>
          </a:stretch>
        </p:blipFill>
        <p:spPr>
          <a:xfrm>
            <a:off x="335574" y="4803531"/>
            <a:ext cx="8472854" cy="2177562"/>
          </a:xfrm>
          <a:prstGeom prst="rect">
            <a:avLst/>
          </a:prstGeom>
          <a:noFill/>
          <a:ln w="9525">
            <a:noFill/>
          </a:ln>
        </p:spPr>
      </p:pic>
      <p:grpSp>
        <p:nvGrpSpPr>
          <p:cNvPr id="40963" name="组合 40962"/>
          <p:cNvGrpSpPr/>
          <p:nvPr/>
        </p:nvGrpSpPr>
        <p:grpSpPr>
          <a:xfrm>
            <a:off x="1979735" y="635977"/>
            <a:ext cx="3212123" cy="397120"/>
            <a:chOff x="272" y="426"/>
            <a:chExt cx="2192" cy="271"/>
          </a:xfrm>
        </p:grpSpPr>
        <p:sp>
          <p:nvSpPr>
            <p:cNvPr id="67587" name="文本框 40963"/>
            <p:cNvSpPr txBox="1"/>
            <p:nvPr/>
          </p:nvSpPr>
          <p:spPr>
            <a:xfrm>
              <a:off x="272" y="426"/>
              <a:ext cx="2038" cy="271"/>
            </a:xfrm>
            <a:prstGeom prst="rect">
              <a:avLst/>
            </a:prstGeom>
            <a:noFill/>
            <a:ln w="9525">
              <a:noFill/>
            </a:ln>
          </p:spPr>
          <p:txBody>
            <a:bodyPr wrap="none" lIns="0" tIns="0" rIns="0" bIns="0" anchor="t" anchorCtr="0">
              <a:spAutoFit/>
            </a:bodyPr>
            <a:lstStyle/>
            <a:p>
              <a:r>
                <a:rPr lang="zh-CN" altLang="en-US" sz="2585">
                  <a:latin typeface="楷体_GB2312" pitchFamily="49" charset="-122"/>
                  <a:ea typeface="楷体_GB2312" pitchFamily="49" charset="-122"/>
                </a:rPr>
                <a:t>则对给定的显著水平</a:t>
              </a:r>
            </a:p>
          </p:txBody>
        </p:sp>
        <p:pic>
          <p:nvPicPr>
            <p:cNvPr id="67588" name="图片 40964" descr="2473701831600246370615.wmf"/>
            <p:cNvPicPr>
              <a:picLocks noChangeAspect="1"/>
            </p:cNvPicPr>
            <p:nvPr/>
          </p:nvPicPr>
          <p:blipFill>
            <a:blip r:embed="rId3"/>
            <a:stretch>
              <a:fillRect/>
            </a:stretch>
          </p:blipFill>
          <p:spPr>
            <a:xfrm>
              <a:off x="2288" y="505"/>
              <a:ext cx="176" cy="152"/>
            </a:xfrm>
            <a:prstGeom prst="rect">
              <a:avLst/>
            </a:prstGeom>
            <a:noFill/>
            <a:ln w="9525">
              <a:noFill/>
            </a:ln>
          </p:spPr>
        </p:pic>
      </p:grpSp>
      <p:sp>
        <p:nvSpPr>
          <p:cNvPr id="40966" name="文本框 40965"/>
          <p:cNvSpPr txBox="1"/>
          <p:nvPr/>
        </p:nvSpPr>
        <p:spPr>
          <a:xfrm>
            <a:off x="983273" y="1500554"/>
            <a:ext cx="4981748" cy="397801"/>
          </a:xfrm>
          <a:prstGeom prst="rect">
            <a:avLst/>
          </a:prstGeom>
          <a:noFill/>
          <a:ln w="9525">
            <a:noFill/>
          </a:ln>
        </p:spPr>
        <p:txBody>
          <a:bodyPr wrap="none" lIns="0" tIns="0" rIns="0" bIns="0" anchor="t" anchorCtr="0">
            <a:spAutoFit/>
          </a:bodyPr>
          <a:lstStyle/>
          <a:p>
            <a:r>
              <a:rPr lang="en-US" altLang="zh-CN" sz="2585">
                <a:latin typeface="楷体_GB2312" pitchFamily="49" charset="-122"/>
                <a:ea typeface="楷体_GB2312" pitchFamily="49" charset="-122"/>
              </a:rPr>
              <a:t>1</a:t>
            </a:r>
            <a:r>
              <a:rPr lang="zh-CN" altLang="en-US" sz="2585">
                <a:latin typeface="楷体_GB2312" pitchFamily="49" charset="-122"/>
                <a:ea typeface="楷体_GB2312" pitchFamily="49" charset="-122"/>
              </a:rPr>
              <a:t>） </a:t>
            </a:r>
            <a:r>
              <a:rPr lang="en-US" altLang="zh-CN" sz="2585">
                <a:latin typeface="楷体_GB2312" pitchFamily="49" charset="-122"/>
                <a:ea typeface="楷体_GB2312" pitchFamily="49" charset="-122"/>
              </a:rPr>
              <a:t>Kolmogorov-smirnov</a:t>
            </a:r>
            <a:r>
              <a:rPr lang="zh-CN" altLang="en-US" sz="2585">
                <a:latin typeface="楷体_GB2312" pitchFamily="49" charset="-122"/>
                <a:ea typeface="楷体_GB2312" pitchFamily="49" charset="-122"/>
              </a:rPr>
              <a:t>检验：</a:t>
            </a:r>
          </a:p>
        </p:txBody>
      </p:sp>
      <p:sp>
        <p:nvSpPr>
          <p:cNvPr id="40967" name="文本框 40966"/>
          <p:cNvSpPr txBox="1"/>
          <p:nvPr/>
        </p:nvSpPr>
        <p:spPr>
          <a:xfrm>
            <a:off x="1049216" y="3033347"/>
            <a:ext cx="4449167" cy="397801"/>
          </a:xfrm>
          <a:prstGeom prst="rect">
            <a:avLst/>
          </a:prstGeom>
          <a:noFill/>
          <a:ln w="9525">
            <a:noFill/>
          </a:ln>
        </p:spPr>
        <p:txBody>
          <a:bodyPr wrap="none" lIns="0" tIns="0" rIns="0" bIns="0" anchor="t" anchorCtr="0">
            <a:spAutoFit/>
          </a:bodyPr>
          <a:lstStyle/>
          <a:p>
            <a:r>
              <a:rPr lang="en-US" altLang="zh-CN" sz="2585">
                <a:latin typeface="楷体_GB2312" pitchFamily="49" charset="-122"/>
                <a:ea typeface="楷体_GB2312" pitchFamily="49" charset="-122"/>
              </a:rPr>
              <a:t>2</a:t>
            </a:r>
            <a:r>
              <a:rPr lang="zh-CN" altLang="en-US" sz="2585">
                <a:latin typeface="楷体_GB2312" pitchFamily="49" charset="-122"/>
                <a:ea typeface="楷体_GB2312" pitchFamily="49" charset="-122"/>
              </a:rPr>
              <a:t>） </a:t>
            </a:r>
            <a:r>
              <a:rPr lang="en-US" altLang="zh-CN" sz="2585">
                <a:latin typeface="楷体_GB2312" pitchFamily="49" charset="-122"/>
                <a:ea typeface="楷体_GB2312" pitchFamily="49" charset="-122"/>
              </a:rPr>
              <a:t>Anderson-Darling</a:t>
            </a:r>
            <a:r>
              <a:rPr lang="zh-CN" altLang="en-US" sz="2585">
                <a:latin typeface="楷体_GB2312" pitchFamily="49" charset="-122"/>
                <a:ea typeface="楷体_GB2312" pitchFamily="49" charset="-122"/>
              </a:rPr>
              <a:t>检验：</a:t>
            </a:r>
          </a:p>
        </p:txBody>
      </p:sp>
      <p:sp>
        <p:nvSpPr>
          <p:cNvPr id="40968" name="文本框 40967"/>
          <p:cNvSpPr txBox="1"/>
          <p:nvPr/>
        </p:nvSpPr>
        <p:spPr>
          <a:xfrm>
            <a:off x="1049216" y="4253330"/>
            <a:ext cx="4486228" cy="397801"/>
          </a:xfrm>
          <a:prstGeom prst="rect">
            <a:avLst/>
          </a:prstGeom>
          <a:noFill/>
          <a:ln w="9525">
            <a:noFill/>
          </a:ln>
        </p:spPr>
        <p:txBody>
          <a:bodyPr wrap="none" lIns="0" tIns="0" rIns="0" bIns="0" anchor="t" anchorCtr="0">
            <a:spAutoFit/>
          </a:bodyPr>
          <a:lstStyle/>
          <a:p>
            <a:r>
              <a:rPr lang="en-US" altLang="zh-CN" sz="2585" dirty="0">
                <a:latin typeface="楷体_GB2312" pitchFamily="49" charset="-122"/>
                <a:ea typeface="楷体_GB2312" pitchFamily="49" charset="-122"/>
              </a:rPr>
              <a:t>3</a:t>
            </a:r>
            <a:r>
              <a:rPr lang="zh-CN" altLang="en-US" sz="2585" dirty="0">
                <a:latin typeface="楷体_GB2312" pitchFamily="49" charset="-122"/>
                <a:ea typeface="楷体_GB2312" pitchFamily="49" charset="-122"/>
              </a:rPr>
              <a:t>） </a:t>
            </a:r>
            <a:r>
              <a:rPr lang="en-US" altLang="zh-CN" sz="2585" dirty="0">
                <a:latin typeface="楷体_GB2312" pitchFamily="49" charset="-122"/>
                <a:ea typeface="楷体_GB2312" pitchFamily="49" charset="-122"/>
              </a:rPr>
              <a:t>Cramer-von Mises</a:t>
            </a:r>
            <a:r>
              <a:rPr lang="zh-CN" altLang="en-US" sz="2585" dirty="0">
                <a:latin typeface="楷体_GB2312" pitchFamily="49" charset="-122"/>
                <a:ea typeface="楷体_GB2312" pitchFamily="49" charset="-122"/>
              </a:rPr>
              <a:t>检验：</a:t>
            </a:r>
          </a:p>
        </p:txBody>
      </p:sp>
      <p:sp>
        <p:nvSpPr>
          <p:cNvPr id="67592" name="日期占位符 40968"/>
          <p:cNvSpPr>
            <a:spLocks noGrp="1"/>
          </p:cNvSpPr>
          <p:nvPr>
            <p:ph type="dt" sz="half" idx="10"/>
          </p:nvPr>
        </p:nvSpPr>
        <p:spPr>
          <a:xfrm>
            <a:off x="6531220" y="385397"/>
            <a:ext cx="1969477" cy="250580"/>
          </a:xfrm>
          <a:ln/>
        </p:spPr>
        <p:txBody>
          <a:bodyPr anchor="t"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buFont typeface="Times New Roman" panose="02020603050405020304" pitchFamily="18" charset="0"/>
            </a:pPr>
            <a:fld id="{BB962C8B-B14F-4D97-AF65-F5344CB8AC3E}" type="datetime3">
              <a:rPr lang="zh-CN" altLang="en-US" sz="1292" dirty="0">
                <a:latin typeface="Arial" panose="020B0604020202020204" pitchFamily="34" charset="0"/>
              </a:rPr>
              <a:t>2024年11月25日星期一</a:t>
            </a:fld>
            <a:endParaRPr lang="zh-CN" altLang="en-US" sz="1292" dirty="0">
              <a:latin typeface="Arial" panose="020B0604020202020204" pitchFamily="34" charset="0"/>
            </a:endParaRPr>
          </a:p>
        </p:txBody>
      </p:sp>
      <p:pic>
        <p:nvPicPr>
          <p:cNvPr id="67593" name="图片 40969" descr="image7940177144158519165.emf"/>
          <p:cNvPicPr>
            <a:picLocks noChangeAspect="1"/>
          </p:cNvPicPr>
          <p:nvPr/>
        </p:nvPicPr>
        <p:blipFill>
          <a:blip r:embed="rId4"/>
          <a:stretch>
            <a:fillRect/>
          </a:stretch>
        </p:blipFill>
        <p:spPr>
          <a:xfrm>
            <a:off x="1881554" y="2242039"/>
            <a:ext cx="5081954" cy="527538"/>
          </a:xfrm>
          <a:prstGeom prst="rect">
            <a:avLst/>
          </a:prstGeom>
          <a:noFill/>
          <a:ln w="9525">
            <a:noFill/>
          </a:ln>
        </p:spPr>
      </p:pic>
      <p:pic>
        <p:nvPicPr>
          <p:cNvPr id="67594" name="图片 40970" descr="image2437600372454284637.emf"/>
          <p:cNvPicPr>
            <a:picLocks noChangeAspect="1"/>
          </p:cNvPicPr>
          <p:nvPr/>
        </p:nvPicPr>
        <p:blipFill>
          <a:blip r:embed="rId5"/>
          <a:stretch>
            <a:fillRect/>
          </a:stretch>
        </p:blipFill>
        <p:spPr>
          <a:xfrm>
            <a:off x="1881554" y="3582866"/>
            <a:ext cx="5134708" cy="518746"/>
          </a:xfrm>
          <a:prstGeom prst="rect">
            <a:avLst/>
          </a:prstGeom>
          <a:noFill/>
          <a:ln w="9525">
            <a:noFill/>
          </a:ln>
        </p:spPr>
      </p:pic>
      <p:pic>
        <p:nvPicPr>
          <p:cNvPr id="67595" name="图片 40971" descr="image7851031059213368099.emf"/>
          <p:cNvPicPr>
            <a:picLocks noChangeAspect="1"/>
          </p:cNvPicPr>
          <p:nvPr/>
        </p:nvPicPr>
        <p:blipFill>
          <a:blip r:embed="rId6"/>
          <a:stretch>
            <a:fillRect/>
          </a:stretch>
        </p:blipFill>
        <p:spPr>
          <a:xfrm>
            <a:off x="1877159" y="4804997"/>
            <a:ext cx="5213838" cy="518746"/>
          </a:xfrm>
          <a:prstGeom prst="rect">
            <a:avLst/>
          </a:prstGeom>
          <a:noFill/>
          <a:ln w="9525">
            <a:noFill/>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963"/>
                                        </p:tgtEl>
                                        <p:attrNameLst>
                                          <p:attrName>style.visibility</p:attrName>
                                        </p:attrNameLst>
                                      </p:cBhvr>
                                      <p:to>
                                        <p:strVal val="visible"/>
                                      </p:to>
                                    </p:set>
                                    <p:animEffect transition="in" filter="wipe(left)">
                                      <p:cBhvr>
                                        <p:cTn id="7" dur="500"/>
                                        <p:tgtEl>
                                          <p:spTgt spid="409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966"/>
                                        </p:tgtEl>
                                        <p:attrNameLst>
                                          <p:attrName>style.visibility</p:attrName>
                                        </p:attrNameLst>
                                      </p:cBhvr>
                                      <p:to>
                                        <p:strVal val="visible"/>
                                      </p:to>
                                    </p:set>
                                    <p:animEffect transition="in" filter="wipe(left)">
                                      <p:cBhvr>
                                        <p:cTn id="12" dur="500"/>
                                        <p:tgtEl>
                                          <p:spTgt spid="409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967"/>
                                        </p:tgtEl>
                                        <p:attrNameLst>
                                          <p:attrName>style.visibility</p:attrName>
                                        </p:attrNameLst>
                                      </p:cBhvr>
                                      <p:to>
                                        <p:strVal val="visible"/>
                                      </p:to>
                                    </p:set>
                                    <p:animEffect transition="in" filter="wipe(left)">
                                      <p:cBhvr>
                                        <p:cTn id="17" dur="500"/>
                                        <p:tgtEl>
                                          <p:spTgt spid="409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0968"/>
                                        </p:tgtEl>
                                        <p:attrNameLst>
                                          <p:attrName>style.visibility</p:attrName>
                                        </p:attrNameLst>
                                      </p:cBhvr>
                                      <p:to>
                                        <p:strVal val="visible"/>
                                      </p:to>
                                    </p:set>
                                    <p:animEffect transition="in" filter="wipe(left)">
                                      <p:cBhvr>
                                        <p:cTn id="22" dur="500"/>
                                        <p:tgtEl>
                                          <p:spTgt spid="409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6" grpId="0" animBg="1"/>
      <p:bldP spid="40967" grpId="0" animBg="1"/>
      <p:bldP spid="40968"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3">
            <a:extLst>
              <a:ext uri="{FF2B5EF4-FFF2-40B4-BE49-F238E27FC236}">
                <a16:creationId xmlns:a16="http://schemas.microsoft.com/office/drawing/2014/main" id="{DC0642A4-56D6-42DF-97A6-CBB84B5D38A2}"/>
              </a:ext>
            </a:extLst>
          </p:cNvPr>
          <p:cNvSpPr>
            <a:spLocks noGrp="1" noChangeArrowheads="1"/>
          </p:cNvSpPr>
          <p:nvPr>
            <p:ph type="ctrTitle"/>
          </p:nvPr>
        </p:nvSpPr>
        <p:spPr>
          <a:xfrm>
            <a:off x="2195737" y="1828800"/>
            <a:ext cx="6795862" cy="2209800"/>
          </a:xfrm>
        </p:spPr>
        <p:txBody>
          <a:bodyPr/>
          <a:lstStyle/>
          <a:p>
            <a:r>
              <a:rPr lang="zh-CN" altLang="en-US" dirty="0"/>
              <a:t>三、数据相关性分析</a:t>
            </a:r>
          </a:p>
        </p:txBody>
      </p:sp>
    </p:spTree>
    <p:extLst>
      <p:ext uri="{BB962C8B-B14F-4D97-AF65-F5344CB8AC3E}">
        <p14:creationId xmlns:p14="http://schemas.microsoft.com/office/powerpoint/2010/main" val="2754126129"/>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pPr marL="0" indent="0"/>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123</a:t>
            </a:fld>
            <a:endParaRPr lang="zh-CN" altLang="en-US">
              <a:latin typeface="Arial" panose="020B0604020202020204" pitchFamily="34" charset="0"/>
              <a:ea typeface="方正行楷简体" pitchFamily="2" charset="-122"/>
              <a:cs typeface="Arial" panose="020B0604020202020204" pitchFamily="34" charset="0"/>
            </a:endParaRPr>
          </a:p>
        </p:txBody>
      </p:sp>
      <p:sp>
        <p:nvSpPr>
          <p:cNvPr id="77" name="标题"/>
          <p:cNvSpPr>
            <a:spLocks noGrp="1"/>
          </p:cNvSpPr>
          <p:nvPr>
            <p:ph type="title" idx="4294967295"/>
          </p:nvPr>
        </p:nvSpPr>
        <p:spPr>
          <a:xfrm>
            <a:off x="2412033" y="533391"/>
            <a:ext cx="4828581" cy="360361"/>
          </a:xfrm>
          <a:prstGeom prst="rect">
            <a:avLst/>
          </a:prstGeom>
          <a:ln w="9525" cap="flat" cmpd="sng">
            <a:noFill/>
            <a:prstDash val="solid"/>
            <a:round/>
          </a:ln>
        </p:spPr>
        <p:txBody>
          <a:bodyPr vert="horz" wrap="square" lIns="91440" tIns="45720" rIns="91440" bIns="45720" anchor="ctr" anchorCtr="0"/>
          <a:lstStyle/>
          <a:p>
            <a:r>
              <a:rPr lang="en-US" altLang="zh-CN" sz="2200" b="1">
                <a:solidFill>
                  <a:srgbClr val="3333CC"/>
                </a:solidFill>
                <a:latin typeface="宋体" panose="02010600030101010101" pitchFamily="2" charset="-122"/>
              </a:rPr>
              <a:t>1.3 </a:t>
            </a:r>
            <a:r>
              <a:rPr lang="zh-CN" altLang="en-US" sz="2200" b="1">
                <a:solidFill>
                  <a:srgbClr val="3333CC"/>
                </a:solidFill>
                <a:latin typeface="宋体" panose="02010600030101010101" pitchFamily="2" charset="-122"/>
              </a:rPr>
              <a:t>多维数据的数字特征及相关分析</a:t>
            </a:r>
          </a:p>
        </p:txBody>
      </p:sp>
      <p:sp>
        <p:nvSpPr>
          <p:cNvPr id="78" name="椭圆"/>
          <p:cNvSpPr/>
          <p:nvPr/>
        </p:nvSpPr>
        <p:spPr>
          <a:xfrm>
            <a:off x="3305174" y="971556"/>
            <a:ext cx="2641599" cy="2644775"/>
          </a:xfrm>
          <a:prstGeom prst="ellipse">
            <a:avLst/>
          </a:prstGeom>
          <a:solidFill>
            <a:srgbClr val="FFCC99">
              <a:alpha val="35000"/>
            </a:srgbClr>
          </a:solidFill>
          <a:ln w="9525" cap="flat" cmpd="sng">
            <a:noFill/>
            <a:prstDash val="solid"/>
            <a:round/>
          </a:ln>
        </p:spPr>
        <p:txBody>
          <a:bodyPr rtlCol="0" anchor="ctr"/>
          <a:lstStyle/>
          <a:p>
            <a:pPr algn="ctr"/>
            <a:endParaRPr/>
          </a:p>
        </p:txBody>
      </p:sp>
      <p:sp>
        <p:nvSpPr>
          <p:cNvPr id="79" name="椭圆"/>
          <p:cNvSpPr/>
          <p:nvPr/>
        </p:nvSpPr>
        <p:spPr>
          <a:xfrm>
            <a:off x="2090739" y="3186104"/>
            <a:ext cx="2644773" cy="2643186"/>
          </a:xfrm>
          <a:prstGeom prst="ellipse">
            <a:avLst/>
          </a:prstGeom>
          <a:solidFill>
            <a:srgbClr val="FFFF00">
              <a:alpha val="35000"/>
            </a:srgbClr>
          </a:solidFill>
          <a:ln w="9525" cap="flat" cmpd="sng">
            <a:noFill/>
            <a:prstDash val="solid"/>
            <a:round/>
          </a:ln>
        </p:spPr>
        <p:txBody>
          <a:bodyPr rtlCol="0" anchor="ctr"/>
          <a:lstStyle/>
          <a:p>
            <a:pPr algn="ctr"/>
            <a:endParaRPr/>
          </a:p>
        </p:txBody>
      </p:sp>
      <p:sp>
        <p:nvSpPr>
          <p:cNvPr id="80" name="直线"/>
          <p:cNvSpPr/>
          <p:nvPr/>
        </p:nvSpPr>
        <p:spPr>
          <a:xfrm flipH="1" flipV="1">
            <a:off x="2938461" y="1620850"/>
            <a:ext cx="1149349" cy="833437"/>
          </a:xfrm>
          <a:prstGeom prst="line">
            <a:avLst/>
          </a:prstGeom>
          <a:noFill/>
          <a:ln w="19050" cap="flat" cmpd="sng">
            <a:solidFill>
              <a:srgbClr val="4D4D4D"/>
            </a:solidFill>
            <a:prstDash val="solid"/>
            <a:round/>
            <a:headEnd type="oval" w="lg" len="lg"/>
          </a:ln>
        </p:spPr>
        <p:txBody>
          <a:bodyPr rtlCol="0" anchor="ctr"/>
          <a:lstStyle/>
          <a:p>
            <a:pPr algn="ctr"/>
            <a:endParaRPr/>
          </a:p>
        </p:txBody>
      </p:sp>
      <p:sp>
        <p:nvSpPr>
          <p:cNvPr id="81" name="直线"/>
          <p:cNvSpPr/>
          <p:nvPr/>
        </p:nvSpPr>
        <p:spPr>
          <a:xfrm flipV="1">
            <a:off x="5778492" y="3001954"/>
            <a:ext cx="1217611" cy="765175"/>
          </a:xfrm>
          <a:prstGeom prst="line">
            <a:avLst/>
          </a:prstGeom>
          <a:noFill/>
          <a:ln w="19050" cap="flat" cmpd="sng">
            <a:solidFill>
              <a:srgbClr val="4D4D4D"/>
            </a:solidFill>
            <a:prstDash val="solid"/>
            <a:round/>
            <a:headEnd type="oval" w="lg" len="lg"/>
          </a:ln>
        </p:spPr>
        <p:txBody>
          <a:bodyPr rtlCol="0" anchor="ctr"/>
          <a:lstStyle/>
          <a:p>
            <a:pPr algn="ctr"/>
            <a:endParaRPr/>
          </a:p>
        </p:txBody>
      </p:sp>
      <p:sp>
        <p:nvSpPr>
          <p:cNvPr id="82" name="矩形"/>
          <p:cNvSpPr/>
          <p:nvPr/>
        </p:nvSpPr>
        <p:spPr>
          <a:xfrm>
            <a:off x="3895725" y="3322638"/>
            <a:ext cx="1468438" cy="453390"/>
          </a:xfrm>
          <a:prstGeom prst="rect">
            <a:avLst/>
          </a:prstGeom>
          <a:noFill/>
          <a:ln w="9525" cap="flat" cmpd="sng">
            <a:noFill/>
            <a:prstDash val="solid"/>
            <a:round/>
          </a:ln>
        </p:spPr>
        <p:txBody>
          <a:bodyPr vert="horz" wrap="square" lIns="91440" tIns="45720" rIns="91440" bIns="45720" anchor="t" anchorCtr="0">
            <a:spAutoFit/>
          </a:bodyPr>
          <a:lstStyle/>
          <a:p>
            <a:pPr marL="0" indent="0" algn="ctr">
              <a:lnSpc>
                <a:spcPct val="100000"/>
              </a:lnSpc>
              <a:spcBef>
                <a:spcPts val="0"/>
              </a:spcBef>
              <a:spcAft>
                <a:spcPts val="0"/>
              </a:spcAft>
              <a:buNone/>
            </a:pPr>
            <a:r>
              <a:rPr lang="zh-CN" altLang="en-US" sz="2400" b="1" i="0" u="none" strike="noStrike" kern="1200" cap="none" spc="0" baseline="0">
                <a:solidFill>
                  <a:schemeClr val="tx1"/>
                </a:solidFill>
                <a:latin typeface="Arial" panose="020B0604020202020204" pitchFamily="34" charset="0"/>
                <a:ea typeface="微软雅黑" panose="020B0503020204020204" charset="-122"/>
                <a:cs typeface="Arial" panose="020B0604020202020204" pitchFamily="34" charset="0"/>
              </a:rPr>
              <a:t>基本内容</a:t>
            </a:r>
          </a:p>
        </p:txBody>
      </p:sp>
      <p:sp>
        <p:nvSpPr>
          <p:cNvPr id="83" name="矩形"/>
          <p:cNvSpPr/>
          <p:nvPr/>
        </p:nvSpPr>
        <p:spPr>
          <a:xfrm>
            <a:off x="1006467" y="973140"/>
            <a:ext cx="2447923" cy="1553051"/>
          </a:xfrm>
          <a:prstGeom prst="rect">
            <a:avLst/>
          </a:prstGeom>
          <a:noFill/>
          <a:ln w="9525" cap="flat" cmpd="sng">
            <a:noFill/>
            <a:prstDash val="solid"/>
            <a:round/>
          </a:ln>
        </p:spPr>
        <p:txBody>
          <a:bodyPr vert="horz" wrap="square" lIns="91440" tIns="45720" rIns="91440" bIns="45720" anchor="t" anchorCtr="0">
            <a:spAutoFit/>
          </a:bodyPr>
          <a:lstStyle/>
          <a:p>
            <a:pPr marL="120650" indent="-120650" algn="l">
              <a:lnSpc>
                <a:spcPct val="75000"/>
              </a:lnSpc>
              <a:spcBef>
                <a:spcPct val="50000"/>
              </a:spcBef>
              <a:spcAft>
                <a:spcPts val="0"/>
              </a:spcAft>
              <a:buClrTx/>
              <a:buChar char="•"/>
            </a:pPr>
            <a:r>
              <a:rPr lang="zh-CN" altLang="en-US"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均值 </a:t>
            </a:r>
            <a:endParaRPr lang="en-US" altLang="zh-CN" sz="2000" b="1" i="0" u="none" strike="noStrike" kern="1200" cap="none" spc="0" baseline="0">
              <a:solidFill>
                <a:srgbClr val="1C1C1C"/>
              </a:solidFill>
              <a:latin typeface="仿宋" panose="02010609060101010101" pitchFamily="49" charset="-122"/>
              <a:ea typeface="仿宋" panose="02010609060101010101" pitchFamily="49" charset="-122"/>
              <a:cs typeface="Arial" panose="020B0604020202020204" pitchFamily="34" charset="0"/>
            </a:endParaRPr>
          </a:p>
          <a:p>
            <a:pPr marL="120650" indent="-120650" algn="l">
              <a:lnSpc>
                <a:spcPct val="100000"/>
              </a:lnSpc>
              <a:spcBef>
                <a:spcPct val="50000"/>
              </a:spcBef>
              <a:spcAft>
                <a:spcPts val="0"/>
              </a:spcAft>
              <a:buClrTx/>
              <a:buChar char="•"/>
            </a:pPr>
            <a:r>
              <a:rPr lang="zh-CN" altLang="en-US"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协方差</a:t>
            </a:r>
            <a:endParaRPr lang="en-US" altLang="zh-CN"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endParaRPr>
          </a:p>
          <a:p>
            <a:pPr marL="120650" indent="-120650" algn="l">
              <a:lnSpc>
                <a:spcPct val="100000"/>
              </a:lnSpc>
              <a:spcBef>
                <a:spcPct val="50000"/>
              </a:spcBef>
              <a:spcAft>
                <a:spcPts val="0"/>
              </a:spcAft>
              <a:buClrTx/>
              <a:buChar char="•"/>
            </a:pPr>
            <a:r>
              <a:rPr lang="en-US" altLang="zh-CN"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Pearson</a:t>
            </a:r>
            <a:r>
              <a:rPr lang="zh-CN" altLang="en-US"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相关系数 </a:t>
            </a:r>
            <a:endParaRPr lang="en-US" altLang="zh-CN" sz="2000" b="1" i="0" u="none" strike="noStrike" kern="1200" cap="none" spc="0" baseline="0">
              <a:solidFill>
                <a:srgbClr val="1C1C1C"/>
              </a:solidFill>
              <a:latin typeface="仿宋" panose="02010609060101010101" pitchFamily="49" charset="-122"/>
              <a:ea typeface="仿宋" panose="02010609060101010101" pitchFamily="49" charset="-122"/>
              <a:cs typeface="Arial" panose="020B0604020202020204" pitchFamily="34" charset="0"/>
            </a:endParaRPr>
          </a:p>
          <a:p>
            <a:pPr marL="120650" indent="-120650" algn="l">
              <a:lnSpc>
                <a:spcPct val="70000"/>
              </a:lnSpc>
              <a:spcBef>
                <a:spcPct val="50000"/>
              </a:spcBef>
              <a:spcAft>
                <a:spcPts val="0"/>
              </a:spcAft>
              <a:buClrTx/>
              <a:buChar char="•"/>
            </a:pPr>
            <a:r>
              <a:rPr lang="en-US" altLang="zh-CN"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Spearman</a:t>
            </a:r>
            <a:r>
              <a:rPr lang="zh-CN" altLang="en-US"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相关系数</a:t>
            </a:r>
            <a:r>
              <a:rPr lang="en-US" altLang="zh-CN" sz="2000" b="1" i="0" u="none" strike="noStrike" kern="1200" cap="none" spc="0" baseline="0">
                <a:solidFill>
                  <a:schemeClr val="tx1"/>
                </a:solidFill>
                <a:latin typeface="仿宋_GB2312" pitchFamily="49" charset="-122"/>
                <a:ea typeface="仿宋_GB2312" pitchFamily="49" charset="-122"/>
                <a:cs typeface="Arial" panose="020B0604020202020204" pitchFamily="34" charset="0"/>
              </a:rPr>
              <a:t> </a:t>
            </a:r>
            <a:endParaRPr lang="zh-CN" altLang="en-US" sz="1800" b="1" i="0" u="none" strike="noStrike" kern="1200" cap="none" spc="0" baseline="0">
              <a:solidFill>
                <a:schemeClr val="tx1"/>
              </a:solidFill>
              <a:latin typeface="仿宋_GB2312" pitchFamily="49" charset="-122"/>
              <a:ea typeface="仿宋_GB2312" pitchFamily="49" charset="-122"/>
              <a:cs typeface="Arial" panose="020B0604020202020204" pitchFamily="34" charset="0"/>
            </a:endParaRPr>
          </a:p>
        </p:txBody>
      </p:sp>
      <p:sp>
        <p:nvSpPr>
          <p:cNvPr id="84" name="矩形"/>
          <p:cNvSpPr/>
          <p:nvPr/>
        </p:nvSpPr>
        <p:spPr>
          <a:xfrm>
            <a:off x="6672260" y="1154114"/>
            <a:ext cx="2447922" cy="2040255"/>
          </a:xfrm>
          <a:prstGeom prst="rect">
            <a:avLst/>
          </a:prstGeom>
          <a:noFill/>
          <a:ln w="9525" cap="flat" cmpd="sng">
            <a:noFill/>
            <a:prstDash val="solid"/>
            <a:round/>
          </a:ln>
        </p:spPr>
        <p:txBody>
          <a:bodyPr vert="horz" wrap="square" lIns="91440" tIns="45720" rIns="91440" bIns="45720" anchor="t" anchorCtr="0">
            <a:spAutoFit/>
          </a:bodyPr>
          <a:lstStyle/>
          <a:p>
            <a:pPr marL="120650" indent="-120650" algn="l">
              <a:lnSpc>
                <a:spcPct val="100000"/>
              </a:lnSpc>
              <a:spcBef>
                <a:spcPct val="50000"/>
              </a:spcBef>
              <a:spcAft>
                <a:spcPts val="0"/>
              </a:spcAft>
              <a:buClrTx/>
              <a:buChar char="•"/>
            </a:pPr>
            <a:r>
              <a:rPr lang="en-US" altLang="zh-CN"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p</a:t>
            </a:r>
            <a:r>
              <a:rPr lang="zh-CN" altLang="en-US"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维总体均值向量</a:t>
            </a:r>
            <a:endParaRPr lang="en-US" altLang="zh-CN"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endParaRPr>
          </a:p>
          <a:p>
            <a:pPr marL="120650" indent="-120650" algn="l">
              <a:lnSpc>
                <a:spcPct val="100000"/>
              </a:lnSpc>
              <a:spcBef>
                <a:spcPct val="50000"/>
              </a:spcBef>
              <a:spcAft>
                <a:spcPts val="0"/>
              </a:spcAft>
              <a:buClrTx/>
              <a:buChar char="•"/>
            </a:pPr>
            <a:r>
              <a:rPr lang="zh-CN" altLang="en-US"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协方差矩阵 </a:t>
            </a:r>
            <a:endParaRPr lang="en-US" altLang="zh-CN"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endParaRPr>
          </a:p>
          <a:p>
            <a:pPr marL="120650" indent="-120650" algn="l">
              <a:lnSpc>
                <a:spcPct val="100000"/>
              </a:lnSpc>
              <a:spcBef>
                <a:spcPct val="50000"/>
              </a:spcBef>
              <a:spcAft>
                <a:spcPts val="0"/>
              </a:spcAft>
              <a:buClrTx/>
              <a:buChar char="•"/>
            </a:pPr>
            <a:r>
              <a:rPr lang="zh-CN" altLang="en-US"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相关系数矩阵</a:t>
            </a:r>
            <a:endParaRPr lang="en-US" altLang="zh-CN" sz="2000" b="0"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endParaRPr>
          </a:p>
          <a:p>
            <a:pPr marL="120650" indent="-120650" algn="l">
              <a:lnSpc>
                <a:spcPct val="80000"/>
              </a:lnSpc>
              <a:spcBef>
                <a:spcPct val="50000"/>
              </a:spcBef>
              <a:spcAft>
                <a:spcPts val="0"/>
              </a:spcAft>
              <a:buClrTx/>
              <a:buChar char="•"/>
            </a:pPr>
            <a:r>
              <a:rPr lang="zh-CN" altLang="en-US"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随机向量的性质</a:t>
            </a:r>
            <a:endParaRPr lang="en-US" altLang="zh-CN"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endParaRPr>
          </a:p>
          <a:p>
            <a:pPr marL="120650" indent="-120650" algn="l">
              <a:lnSpc>
                <a:spcPct val="80000"/>
              </a:lnSpc>
              <a:spcBef>
                <a:spcPct val="50000"/>
              </a:spcBef>
              <a:spcAft>
                <a:spcPts val="0"/>
              </a:spcAft>
              <a:buClrTx/>
              <a:buChar char="•"/>
            </a:pPr>
            <a:r>
              <a:rPr lang="zh-CN" altLang="en-US"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多维正态分布</a:t>
            </a:r>
            <a:r>
              <a:rPr lang="en-US" altLang="zh-CN" sz="1800" b="0"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 </a:t>
            </a:r>
            <a:endParaRPr lang="zh-CN" altLang="en-US" sz="1800" b="0"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endParaRPr>
          </a:p>
        </p:txBody>
      </p:sp>
      <p:sp>
        <p:nvSpPr>
          <p:cNvPr id="85" name="矩形"/>
          <p:cNvSpPr/>
          <p:nvPr/>
        </p:nvSpPr>
        <p:spPr>
          <a:xfrm>
            <a:off x="2085995" y="5516559"/>
            <a:ext cx="2606673" cy="1302067"/>
          </a:xfrm>
          <a:prstGeom prst="rect">
            <a:avLst/>
          </a:prstGeom>
          <a:noFill/>
          <a:ln w="9525" cap="flat" cmpd="sng">
            <a:noFill/>
            <a:prstDash val="solid"/>
            <a:round/>
          </a:ln>
        </p:spPr>
        <p:txBody>
          <a:bodyPr vert="horz" wrap="square" lIns="91440" tIns="45720" rIns="91440" bIns="45720" anchor="t" anchorCtr="0">
            <a:spAutoFit/>
          </a:bodyPr>
          <a:lstStyle/>
          <a:p>
            <a:pPr marL="120650" indent="-120650" algn="l">
              <a:lnSpc>
                <a:spcPct val="80000"/>
              </a:lnSpc>
              <a:spcBef>
                <a:spcPct val="60000"/>
              </a:spcBef>
              <a:spcAft>
                <a:spcPts val="0"/>
              </a:spcAft>
              <a:buClrTx/>
              <a:buChar char="•"/>
            </a:pPr>
            <a:r>
              <a:rPr lang="zh-CN" altLang="en-US"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观测数据协方差</a:t>
            </a:r>
            <a:endParaRPr lang="en-US" altLang="zh-CN"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endParaRPr>
          </a:p>
          <a:p>
            <a:pPr marL="120650" indent="-120650" algn="l">
              <a:lnSpc>
                <a:spcPct val="60000"/>
              </a:lnSpc>
              <a:spcBef>
                <a:spcPct val="50000"/>
              </a:spcBef>
              <a:spcAft>
                <a:spcPts val="0"/>
              </a:spcAft>
              <a:buNone/>
            </a:pPr>
            <a:r>
              <a:rPr lang="en-US" altLang="zh-CN"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 Pearson</a:t>
            </a:r>
            <a:r>
              <a:rPr lang="zh-CN" altLang="en-US"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相关矩阵</a:t>
            </a:r>
            <a:r>
              <a:rPr lang="en-US" altLang="zh-CN" sz="2000" b="0"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 </a:t>
            </a:r>
          </a:p>
          <a:p>
            <a:pPr marL="120650" indent="-120650" algn="l">
              <a:lnSpc>
                <a:spcPct val="60000"/>
              </a:lnSpc>
              <a:spcBef>
                <a:spcPct val="50000"/>
              </a:spcBef>
              <a:spcAft>
                <a:spcPts val="0"/>
              </a:spcAft>
              <a:buClrTx/>
              <a:buChar char="•"/>
            </a:pPr>
            <a:r>
              <a:rPr lang="en-US" altLang="zh-CN"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Spearman</a:t>
            </a:r>
            <a:r>
              <a:rPr lang="zh-CN" altLang="en-US"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相关矩阵</a:t>
            </a:r>
            <a:endParaRPr lang="en-US" altLang="zh-CN"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endParaRPr>
          </a:p>
          <a:p>
            <a:pPr marL="120650" indent="-120650" algn="l">
              <a:lnSpc>
                <a:spcPct val="60000"/>
              </a:lnSpc>
              <a:spcBef>
                <a:spcPct val="50000"/>
              </a:spcBef>
              <a:spcAft>
                <a:spcPts val="0"/>
              </a:spcAft>
              <a:buClrTx/>
              <a:buChar char="•"/>
            </a:pPr>
            <a:r>
              <a:rPr lang="en-US" altLang="zh-CN" sz="2000" b="1" i="0" u="none" strike="noStrike" kern="1200" cap="none" spc="0" baseline="0">
                <a:solidFill>
                  <a:schemeClr val="tx2"/>
                </a:solidFill>
                <a:latin typeface="仿宋" panose="02010609060101010101" pitchFamily="49" charset="-122"/>
                <a:ea typeface="仿宋" panose="02010609060101010101" pitchFamily="49" charset="-122"/>
                <a:cs typeface="Arial" panose="020B0604020202020204" pitchFamily="34" charset="0"/>
              </a:rPr>
              <a:t>proc corr</a:t>
            </a:r>
            <a:r>
              <a:rPr lang="zh-CN" altLang="en-US" sz="2000" b="1" i="0" u="none" strike="noStrike" kern="1200" cap="none" spc="0" baseline="0">
                <a:solidFill>
                  <a:schemeClr val="tx2"/>
                </a:solidFill>
                <a:latin typeface="仿宋" panose="02010609060101010101" pitchFamily="49" charset="-122"/>
                <a:ea typeface="仿宋" panose="02010609060101010101" pitchFamily="49" charset="-122"/>
                <a:cs typeface="Arial" panose="020B0604020202020204" pitchFamily="34" charset="0"/>
              </a:rPr>
              <a:t>过程实现</a:t>
            </a:r>
          </a:p>
        </p:txBody>
      </p:sp>
      <p:sp>
        <p:nvSpPr>
          <p:cNvPr id="86" name="矩形"/>
          <p:cNvSpPr/>
          <p:nvPr/>
        </p:nvSpPr>
        <p:spPr>
          <a:xfrm>
            <a:off x="3681413" y="1708150"/>
            <a:ext cx="2114550" cy="1177289"/>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ct val="20000"/>
              </a:spcBef>
              <a:spcAft>
                <a:spcPts val="0"/>
              </a:spcAft>
              <a:buNone/>
            </a:pPr>
            <a:r>
              <a:rPr lang="en-US" altLang="zh-CN" sz="2400" b="1" i="0" u="none" strike="noStrike" kern="1200" cap="none" spc="0" baseline="0">
                <a:solidFill>
                  <a:srgbClr val="3333CC"/>
                </a:solidFill>
                <a:effectLst>
                  <a:outerShdw blurRad="38100" dist="38100" dir="2700000" algn="tl">
                    <a:srgbClr val="C0C0C0"/>
                  </a:outerShdw>
                </a:effectLst>
                <a:latin typeface="黑体" panose="02010609060101010101" pitchFamily="49" charset="-122"/>
                <a:ea typeface="黑体" panose="02010609060101010101" pitchFamily="49" charset="-122"/>
                <a:cs typeface="Arial" panose="020B0604020202020204" pitchFamily="34" charset="0"/>
              </a:rPr>
              <a:t>1.3.1 </a:t>
            </a:r>
            <a:r>
              <a:rPr lang="zh-CN" altLang="en-US" sz="2400" b="1" i="0" u="none" strike="noStrike" kern="1200" cap="none" spc="0" baseline="0">
                <a:solidFill>
                  <a:srgbClr val="3333CC"/>
                </a:solidFill>
                <a:effectLst>
                  <a:outerShdw blurRad="38100" dist="38100" dir="2700000" algn="tl">
                    <a:srgbClr val="C0C0C0"/>
                  </a:outerShdw>
                </a:effectLst>
                <a:latin typeface="黑体" panose="02010609060101010101" pitchFamily="49" charset="-122"/>
                <a:ea typeface="黑体" panose="02010609060101010101" pitchFamily="49" charset="-122"/>
                <a:cs typeface="Arial" panose="020B0604020202020204" pitchFamily="34" charset="0"/>
              </a:rPr>
              <a:t>二维数据的数字特征及相关系数</a:t>
            </a:r>
          </a:p>
        </p:txBody>
      </p:sp>
      <p:sp>
        <p:nvSpPr>
          <p:cNvPr id="87" name="矩形"/>
          <p:cNvSpPr/>
          <p:nvPr/>
        </p:nvSpPr>
        <p:spPr>
          <a:xfrm>
            <a:off x="2412994" y="3922710"/>
            <a:ext cx="2201863" cy="1177289"/>
          </a:xfrm>
          <a:prstGeom prst="rect">
            <a:avLst/>
          </a:prstGeom>
          <a:noFill/>
          <a:ln w="9525" cap="flat" cmpd="sng">
            <a:noFill/>
            <a:prstDash val="solid"/>
            <a:round/>
          </a:ln>
        </p:spPr>
        <p:txBody>
          <a:bodyPr vert="horz" wrap="square" lIns="91440" tIns="45720" rIns="91440" bIns="45720" anchor="t" anchorCtr="0">
            <a:spAutoFit/>
          </a:bodyPr>
          <a:lstStyle/>
          <a:p>
            <a:pPr marL="0" indent="0" algn="just" eaLnBrk="0" hangingPunct="0">
              <a:lnSpc>
                <a:spcPct val="100000"/>
              </a:lnSpc>
              <a:spcBef>
                <a:spcPts val="0"/>
              </a:spcBef>
              <a:spcAft>
                <a:spcPts val="0"/>
              </a:spcAft>
              <a:buNone/>
            </a:pPr>
            <a:r>
              <a:rPr lang="en-US" altLang="zh-CN" sz="2400" b="1" i="0" u="none" strike="noStrike" kern="1200" cap="none" spc="0" baseline="0">
                <a:solidFill>
                  <a:srgbClr val="3333CC"/>
                </a:solidFill>
                <a:latin typeface="黑体" panose="02010609060101010101" pitchFamily="49" charset="-122"/>
                <a:ea typeface="黑体" panose="02010609060101010101" pitchFamily="49" charset="-122"/>
                <a:cs typeface="Arial" panose="020B0604020202020204" pitchFamily="34" charset="0"/>
              </a:rPr>
              <a:t>1.3.2 </a:t>
            </a:r>
            <a:r>
              <a:rPr lang="zh-CN" altLang="en-US" sz="2400" b="1" i="0" u="none" strike="noStrike" kern="1200" cap="none" spc="0" baseline="0">
                <a:solidFill>
                  <a:srgbClr val="3333CC"/>
                </a:solidFill>
                <a:latin typeface="黑体" panose="02010609060101010101" pitchFamily="49" charset="-122"/>
                <a:ea typeface="黑体" panose="02010609060101010101" pitchFamily="49" charset="-122"/>
                <a:cs typeface="Arial" panose="020B0604020202020204" pitchFamily="34" charset="0"/>
              </a:rPr>
              <a:t>多维数据的数字特征及相关矩阵</a:t>
            </a:r>
          </a:p>
        </p:txBody>
      </p:sp>
      <p:sp>
        <p:nvSpPr>
          <p:cNvPr id="88" name="直线"/>
          <p:cNvSpPr/>
          <p:nvPr/>
        </p:nvSpPr>
        <p:spPr>
          <a:xfrm flipH="1">
            <a:off x="3309956" y="5251436"/>
            <a:ext cx="25400" cy="863600"/>
          </a:xfrm>
          <a:prstGeom prst="line">
            <a:avLst/>
          </a:prstGeom>
          <a:noFill/>
          <a:ln w="19050" cap="flat" cmpd="sng">
            <a:solidFill>
              <a:srgbClr val="4D4D4D"/>
            </a:solidFill>
            <a:prstDash val="solid"/>
            <a:round/>
            <a:headEnd type="oval" w="lg" len="lg"/>
          </a:ln>
        </p:spPr>
        <p:txBody>
          <a:bodyPr rtlCol="0" anchor="ctr"/>
          <a:lstStyle/>
          <a:p>
            <a:pPr algn="ctr"/>
            <a:endParaRPr/>
          </a:p>
        </p:txBody>
      </p:sp>
      <p:sp>
        <p:nvSpPr>
          <p:cNvPr id="609" name="椭圆"/>
          <p:cNvSpPr/>
          <p:nvPr/>
        </p:nvSpPr>
        <p:spPr>
          <a:xfrm>
            <a:off x="4444996" y="3192455"/>
            <a:ext cx="2643188" cy="2643186"/>
          </a:xfrm>
          <a:prstGeom prst="ellipse">
            <a:avLst/>
          </a:prstGeom>
          <a:solidFill>
            <a:srgbClr val="66FFFF">
              <a:alpha val="35000"/>
            </a:srgbClr>
          </a:solidFill>
          <a:ln w="9525" cap="flat" cmpd="sng">
            <a:noFill/>
            <a:prstDash val="solid"/>
            <a:round/>
          </a:ln>
        </p:spPr>
        <p:txBody>
          <a:bodyPr rtlCol="0" anchor="ctr"/>
          <a:lstStyle/>
          <a:p>
            <a:pPr algn="ctr"/>
            <a:endParaRPr/>
          </a:p>
        </p:txBody>
      </p:sp>
      <p:sp>
        <p:nvSpPr>
          <p:cNvPr id="611" name="文本框"/>
          <p:cNvSpPr txBox="1"/>
          <p:nvPr/>
        </p:nvSpPr>
        <p:spPr>
          <a:xfrm>
            <a:off x="4733853" y="3924240"/>
            <a:ext cx="2268607" cy="1424940"/>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20000"/>
              </a:spcBef>
              <a:spcAft>
                <a:spcPts val="0"/>
              </a:spcAft>
              <a:buClr>
                <a:schemeClr val="hlink"/>
              </a:buClr>
              <a:buFont typeface="Arial" panose="020B0604020202020204" pitchFamily="34" charset="0"/>
            </a:pPr>
            <a:r>
              <a:rPr lang="en-US" altLang="zh-CN" sz="2200" b="1" i="0" u="none" strike="noStrike" kern="1200" cap="none" spc="0" baseline="0">
                <a:solidFill>
                  <a:srgbClr val="0000FF"/>
                </a:solidFill>
                <a:latin typeface="Arial" panose="020B0604020202020204" pitchFamily="34" charset="0"/>
                <a:ea typeface="方正行楷简体" pitchFamily="2" charset="-122"/>
                <a:cs typeface="Times New Roman" panose="02020603050405020304" charset="0"/>
              </a:rPr>
              <a:t>1.3.3总体的数字特征、相关矩阵及多维数据正态分布</a:t>
            </a:r>
            <a:endParaRPr lang="zh-CN" altLang="en-US" sz="2200" b="1" i="0" u="none" strike="noStrike" kern="1200" cap="none" spc="0" baseline="0">
              <a:solidFill>
                <a:srgbClr val="0000FF"/>
              </a:solidFill>
              <a:latin typeface="Arial" panose="020B0604020202020204" pitchFamily="34" charset="0"/>
              <a:ea typeface="方正行楷简体" pitchFamily="2" charset="-122"/>
              <a:cs typeface="Times New Roman" panose="0202060305040502030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82">
                                            <p:txEl>
                                              <p:pRg st="0" end="0"/>
                                            </p:txEl>
                                          </p:spTgt>
                                        </p:tgtEl>
                                        <p:attrNameLst>
                                          <p:attrName>style.visibility</p:attrName>
                                        </p:attrNameLst>
                                      </p:cBhvr>
                                      <p:to>
                                        <p:strVal val="visible"/>
                                      </p:to>
                                    </p:set>
                                    <p:anim calcmode="discrete" valueType="clr">
                                      <p:cBhvr override="childStyle">
                                        <p:cTn id="7" dur="80"/>
                                        <p:tgtEl>
                                          <p:spTgt spid="82">
                                            <p:txEl>
                                              <p:pRg st="0" end="0"/>
                                            </p:txEl>
                                          </p:spTgt>
                                        </p:tgtEl>
                                        <p:attrNameLst>
                                          <p:attrName>style.color</p:attrName>
                                        </p:attrNameLst>
                                      </p:cBhvr>
                                      <p:tavLst>
                                        <p:tav tm="0">
                                          <p:val>
                                            <p:clrVal>
                                              <a:srgbClr val="000000"/>
                                            </p:clrVal>
                                          </p:val>
                                        </p:tav>
                                        <p:tav tm="50000">
                                          <p:val>
                                            <p:clrVal>
                                              <a:srgbClr val="000000"/>
                                            </p:clrVal>
                                          </p:val>
                                        </p:tav>
                                      </p:tavLst>
                                    </p:anim>
                                    <p:anim calcmode="discrete" valueType="clr">
                                      <p:cBhvr>
                                        <p:cTn id="8" dur="80"/>
                                        <p:tgtEl>
                                          <p:spTgt spid="82">
                                            <p:txEl>
                                              <p:pRg st="0" end="0"/>
                                            </p:txEl>
                                          </p:spTgt>
                                        </p:tgtEl>
                                        <p:attrNameLst>
                                          <p:attrName>fillcolor</p:attrName>
                                        </p:attrNameLst>
                                      </p:cBhvr>
                                      <p:tavLst>
                                        <p:tav tm="0">
                                          <p:val>
                                            <p:clrVal>
                                              <a:srgbClr val="000000"/>
                                            </p:clrVal>
                                          </p:val>
                                        </p:tav>
                                        <p:tav tm="50000">
                                          <p:val>
                                            <p:clrVal>
                                              <a:srgbClr val="000000"/>
                                            </p:clrVal>
                                          </p:val>
                                        </p:tav>
                                      </p:tavLst>
                                    </p:anim>
                                    <p:set>
                                      <p:cBhvr>
                                        <p:cTn id="9" dur="80"/>
                                        <p:tgtEl>
                                          <p:spTgt spid="82">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6" presetClass="entr" presetSubtype="26" fill="hold" grpId="0" nodeType="click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barn(inHorizontal)">
                                      <p:cBhvr>
                                        <p:cTn id="14" dur="500"/>
                                        <p:tgtEl>
                                          <p:spTgt spid="78"/>
                                        </p:tgtEl>
                                      </p:cBhvr>
                                    </p:animEffect>
                                  </p:childTnLst>
                                </p:cTn>
                              </p:par>
                              <p:par>
                                <p:cTn id="15" presetID="16" presetClass="entr" presetSubtype="26" fill="hold" grpId="0" nodeType="with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barn(inHorizontal)">
                                      <p:cBhvr>
                                        <p:cTn id="17" dur="500"/>
                                        <p:tgtEl>
                                          <p:spTgt spid="8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barn(inHorizontal)">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blinds(horizontal)">
                                      <p:cBhvr>
                                        <p:cTn id="27" dur="500"/>
                                        <p:tgtEl>
                                          <p:spTgt spid="83"/>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6" fill="hold" grpId="0" nodeType="click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barn(inHorizontal)">
                                      <p:cBhvr>
                                        <p:cTn id="32" dur="500"/>
                                        <p:tgtEl>
                                          <p:spTgt spid="8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blinds(horizontal)">
                                      <p:cBhvr>
                                        <p:cTn id="37" dur="500"/>
                                        <p:tgtEl>
                                          <p:spTgt spid="84"/>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6" fill="hold" grpId="0" nodeType="click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barn(inHorizontal)">
                                      <p:cBhvr>
                                        <p:cTn id="42" dur="500"/>
                                        <p:tgtEl>
                                          <p:spTgt spid="79"/>
                                        </p:tgtEl>
                                      </p:cBhvr>
                                    </p:animEffect>
                                  </p:childTnLst>
                                </p:cTn>
                              </p:par>
                              <p:par>
                                <p:cTn id="43" presetID="16" presetClass="entr" presetSubtype="26" fill="hold" grpId="0" nodeType="withEffect">
                                  <p:stCondLst>
                                    <p:cond delay="0"/>
                                  </p:stCondLst>
                                  <p:childTnLst>
                                    <p:set>
                                      <p:cBhvr>
                                        <p:cTn id="44" dur="1" fill="hold">
                                          <p:stCondLst>
                                            <p:cond delay="0"/>
                                          </p:stCondLst>
                                        </p:cTn>
                                        <p:tgtEl>
                                          <p:spTgt spid="87"/>
                                        </p:tgtEl>
                                        <p:attrNameLst>
                                          <p:attrName>style.visibility</p:attrName>
                                        </p:attrNameLst>
                                      </p:cBhvr>
                                      <p:to>
                                        <p:strVal val="visible"/>
                                      </p:to>
                                    </p:set>
                                    <p:animEffect transition="in" filter="barn(inHorizontal)">
                                      <p:cBhvr>
                                        <p:cTn id="45" dur="500"/>
                                        <p:tgtEl>
                                          <p:spTgt spid="87"/>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6" fill="hold" grpId="0" nodeType="click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barn(inHorizontal)">
                                      <p:cBhvr>
                                        <p:cTn id="50" dur="500"/>
                                        <p:tgtEl>
                                          <p:spTgt spid="88"/>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blinds(horizontal)">
                                      <p:cBhvr>
                                        <p:cTn id="55"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1" grpId="0" animBg="1"/>
      <p:bldP spid="83" grpId="0"/>
      <p:bldP spid="84" grpId="0"/>
      <p:bldP spid="85" grpId="0"/>
      <p:bldP spid="86" grpId="0"/>
      <p:bldP spid="87" grpId="0"/>
      <p:bldP spid="88"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124</a:t>
            </a:fld>
            <a:endParaRPr lang="zh-CN" altLang="en-US">
              <a:latin typeface="Arial" panose="020B0604020202020204" pitchFamily="34" charset="0"/>
              <a:ea typeface="方正行楷简体" pitchFamily="2" charset="-122"/>
              <a:cs typeface="Arial" panose="020B0604020202020204" pitchFamily="34" charset="0"/>
            </a:endParaRPr>
          </a:p>
        </p:txBody>
      </p:sp>
      <p:sp>
        <p:nvSpPr>
          <p:cNvPr id="93" name="矩形"/>
          <p:cNvSpPr/>
          <p:nvPr/>
        </p:nvSpPr>
        <p:spPr>
          <a:xfrm>
            <a:off x="-1587" y="476242"/>
            <a:ext cx="8039101" cy="424815"/>
          </a:xfrm>
          <a:prstGeom prst="rect">
            <a:avLst/>
          </a:prstGeom>
          <a:solidFill>
            <a:schemeClr val="bg1"/>
          </a:solidFill>
          <a:ln w="9525" cap="flat" cmpd="sng">
            <a:noFill/>
            <a:prstDash val="solid"/>
            <a:round/>
          </a:ln>
        </p:spPr>
        <p:txBody>
          <a:bodyPr vert="horz" wrap="square" lIns="91440" tIns="45720" rIns="91440" bIns="45720" anchor="t" anchorCtr="0">
            <a:spAutoFit/>
          </a:bodyPr>
          <a:lstStyle/>
          <a:p>
            <a:pPr marL="0" indent="0" algn="ctr">
              <a:lnSpc>
                <a:spcPct val="100000"/>
              </a:lnSpc>
              <a:spcBef>
                <a:spcPct val="20000"/>
              </a:spcBef>
              <a:spcAft>
                <a:spcPts val="0"/>
              </a:spcAft>
              <a:buNone/>
            </a:pPr>
            <a:r>
              <a:rPr lang="en-US" altLang="zh-CN" sz="2200" b="1" i="0" u="none" strike="noStrike" kern="1200" cap="none" spc="0" baseline="0">
                <a:solidFill>
                  <a:srgbClr val="FF0000"/>
                </a:solidFill>
                <a:latin typeface="黑体" panose="02010609060101010101" pitchFamily="49" charset="-122"/>
                <a:ea typeface="黑体" panose="02010609060101010101" pitchFamily="49" charset="-122"/>
                <a:cs typeface="Arial" panose="020B0604020202020204" pitchFamily="34" charset="0"/>
              </a:rPr>
              <a:t>1.3.1二维数据的数字特征及相关系数</a:t>
            </a:r>
            <a:endParaRPr lang="zh-CN" altLang="en-US" sz="2200" b="0" i="0" u="none" strike="noStrike" kern="1200" cap="none" spc="0" baseline="0">
              <a:solidFill>
                <a:srgbClr val="FF0000"/>
              </a:solidFill>
              <a:latin typeface="黑体" panose="02010609060101010101" pitchFamily="49" charset="-122"/>
              <a:ea typeface="黑体" panose="02010609060101010101" pitchFamily="49" charset="-122"/>
              <a:cs typeface="Arial" panose="020B0604020202020204" pitchFamily="34" charset="0"/>
            </a:endParaRPr>
          </a:p>
        </p:txBody>
      </p:sp>
      <p:sp>
        <p:nvSpPr>
          <p:cNvPr id="94" name="矩形"/>
          <p:cNvSpPr/>
          <p:nvPr/>
        </p:nvSpPr>
        <p:spPr>
          <a:xfrm>
            <a:off x="0" y="0"/>
            <a:ext cx="9144000" cy="0"/>
          </a:xfrm>
          <a:prstGeom prst="rect">
            <a:avLst/>
          </a:prstGeom>
          <a:noFill/>
          <a:ln w="9525" cap="flat" cmpd="sng">
            <a:noFill/>
            <a:prstDash val="solid"/>
            <a:round/>
          </a:ln>
        </p:spPr>
        <p:txBody>
          <a:bodyPr rtlCol="0" anchor="ctr"/>
          <a:lstStyle/>
          <a:p>
            <a:pPr algn="ctr"/>
            <a:endParaRPr/>
          </a:p>
        </p:txBody>
      </p:sp>
      <p:graphicFrame>
        <p:nvGraphicFramePr>
          <p:cNvPr id="95" name="对象"/>
          <p:cNvGraphicFramePr>
            <a:graphicFrameLocks noChangeAspect="1"/>
          </p:cNvGraphicFramePr>
          <p:nvPr/>
        </p:nvGraphicFramePr>
        <p:xfrm>
          <a:off x="2241537" y="1617488"/>
          <a:ext cx="1423050" cy="2603498"/>
        </p:xfrm>
        <a:graphic>
          <a:graphicData uri="http://schemas.openxmlformats.org/presentationml/2006/ole">
            <mc:AlternateContent xmlns:mc="http://schemas.openxmlformats.org/markup-compatibility/2006">
              <mc:Choice xmlns:v="urn:schemas-microsoft-com:vml" Requires="v">
                <p:oleObj spid="_x0000_s31750" name="package" r:id="rId4" imgW="901700" imgH="1651000" progId="package">
                  <p:embed/>
                </p:oleObj>
              </mc:Choice>
              <mc:Fallback>
                <p:oleObj name="package" r:id="rId4" imgW="901700" imgH="1651000" progId="package">
                  <p:embed/>
                  <p:pic>
                    <p:nvPicPr>
                      <p:cNvPr id="95" name="对象"/>
                      <p:cNvPicPr>
                        <a:picLocks noChangeAspect="1"/>
                      </p:cNvPicPr>
                      <p:nvPr/>
                    </p:nvPicPr>
                    <p:blipFill>
                      <a:blip r:embed="rId5" cstate="print"/>
                      <a:stretch>
                        <a:fillRect/>
                      </a:stretch>
                    </p:blipFill>
                    <p:spPr>
                      <a:xfrm>
                        <a:off x="2241537" y="1617488"/>
                        <a:ext cx="1423050" cy="2603498"/>
                      </a:xfrm>
                      <a:prstGeom prst="rect">
                        <a:avLst/>
                      </a:prstGeom>
                      <a:noFill/>
                      <a:ln w="9525" cap="flat" cmpd="sng">
                        <a:noFill/>
                        <a:prstDash val="solid"/>
                        <a:miter/>
                      </a:ln>
                    </p:spPr>
                  </p:pic>
                </p:oleObj>
              </mc:Fallback>
            </mc:AlternateContent>
          </a:graphicData>
        </a:graphic>
      </p:graphicFrame>
      <p:sp>
        <p:nvSpPr>
          <p:cNvPr id="96" name="矩形"/>
          <p:cNvSpPr/>
          <p:nvPr/>
        </p:nvSpPr>
        <p:spPr>
          <a:xfrm>
            <a:off x="248308" y="2701736"/>
            <a:ext cx="2158999" cy="386715"/>
          </a:xfrm>
          <a:prstGeom prst="rect">
            <a:avLst/>
          </a:prstGeom>
          <a:noFill/>
          <a:ln w="9525" cap="flat" cmpd="sng">
            <a:noFill/>
            <a:prstDash val="solid"/>
            <a:round/>
          </a:ln>
        </p:spPr>
        <p:txBody>
          <a:bodyPr vert="horz" wrap="square" lIns="91440" tIns="45720" rIns="91440" bIns="45720" anchor="ctr" anchorCtr="0">
            <a:spAutoFit/>
          </a:bodyPr>
          <a:lstStyle/>
          <a:p>
            <a:pPr marL="0" indent="0" algn="l">
              <a:lnSpc>
                <a:spcPct val="100000"/>
              </a:lnSpc>
              <a:spcBef>
                <a:spcPts val="0"/>
              </a:spcBef>
              <a:spcAft>
                <a:spcPts val="0"/>
              </a:spcAft>
              <a:buNone/>
            </a:pPr>
            <a:r>
              <a:rPr lang="zh-CN" altLang="en-US" sz="2000" b="1" i="0" u="none" strike="noStrike" kern="1200" cap="none" spc="0" baseline="0">
                <a:solidFill>
                  <a:srgbClr val="FF0000"/>
                </a:solidFill>
                <a:latin typeface="Arial" panose="020B0604020202020204" pitchFamily="34" charset="0"/>
                <a:ea typeface="方正行楷简体" pitchFamily="2" charset="-122"/>
                <a:cs typeface="Arial" panose="020B0604020202020204" pitchFamily="34" charset="0"/>
              </a:rPr>
              <a:t>观测数据矩阵 </a:t>
            </a:r>
            <a:r>
              <a:rPr lang="en-US" altLang="zh-CN" sz="2000" b="0"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a:t>
            </a:r>
            <a:endParaRPr lang="zh-CN" altLang="en-US" sz="2000" b="0"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endParaRPr>
          </a:p>
        </p:txBody>
      </p:sp>
      <p:sp>
        <p:nvSpPr>
          <p:cNvPr id="97" name="矩形"/>
          <p:cNvSpPr/>
          <p:nvPr/>
        </p:nvSpPr>
        <p:spPr>
          <a:xfrm>
            <a:off x="511488" y="1230536"/>
            <a:ext cx="3484520" cy="386715"/>
          </a:xfrm>
          <a:prstGeom prst="rect">
            <a:avLst/>
          </a:prstGeom>
          <a:noFill/>
          <a:ln w="9525" cap="flat" cmpd="sng">
            <a:noFill/>
            <a:prstDash val="solid"/>
            <a:round/>
          </a:ln>
        </p:spPr>
        <p:txBody>
          <a:bodyPr vert="horz" wrap="square" lIns="91440" tIns="45720" rIns="91440" bIns="45720" anchor="ctr" anchorCtr="0">
            <a:spAutoFit/>
          </a:bodyPr>
          <a:lstStyle/>
          <a:p>
            <a:pPr marL="0" indent="0" algn="l">
              <a:lnSpc>
                <a:spcPct val="100000"/>
              </a:lnSpc>
              <a:spcBef>
                <a:spcPts val="0"/>
              </a:spcBef>
              <a:spcAft>
                <a:spcPts val="0"/>
              </a:spcAft>
              <a:buNone/>
            </a:pPr>
            <a:r>
              <a:rPr lang="zh-CN" altLang="en-US" sz="2000" b="1" i="0" u="none" strike="noStrike" kern="1200" cap="none" spc="0" baseline="0">
                <a:solidFill>
                  <a:schemeClr val="tx1"/>
                </a:solidFill>
                <a:latin typeface="宋体" panose="02010600030101010101" pitchFamily="2" charset="-122"/>
                <a:ea typeface="宋体" panose="02010600030101010101" pitchFamily="2" charset="-122"/>
                <a:cs typeface="Arial" panose="020B0604020202020204" pitchFamily="34" charset="0"/>
              </a:rPr>
              <a:t>二维总体</a:t>
            </a:r>
            <a:r>
              <a:rPr lang="en-US" altLang="zh-CN" sz="2000" b="1" i="0" u="none" strike="noStrike" kern="1200" cap="none" spc="0" baseline="0">
                <a:solidFill>
                  <a:schemeClr val="tx1"/>
                </a:solidFill>
                <a:latin typeface="宋体" panose="02010600030101010101" pitchFamily="2" charset="-122"/>
                <a:ea typeface="宋体" panose="02010600030101010101" pitchFamily="2" charset="-122"/>
                <a:cs typeface="Arial" panose="020B0604020202020204" pitchFamily="34" charset="0"/>
              </a:rPr>
              <a:t>(X,Y)</a:t>
            </a:r>
            <a:r>
              <a:rPr lang="en-US" altLang="zh-CN" sz="2000" b="1" i="0" u="none" strike="noStrike" kern="1200" cap="none" spc="0" baseline="30000">
                <a:solidFill>
                  <a:schemeClr val="tx1"/>
                </a:solidFill>
                <a:latin typeface="宋体" panose="02010600030101010101" pitchFamily="2" charset="-122"/>
                <a:ea typeface="宋体" panose="02010600030101010101" pitchFamily="2" charset="-122"/>
                <a:cs typeface="Arial" panose="020B0604020202020204" pitchFamily="34" charset="0"/>
              </a:rPr>
              <a:t>T</a:t>
            </a:r>
            <a:r>
              <a:rPr lang="zh-CN" altLang="en-US" sz="2000" b="1" i="0" u="none" strike="noStrike" kern="1200" cap="none" spc="0" baseline="0">
                <a:solidFill>
                  <a:schemeClr val="tx1"/>
                </a:solidFill>
                <a:latin typeface="宋体" panose="02010600030101010101" pitchFamily="2" charset="-122"/>
                <a:ea typeface="宋体" panose="02010600030101010101" pitchFamily="2" charset="-122"/>
                <a:cs typeface="Arial" panose="020B0604020202020204" pitchFamily="34" charset="0"/>
              </a:rPr>
              <a:t>，其样本</a:t>
            </a:r>
            <a:r>
              <a:rPr lang="en-US" altLang="zh-CN" sz="1600" b="0" i="0" u="none" strike="noStrike" kern="1200" cap="none" spc="0" baseline="0">
                <a:solidFill>
                  <a:srgbClr val="0033CC"/>
                </a:solidFill>
                <a:latin typeface="Arial" panose="020B0604020202020204" pitchFamily="34" charset="0"/>
                <a:ea typeface="方正行楷简体" pitchFamily="2" charset="-122"/>
                <a:cs typeface="Arial" panose="020B0604020202020204" pitchFamily="34" charset="0"/>
              </a:rPr>
              <a:t> </a:t>
            </a:r>
            <a:r>
              <a:rPr lang="zh-CN" altLang="en-US" sz="2000" b="0" i="0" u="none" strike="noStrike" kern="1200" cap="none" spc="0" baseline="0">
                <a:solidFill>
                  <a:schemeClr val="tx1"/>
                </a:solidFill>
                <a:latin typeface="黑体" panose="02010609060101010101" pitchFamily="49" charset="-122"/>
                <a:ea typeface="黑体" panose="02010609060101010101" pitchFamily="49" charset="-122"/>
                <a:cs typeface="Arial" panose="020B0604020202020204" pitchFamily="34" charset="0"/>
              </a:rPr>
              <a:t>数据：</a:t>
            </a:r>
          </a:p>
        </p:txBody>
      </p:sp>
      <p:graphicFrame>
        <p:nvGraphicFramePr>
          <p:cNvPr id="98" name="对象"/>
          <p:cNvGraphicFramePr>
            <a:graphicFrameLocks noChangeAspect="1"/>
          </p:cNvGraphicFramePr>
          <p:nvPr/>
        </p:nvGraphicFramePr>
        <p:xfrm>
          <a:off x="4138600" y="1135061"/>
          <a:ext cx="3168649" cy="385762"/>
        </p:xfrm>
        <a:graphic>
          <a:graphicData uri="http://schemas.openxmlformats.org/presentationml/2006/ole">
            <mc:AlternateContent xmlns:mc="http://schemas.openxmlformats.org/markup-compatibility/2006">
              <mc:Choice xmlns:v="urn:schemas-microsoft-com:vml" Requires="v">
                <p:oleObj spid="_x0000_s31751" name="package" r:id="rId6" imgW="1955800" imgH="241300" progId="package">
                  <p:embed/>
                </p:oleObj>
              </mc:Choice>
              <mc:Fallback>
                <p:oleObj name="package" r:id="rId6" imgW="1955800" imgH="241300" progId="package">
                  <p:embed/>
                  <p:pic>
                    <p:nvPicPr>
                      <p:cNvPr id="98" name="对象"/>
                      <p:cNvPicPr>
                        <a:picLocks noChangeAspect="1"/>
                      </p:cNvPicPr>
                      <p:nvPr/>
                    </p:nvPicPr>
                    <p:blipFill>
                      <a:blip r:embed="rId7" cstate="print"/>
                      <a:stretch>
                        <a:fillRect/>
                      </a:stretch>
                    </p:blipFill>
                    <p:spPr>
                      <a:xfrm>
                        <a:off x="4138600" y="1135061"/>
                        <a:ext cx="3168649" cy="385762"/>
                      </a:xfrm>
                      <a:prstGeom prst="rect">
                        <a:avLst/>
                      </a:prstGeom>
                      <a:noFill/>
                      <a:ln w="9525" cap="flat" cmpd="sng">
                        <a:noFill/>
                        <a:prstDash val="solid"/>
                        <a:miter/>
                      </a:ln>
                    </p:spPr>
                  </p:pic>
                </p:oleObj>
              </mc:Fallback>
            </mc:AlternateContent>
          </a:graphicData>
        </a:graphic>
      </p:graphicFrame>
      <p:graphicFrame>
        <p:nvGraphicFramePr>
          <p:cNvPr id="99" name="对象"/>
          <p:cNvGraphicFramePr>
            <a:graphicFrameLocks noChangeAspect="1"/>
          </p:cNvGraphicFramePr>
          <p:nvPr/>
        </p:nvGraphicFramePr>
        <p:xfrm>
          <a:off x="3994058" y="2216139"/>
          <a:ext cx="3058678" cy="876331"/>
        </p:xfrm>
        <a:graphic>
          <a:graphicData uri="http://schemas.openxmlformats.org/presentationml/2006/ole">
            <mc:AlternateContent xmlns:mc="http://schemas.openxmlformats.org/markup-compatibility/2006">
              <mc:Choice xmlns:v="urn:schemas-microsoft-com:vml" Requires="v">
                <p:oleObj spid="_x0000_s31752" name="package" r:id="rId8" imgW="1515110" imgH="457200" progId="package">
                  <p:embed/>
                </p:oleObj>
              </mc:Choice>
              <mc:Fallback>
                <p:oleObj name="package" r:id="rId8" imgW="1515110" imgH="457200" progId="package">
                  <p:embed/>
                  <p:pic>
                    <p:nvPicPr>
                      <p:cNvPr id="99" name="对象"/>
                      <p:cNvPicPr>
                        <a:picLocks noChangeAspect="1"/>
                      </p:cNvPicPr>
                      <p:nvPr/>
                    </p:nvPicPr>
                    <p:blipFill>
                      <a:blip r:embed="rId9" cstate="print"/>
                      <a:stretch>
                        <a:fillRect/>
                      </a:stretch>
                    </p:blipFill>
                    <p:spPr>
                      <a:xfrm>
                        <a:off x="3994058" y="2216139"/>
                        <a:ext cx="3058678" cy="876331"/>
                      </a:xfrm>
                      <a:prstGeom prst="rect">
                        <a:avLst/>
                      </a:prstGeom>
                      <a:noFill/>
                      <a:ln w="9525" cap="flat" cmpd="sng">
                        <a:noFill/>
                        <a:prstDash val="solid"/>
                        <a:miter/>
                      </a:ln>
                    </p:spPr>
                  </p:pic>
                </p:oleObj>
              </mc:Fallback>
            </mc:AlternateContent>
          </a:graphicData>
        </a:graphic>
      </p:graphicFrame>
      <p:sp>
        <p:nvSpPr>
          <p:cNvPr id="100" name="矩形"/>
          <p:cNvSpPr/>
          <p:nvPr/>
        </p:nvSpPr>
        <p:spPr>
          <a:xfrm>
            <a:off x="5957892" y="5335894"/>
            <a:ext cx="2158998" cy="386714"/>
          </a:xfrm>
          <a:prstGeom prst="rect">
            <a:avLst/>
          </a:prstGeom>
          <a:noFill/>
          <a:ln w="9525" cap="flat" cmpd="sng">
            <a:noFill/>
            <a:prstDash val="solid"/>
            <a:round/>
          </a:ln>
        </p:spPr>
        <p:txBody>
          <a:bodyPr vert="horz" wrap="square" lIns="91440" tIns="45720" rIns="91440" bIns="45720" anchor="ctr" anchorCtr="0">
            <a:spAutoFit/>
          </a:bodyPr>
          <a:lstStyle/>
          <a:p>
            <a:pPr marL="0" indent="0" algn="l">
              <a:lnSpc>
                <a:spcPct val="100000"/>
              </a:lnSpc>
              <a:spcBef>
                <a:spcPct val="20000"/>
              </a:spcBef>
              <a:spcAft>
                <a:spcPts val="0"/>
              </a:spcAft>
              <a:buNone/>
            </a:pPr>
            <a:r>
              <a:rPr lang="en-US" altLang="zh-CN" sz="2000" b="0"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a:t>
            </a:r>
            <a:r>
              <a:rPr lang="zh-CN" altLang="en-US" sz="2000" b="1" i="0" u="none" strike="noStrike" kern="1200" cap="none" spc="0" baseline="0">
                <a:solidFill>
                  <a:srgbClr val="FF0000"/>
                </a:solidFill>
                <a:latin typeface="Arial" panose="020B0604020202020204" pitchFamily="34" charset="0"/>
                <a:ea typeface="方正行楷简体" pitchFamily="2" charset="-122"/>
                <a:cs typeface="Arial" panose="020B0604020202020204" pitchFamily="34" charset="0"/>
              </a:rPr>
              <a:t>样本方差</a:t>
            </a:r>
          </a:p>
        </p:txBody>
      </p:sp>
      <p:sp>
        <p:nvSpPr>
          <p:cNvPr id="101" name="矩形"/>
          <p:cNvSpPr/>
          <p:nvPr/>
        </p:nvSpPr>
        <p:spPr>
          <a:xfrm>
            <a:off x="6986578" y="2462551"/>
            <a:ext cx="2158999" cy="386715"/>
          </a:xfrm>
          <a:prstGeom prst="rect">
            <a:avLst/>
          </a:prstGeom>
          <a:noFill/>
          <a:ln w="9525" cap="flat" cmpd="sng">
            <a:noFill/>
            <a:prstDash val="solid"/>
            <a:round/>
          </a:ln>
        </p:spPr>
        <p:txBody>
          <a:bodyPr vert="horz" wrap="square" lIns="91440" tIns="45720" rIns="91440" bIns="45720" anchor="ctr" anchorCtr="0">
            <a:spAutoFit/>
          </a:bodyPr>
          <a:lstStyle/>
          <a:p>
            <a:pPr marL="0" indent="0" algn="l">
              <a:lnSpc>
                <a:spcPct val="100000"/>
              </a:lnSpc>
              <a:spcBef>
                <a:spcPct val="20000"/>
              </a:spcBef>
              <a:spcAft>
                <a:spcPts val="0"/>
              </a:spcAft>
              <a:buNone/>
            </a:pPr>
            <a:r>
              <a:rPr lang="en-US" altLang="zh-CN" sz="2000" b="0"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a:t>
            </a:r>
            <a:r>
              <a:rPr lang="zh-CN" altLang="en-US" sz="2000" b="1" i="0" u="none" strike="noStrike" kern="1200" cap="none" spc="0" baseline="0">
                <a:solidFill>
                  <a:srgbClr val="FF0000"/>
                </a:solidFill>
                <a:latin typeface="Arial" panose="020B0604020202020204" pitchFamily="34" charset="0"/>
                <a:ea typeface="方正行楷简体" pitchFamily="2" charset="-122"/>
                <a:cs typeface="Arial" panose="020B0604020202020204" pitchFamily="34" charset="0"/>
              </a:rPr>
              <a:t>样本均值</a:t>
            </a:r>
          </a:p>
        </p:txBody>
      </p:sp>
      <p:graphicFrame>
        <p:nvGraphicFramePr>
          <p:cNvPr id="102" name="对象"/>
          <p:cNvGraphicFramePr>
            <a:graphicFrameLocks noChangeAspect="1"/>
          </p:cNvGraphicFramePr>
          <p:nvPr/>
        </p:nvGraphicFramePr>
        <p:xfrm>
          <a:off x="674533" y="5092690"/>
          <a:ext cx="5039922" cy="865185"/>
        </p:xfrm>
        <a:graphic>
          <a:graphicData uri="http://schemas.openxmlformats.org/presentationml/2006/ole">
            <mc:AlternateContent xmlns:mc="http://schemas.openxmlformats.org/markup-compatibility/2006">
              <mc:Choice xmlns:v="urn:schemas-microsoft-com:vml" Requires="v">
                <p:oleObj spid="_x0000_s31753" name="package" r:id="rId10" imgW="2778760" imgH="457200" progId="package">
                  <p:embed/>
                </p:oleObj>
              </mc:Choice>
              <mc:Fallback>
                <p:oleObj name="package" r:id="rId10" imgW="2778760" imgH="457200" progId="package">
                  <p:embed/>
                  <p:pic>
                    <p:nvPicPr>
                      <p:cNvPr id="102" name="对象"/>
                      <p:cNvPicPr>
                        <a:picLocks noChangeAspect="1"/>
                      </p:cNvPicPr>
                      <p:nvPr/>
                    </p:nvPicPr>
                    <p:blipFill>
                      <a:blip r:embed="rId11" cstate="print"/>
                      <a:stretch>
                        <a:fillRect/>
                      </a:stretch>
                    </p:blipFill>
                    <p:spPr>
                      <a:xfrm>
                        <a:off x="674533" y="5092690"/>
                        <a:ext cx="5039922" cy="865185"/>
                      </a:xfrm>
                      <a:prstGeom prst="rect">
                        <a:avLst/>
                      </a:prstGeom>
                      <a:noFill/>
                      <a:ln w="9525" cap="flat" cmpd="sng">
                        <a:noFill/>
                        <a:prstDash val="solid"/>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blinds(horizontal)">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barn(inHorizontal)">
                                      <p:cBhvr>
                                        <p:cTn id="12" dur="500"/>
                                        <p:tgtEl>
                                          <p:spTgt spid="9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barn(inHorizontal)">
                                      <p:cBhvr>
                                        <p:cTn id="17" dur="500"/>
                                        <p:tgtEl>
                                          <p:spTgt spid="95"/>
                                        </p:tgtEl>
                                      </p:cBhvr>
                                    </p:animEffect>
                                  </p:childTnLst>
                                </p:cTn>
                              </p:par>
                            </p:childTnLst>
                          </p:cTn>
                        </p:par>
                      </p:childTnLst>
                    </p:cTn>
                  </p:par>
                  <p:par>
                    <p:cTn id="18" fill="hold">
                      <p:stCondLst>
                        <p:cond delay="indefinite"/>
                      </p:stCondLst>
                      <p:childTnLst>
                        <p:par>
                          <p:cTn id="19" fill="hold">
                            <p:stCondLst>
                              <p:cond delay="0"/>
                            </p:stCondLst>
                            <p:childTnLst>
                              <p:par>
                                <p:cTn id="20" presetID="27" presetClass="entr" presetSubtype="0" fill="hold" grpId="0" nodeType="clickEffect">
                                  <p:stCondLst>
                                    <p:cond delay="0"/>
                                  </p:stCondLst>
                                  <p:iterate type="lt">
                                    <p:tmPct val="50000"/>
                                  </p:iterate>
                                  <p:childTnLst>
                                    <p:set>
                                      <p:cBhvr>
                                        <p:cTn id="21" dur="1" fill="hold">
                                          <p:stCondLst>
                                            <p:cond delay="0"/>
                                          </p:stCondLst>
                                        </p:cTn>
                                        <p:tgtEl>
                                          <p:spTgt spid="96"/>
                                        </p:tgtEl>
                                        <p:attrNameLst>
                                          <p:attrName>style.visibility</p:attrName>
                                        </p:attrNameLst>
                                      </p:cBhvr>
                                      <p:to>
                                        <p:strVal val="visible"/>
                                      </p:to>
                                    </p:set>
                                    <p:anim calcmode="discrete" valueType="clr">
                                      <p:cBhvr override="childStyle">
                                        <p:cTn id="22" dur="80"/>
                                        <p:tgtEl>
                                          <p:spTgt spid="96"/>
                                        </p:tgtEl>
                                        <p:attrNameLst>
                                          <p:attrName>style.color</p:attrName>
                                        </p:attrNameLst>
                                      </p:cBhvr>
                                      <p:tavLst>
                                        <p:tav tm="0">
                                          <p:val>
                                            <p:clrVal>
                                              <a:srgbClr val="000000"/>
                                            </p:clrVal>
                                          </p:val>
                                        </p:tav>
                                        <p:tav tm="50000">
                                          <p:val>
                                            <p:clrVal>
                                              <a:srgbClr val="000000"/>
                                            </p:clrVal>
                                          </p:val>
                                        </p:tav>
                                      </p:tavLst>
                                    </p:anim>
                                    <p:anim calcmode="discrete" valueType="clr">
                                      <p:cBhvr>
                                        <p:cTn id="23" dur="80"/>
                                        <p:tgtEl>
                                          <p:spTgt spid="96"/>
                                        </p:tgtEl>
                                        <p:attrNameLst>
                                          <p:attrName>fillcolor</p:attrName>
                                        </p:attrNameLst>
                                      </p:cBhvr>
                                      <p:tavLst>
                                        <p:tav tm="0">
                                          <p:val>
                                            <p:clrVal>
                                              <a:srgbClr val="000000"/>
                                            </p:clrVal>
                                          </p:val>
                                        </p:tav>
                                        <p:tav tm="50000">
                                          <p:val>
                                            <p:clrVal>
                                              <a:srgbClr val="000000"/>
                                            </p:clrVal>
                                          </p:val>
                                        </p:tav>
                                      </p:tavLst>
                                    </p:anim>
                                    <p:set>
                                      <p:cBhvr>
                                        <p:cTn id="24" dur="80"/>
                                        <p:tgtEl>
                                          <p:spTgt spid="96"/>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1" nodeType="clickEffect">
                                  <p:stCondLst>
                                    <p:cond delay="0"/>
                                  </p:stCondLst>
                                  <p:iterate type="lt">
                                    <p:tmPct val="0"/>
                                  </p:iterate>
                                  <p:childTnLst>
                                    <p:animEffect transition="out" filter="blinds(horizontal)">
                                      <p:cBhvr>
                                        <p:cTn id="28" dur="500"/>
                                        <p:tgtEl>
                                          <p:spTgt spid="96"/>
                                        </p:tgtEl>
                                      </p:cBhvr>
                                    </p:animEffect>
                                    <p:set>
                                      <p:cBhvr>
                                        <p:cTn id="29" dur="1" fill="hold">
                                          <p:stCondLst>
                                            <p:cond delay="499"/>
                                          </p:stCondLst>
                                        </p:cTn>
                                        <p:tgtEl>
                                          <p:spTgt spid="9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6" presetClass="entr" presetSubtype="26" fill="hold" nodeType="clickEffect">
                                  <p:stCondLst>
                                    <p:cond delay="0"/>
                                  </p:stCondLst>
                                  <p:childTnLst>
                                    <p:set>
                                      <p:cBhvr>
                                        <p:cTn id="33" dur="1" fill="hold">
                                          <p:stCondLst>
                                            <p:cond delay="0"/>
                                          </p:stCondLst>
                                        </p:cTn>
                                        <p:tgtEl>
                                          <p:spTgt spid="99"/>
                                        </p:tgtEl>
                                        <p:attrNameLst>
                                          <p:attrName>style.visibility</p:attrName>
                                        </p:attrNameLst>
                                      </p:cBhvr>
                                      <p:to>
                                        <p:strVal val="visible"/>
                                      </p:to>
                                    </p:set>
                                    <p:animEffect transition="in" filter="barn(inHorizontal)">
                                      <p:cBhvr>
                                        <p:cTn id="34" dur="500"/>
                                        <p:tgtEl>
                                          <p:spTgt spid="99"/>
                                        </p:tgtEl>
                                      </p:cBhvr>
                                    </p:animEffect>
                                  </p:childTnLst>
                                </p:cTn>
                              </p:par>
                            </p:childTnLst>
                          </p:cTn>
                        </p:par>
                      </p:childTnLst>
                    </p:cTn>
                  </p:par>
                  <p:par>
                    <p:cTn id="35" fill="hold">
                      <p:stCondLst>
                        <p:cond delay="indefinite"/>
                      </p:stCondLst>
                      <p:childTnLst>
                        <p:par>
                          <p:cTn id="36" fill="hold">
                            <p:stCondLst>
                              <p:cond delay="0"/>
                            </p:stCondLst>
                            <p:childTnLst>
                              <p:par>
                                <p:cTn id="37" presetID="27" presetClass="entr" presetSubtype="0" fill="hold" grpId="0" nodeType="clickEffect">
                                  <p:stCondLst>
                                    <p:cond delay="0"/>
                                  </p:stCondLst>
                                  <p:iterate type="lt">
                                    <p:tmPct val="50000"/>
                                  </p:iterate>
                                  <p:childTnLst>
                                    <p:set>
                                      <p:cBhvr>
                                        <p:cTn id="38" dur="1" fill="hold">
                                          <p:stCondLst>
                                            <p:cond delay="0"/>
                                          </p:stCondLst>
                                        </p:cTn>
                                        <p:tgtEl>
                                          <p:spTgt spid="101"/>
                                        </p:tgtEl>
                                        <p:attrNameLst>
                                          <p:attrName>style.visibility</p:attrName>
                                        </p:attrNameLst>
                                      </p:cBhvr>
                                      <p:to>
                                        <p:strVal val="visible"/>
                                      </p:to>
                                    </p:set>
                                    <p:anim calcmode="discrete" valueType="clr">
                                      <p:cBhvr override="childStyle">
                                        <p:cTn id="39" dur="80"/>
                                        <p:tgtEl>
                                          <p:spTgt spid="101"/>
                                        </p:tgtEl>
                                        <p:attrNameLst>
                                          <p:attrName>style.color</p:attrName>
                                        </p:attrNameLst>
                                      </p:cBhvr>
                                      <p:tavLst>
                                        <p:tav tm="0">
                                          <p:val>
                                            <p:clrVal>
                                              <a:srgbClr val="000000"/>
                                            </p:clrVal>
                                          </p:val>
                                        </p:tav>
                                        <p:tav tm="50000">
                                          <p:val>
                                            <p:clrVal>
                                              <a:srgbClr val="000000"/>
                                            </p:clrVal>
                                          </p:val>
                                        </p:tav>
                                      </p:tavLst>
                                    </p:anim>
                                    <p:anim calcmode="discrete" valueType="clr">
                                      <p:cBhvr>
                                        <p:cTn id="40" dur="80"/>
                                        <p:tgtEl>
                                          <p:spTgt spid="101"/>
                                        </p:tgtEl>
                                        <p:attrNameLst>
                                          <p:attrName>fillcolor</p:attrName>
                                        </p:attrNameLst>
                                      </p:cBhvr>
                                      <p:tavLst>
                                        <p:tav tm="0">
                                          <p:val>
                                            <p:clrVal>
                                              <a:srgbClr val="000000"/>
                                            </p:clrVal>
                                          </p:val>
                                        </p:tav>
                                        <p:tav tm="50000">
                                          <p:val>
                                            <p:clrVal>
                                              <a:srgbClr val="000000"/>
                                            </p:clrVal>
                                          </p:val>
                                        </p:tav>
                                      </p:tavLst>
                                    </p:anim>
                                    <p:set>
                                      <p:cBhvr>
                                        <p:cTn id="41" dur="80"/>
                                        <p:tgtEl>
                                          <p:spTgt spid="101"/>
                                        </p:tgtEl>
                                        <p:attrNameLst>
                                          <p:attrName>fill.type</p:attrName>
                                        </p:attrNameLst>
                                      </p:cBhvr>
                                      <p:to>
                                        <p:strVal val="solid"/>
                                      </p:to>
                                    </p:set>
                                  </p:childTnLst>
                                </p:cTn>
                              </p:par>
                            </p:childTnLst>
                          </p:cTn>
                        </p:par>
                      </p:childTnLst>
                    </p:cTn>
                  </p:par>
                  <p:par>
                    <p:cTn id="42" fill="hold">
                      <p:stCondLst>
                        <p:cond delay="indefinite"/>
                      </p:stCondLst>
                      <p:childTnLst>
                        <p:par>
                          <p:cTn id="43" fill="hold">
                            <p:stCondLst>
                              <p:cond delay="0"/>
                            </p:stCondLst>
                            <p:childTnLst>
                              <p:par>
                                <p:cTn id="44" presetID="27" presetClass="entr" presetSubtype="0" fill="hold" grpId="0" nodeType="clickEffect">
                                  <p:stCondLst>
                                    <p:cond delay="0"/>
                                  </p:stCondLst>
                                  <p:iterate type="lt">
                                    <p:tmPct val="50000"/>
                                  </p:iterate>
                                  <p:childTnLst>
                                    <p:set>
                                      <p:cBhvr>
                                        <p:cTn id="45" dur="1" fill="hold">
                                          <p:stCondLst>
                                            <p:cond delay="0"/>
                                          </p:stCondLst>
                                        </p:cTn>
                                        <p:tgtEl>
                                          <p:spTgt spid="100"/>
                                        </p:tgtEl>
                                        <p:attrNameLst>
                                          <p:attrName>style.visibility</p:attrName>
                                        </p:attrNameLst>
                                      </p:cBhvr>
                                      <p:to>
                                        <p:strVal val="visible"/>
                                      </p:to>
                                    </p:set>
                                    <p:anim calcmode="discrete" valueType="clr">
                                      <p:cBhvr override="childStyle">
                                        <p:cTn id="46" dur="80"/>
                                        <p:tgtEl>
                                          <p:spTgt spid="100"/>
                                        </p:tgtEl>
                                        <p:attrNameLst>
                                          <p:attrName>style.color</p:attrName>
                                        </p:attrNameLst>
                                      </p:cBhvr>
                                      <p:tavLst>
                                        <p:tav tm="0">
                                          <p:val>
                                            <p:clrVal>
                                              <a:srgbClr val="000000"/>
                                            </p:clrVal>
                                          </p:val>
                                        </p:tav>
                                        <p:tav tm="50000">
                                          <p:val>
                                            <p:clrVal>
                                              <a:srgbClr val="000000"/>
                                            </p:clrVal>
                                          </p:val>
                                        </p:tav>
                                      </p:tavLst>
                                    </p:anim>
                                    <p:anim calcmode="discrete" valueType="clr">
                                      <p:cBhvr>
                                        <p:cTn id="47" dur="80"/>
                                        <p:tgtEl>
                                          <p:spTgt spid="100"/>
                                        </p:tgtEl>
                                        <p:attrNameLst>
                                          <p:attrName>fillcolor</p:attrName>
                                        </p:attrNameLst>
                                      </p:cBhvr>
                                      <p:tavLst>
                                        <p:tav tm="0">
                                          <p:val>
                                            <p:clrVal>
                                              <a:srgbClr val="000000"/>
                                            </p:clrVal>
                                          </p:val>
                                        </p:tav>
                                        <p:tav tm="50000">
                                          <p:val>
                                            <p:clrVal>
                                              <a:srgbClr val="000000"/>
                                            </p:clrVal>
                                          </p:val>
                                        </p:tav>
                                      </p:tavLst>
                                    </p:anim>
                                    <p:set>
                                      <p:cBhvr>
                                        <p:cTn id="48" dur="80"/>
                                        <p:tgtEl>
                                          <p:spTgt spid="100"/>
                                        </p:tgtEl>
                                        <p:attrNameLst>
                                          <p:attrName>fill.type</p:attrName>
                                        </p:attrNameLst>
                                      </p:cBhvr>
                                      <p:to>
                                        <p:strVal val="solid"/>
                                      </p:to>
                                    </p:set>
                                  </p:childTnLst>
                                </p:cTn>
                              </p:par>
                            </p:childTnLst>
                          </p:cTn>
                        </p:par>
                      </p:childTnLst>
                    </p:cTn>
                  </p:par>
                  <p:par>
                    <p:cTn id="49" fill="hold">
                      <p:stCondLst>
                        <p:cond delay="indefinite"/>
                      </p:stCondLst>
                      <p:childTnLst>
                        <p:par>
                          <p:cTn id="50" fill="hold">
                            <p:stCondLst>
                              <p:cond delay="0"/>
                            </p:stCondLst>
                            <p:childTnLst>
                              <p:par>
                                <p:cTn id="51" presetID="16" presetClass="entr" presetSubtype="26" fill="hold" nodeType="clickEffect">
                                  <p:stCondLst>
                                    <p:cond delay="0"/>
                                  </p:stCondLst>
                                  <p:childTnLst>
                                    <p:set>
                                      <p:cBhvr>
                                        <p:cTn id="52" dur="1" fill="hold">
                                          <p:stCondLst>
                                            <p:cond delay="0"/>
                                          </p:stCondLst>
                                        </p:cTn>
                                        <p:tgtEl>
                                          <p:spTgt spid="102"/>
                                        </p:tgtEl>
                                        <p:attrNameLst>
                                          <p:attrName>style.visibility</p:attrName>
                                        </p:attrNameLst>
                                      </p:cBhvr>
                                      <p:to>
                                        <p:strVal val="visible"/>
                                      </p:to>
                                    </p:set>
                                    <p:animEffect transition="in" filter="barn(inHorizontal)">
                                      <p:cBhvr>
                                        <p:cTn id="53"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6" grpId="1"/>
      <p:bldP spid="97" grpId="0"/>
      <p:bldP spid="100" grpId="0"/>
      <p:bldP spid="101"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Times New Roman" panose="02020603050405020304" charset="0"/>
              </a:rPr>
              <a:t>125</a:t>
            </a:fld>
            <a:endParaRPr lang="zh-CN" altLang="en-US">
              <a:latin typeface="Arial" panose="020B0604020202020204" pitchFamily="34" charset="0"/>
              <a:ea typeface="方正行楷简体" pitchFamily="2" charset="-122"/>
              <a:cs typeface="Times New Roman" panose="02020603050405020304" charset="0"/>
            </a:endParaRPr>
          </a:p>
        </p:txBody>
      </p:sp>
      <p:sp>
        <p:nvSpPr>
          <p:cNvPr id="107" name="矩形"/>
          <p:cNvSpPr/>
          <p:nvPr/>
        </p:nvSpPr>
        <p:spPr>
          <a:xfrm>
            <a:off x="5491175" y="922727"/>
            <a:ext cx="2016124" cy="386712"/>
          </a:xfrm>
          <a:prstGeom prst="rect">
            <a:avLst/>
          </a:prstGeom>
          <a:noFill/>
          <a:ln w="9525" cap="flat" cmpd="sng">
            <a:noFill/>
            <a:prstDash val="solid"/>
            <a:round/>
          </a:ln>
        </p:spPr>
        <p:txBody>
          <a:bodyPr vert="horz" wrap="square" lIns="91440" tIns="45720" rIns="91440" bIns="45720" anchor="ctr" anchorCtr="0">
            <a:spAutoFit/>
          </a:bodyPr>
          <a:lstStyle/>
          <a:p>
            <a:pPr marL="0" indent="0" algn="l">
              <a:lnSpc>
                <a:spcPct val="100000"/>
              </a:lnSpc>
              <a:spcBef>
                <a:spcPct val="20000"/>
              </a:spcBef>
              <a:spcAft>
                <a:spcPts val="0"/>
              </a:spcAft>
              <a:buNone/>
            </a:pPr>
            <a:r>
              <a:rPr lang="en-US" altLang="zh-CN" sz="2000" b="0"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a:t>
            </a:r>
            <a:r>
              <a:rPr lang="zh-CN" altLang="en-US" sz="2000" b="1" i="0" u="none" strike="noStrike" kern="1200" cap="none" spc="0" baseline="0">
                <a:solidFill>
                  <a:srgbClr val="FF0000"/>
                </a:solidFill>
                <a:latin typeface="Arial" panose="020B0604020202020204" pitchFamily="34" charset="0"/>
                <a:ea typeface="方正行楷简体" pitchFamily="2" charset="-122"/>
                <a:cs typeface="Arial" panose="020B0604020202020204" pitchFamily="34" charset="0"/>
              </a:rPr>
              <a:t>样本协方差</a:t>
            </a:r>
          </a:p>
        </p:txBody>
      </p:sp>
      <p:graphicFrame>
        <p:nvGraphicFramePr>
          <p:cNvPr id="108" name="对象"/>
          <p:cNvGraphicFramePr>
            <a:graphicFrameLocks noChangeAspect="1"/>
          </p:cNvGraphicFramePr>
          <p:nvPr/>
        </p:nvGraphicFramePr>
        <p:xfrm>
          <a:off x="832717" y="622167"/>
          <a:ext cx="4528285" cy="993978"/>
        </p:xfrm>
        <a:graphic>
          <a:graphicData uri="http://schemas.openxmlformats.org/presentationml/2006/ole">
            <mc:AlternateContent xmlns:mc="http://schemas.openxmlformats.org/markup-compatibility/2006">
              <mc:Choice xmlns:v="urn:schemas-microsoft-com:vml" Requires="v">
                <p:oleObj spid="_x0000_s32773" name="package" r:id="rId4" imgW="1739900" imgH="431800" progId="package">
                  <p:embed/>
                </p:oleObj>
              </mc:Choice>
              <mc:Fallback>
                <p:oleObj name="package" r:id="rId4" imgW="1739900" imgH="431800" progId="package">
                  <p:embed/>
                  <p:pic>
                    <p:nvPicPr>
                      <p:cNvPr id="108" name="对象"/>
                      <p:cNvPicPr>
                        <a:picLocks noChangeAspect="1"/>
                      </p:cNvPicPr>
                      <p:nvPr/>
                    </p:nvPicPr>
                    <p:blipFill>
                      <a:blip r:embed="rId5" cstate="print"/>
                      <a:stretch>
                        <a:fillRect/>
                      </a:stretch>
                    </p:blipFill>
                    <p:spPr>
                      <a:xfrm>
                        <a:off x="832717" y="622167"/>
                        <a:ext cx="4528285" cy="993978"/>
                      </a:xfrm>
                      <a:prstGeom prst="rect">
                        <a:avLst/>
                      </a:prstGeom>
                      <a:noFill/>
                      <a:ln w="9525" cap="flat" cmpd="sng">
                        <a:noFill/>
                        <a:prstDash val="solid"/>
                        <a:miter/>
                      </a:ln>
                    </p:spPr>
                  </p:pic>
                </p:oleObj>
              </mc:Fallback>
            </mc:AlternateContent>
          </a:graphicData>
        </a:graphic>
      </p:graphicFrame>
      <p:graphicFrame>
        <p:nvGraphicFramePr>
          <p:cNvPr id="109" name="对象"/>
          <p:cNvGraphicFramePr>
            <a:graphicFrameLocks noChangeAspect="1"/>
          </p:cNvGraphicFramePr>
          <p:nvPr/>
        </p:nvGraphicFramePr>
        <p:xfrm>
          <a:off x="323845" y="3787812"/>
          <a:ext cx="6845455" cy="1708131"/>
        </p:xfrm>
        <a:graphic>
          <a:graphicData uri="http://schemas.openxmlformats.org/presentationml/2006/ole">
            <mc:AlternateContent xmlns:mc="http://schemas.openxmlformats.org/markup-compatibility/2006">
              <mc:Choice xmlns:v="urn:schemas-microsoft-com:vml" Requires="v">
                <p:oleObj spid="_x0000_s32774" name="package" r:id="rId6" imgW="2898140" imgH="721360" progId="package">
                  <p:embed/>
                </p:oleObj>
              </mc:Choice>
              <mc:Fallback>
                <p:oleObj name="package" r:id="rId6" imgW="2898140" imgH="721360" progId="package">
                  <p:embed/>
                  <p:pic>
                    <p:nvPicPr>
                      <p:cNvPr id="109" name="对象"/>
                      <p:cNvPicPr>
                        <a:picLocks noChangeAspect="1"/>
                      </p:cNvPicPr>
                      <p:nvPr/>
                    </p:nvPicPr>
                    <p:blipFill>
                      <a:blip r:embed="rId7" cstate="print"/>
                      <a:stretch>
                        <a:fillRect/>
                      </a:stretch>
                    </p:blipFill>
                    <p:spPr>
                      <a:xfrm>
                        <a:off x="323845" y="3787812"/>
                        <a:ext cx="6845455" cy="1708131"/>
                      </a:xfrm>
                      <a:prstGeom prst="rect">
                        <a:avLst/>
                      </a:prstGeom>
                      <a:solidFill>
                        <a:srgbClr val="FFFF00"/>
                      </a:solidFill>
                      <a:ln w="9525" cap="flat" cmpd="sng">
                        <a:noFill/>
                        <a:prstDash val="solid"/>
                        <a:miter/>
                      </a:ln>
                    </p:spPr>
                  </p:pic>
                </p:oleObj>
              </mc:Fallback>
            </mc:AlternateContent>
          </a:graphicData>
        </a:graphic>
      </p:graphicFrame>
      <p:graphicFrame>
        <p:nvGraphicFramePr>
          <p:cNvPr id="110" name="对象"/>
          <p:cNvGraphicFramePr>
            <a:graphicFrameLocks noChangeAspect="1"/>
          </p:cNvGraphicFramePr>
          <p:nvPr/>
        </p:nvGraphicFramePr>
        <p:xfrm>
          <a:off x="1188051" y="1775583"/>
          <a:ext cx="3026795" cy="1558170"/>
        </p:xfrm>
        <a:graphic>
          <a:graphicData uri="http://schemas.openxmlformats.org/presentationml/2006/ole">
            <mc:AlternateContent xmlns:mc="http://schemas.openxmlformats.org/markup-compatibility/2006">
              <mc:Choice xmlns:v="urn:schemas-microsoft-com:vml" Requires="v">
                <p:oleObj spid="_x0000_s32775" name="package" r:id="rId8" imgW="939165" imgH="482600" progId="package">
                  <p:embed/>
                </p:oleObj>
              </mc:Choice>
              <mc:Fallback>
                <p:oleObj name="package" r:id="rId8" imgW="939165" imgH="482600" progId="package">
                  <p:embed/>
                  <p:pic>
                    <p:nvPicPr>
                      <p:cNvPr id="110" name="对象"/>
                      <p:cNvPicPr>
                        <a:picLocks noChangeAspect="1"/>
                      </p:cNvPicPr>
                      <p:nvPr/>
                    </p:nvPicPr>
                    <p:blipFill>
                      <a:blip r:embed="rId9" cstate="print"/>
                      <a:stretch>
                        <a:fillRect/>
                      </a:stretch>
                    </p:blipFill>
                    <p:spPr>
                      <a:xfrm>
                        <a:off x="1188051" y="1775583"/>
                        <a:ext cx="3026795" cy="1558170"/>
                      </a:xfrm>
                      <a:prstGeom prst="rect">
                        <a:avLst/>
                      </a:prstGeom>
                      <a:solidFill>
                        <a:srgbClr val="FFFF00"/>
                      </a:solidFill>
                      <a:ln w="9525" cap="flat" cmpd="sng">
                        <a:noFill/>
                        <a:prstDash val="solid"/>
                        <a:miter/>
                      </a:ln>
                    </p:spPr>
                  </p:pic>
                </p:oleObj>
              </mc:Fallback>
            </mc:AlternateContent>
          </a:graphicData>
        </a:graphic>
      </p:graphicFrame>
      <p:sp>
        <p:nvSpPr>
          <p:cNvPr id="111" name="矩形"/>
          <p:cNvSpPr/>
          <p:nvPr/>
        </p:nvSpPr>
        <p:spPr>
          <a:xfrm>
            <a:off x="4322790" y="2076778"/>
            <a:ext cx="2916234" cy="453388"/>
          </a:xfrm>
          <a:prstGeom prst="rect">
            <a:avLst/>
          </a:prstGeom>
          <a:noFill/>
          <a:ln w="9525" cap="flat" cmpd="sng">
            <a:noFill/>
            <a:prstDash val="solid"/>
            <a:round/>
          </a:ln>
        </p:spPr>
        <p:txBody>
          <a:bodyPr vert="horz" wrap="square" lIns="91440" tIns="45720" rIns="91440" bIns="45720" anchor="ctr" anchorCtr="0">
            <a:spAutoFit/>
          </a:bodyPr>
          <a:lstStyle/>
          <a:p>
            <a:pPr marL="0" indent="0" algn="l">
              <a:lnSpc>
                <a:spcPct val="100000"/>
              </a:lnSpc>
              <a:spcBef>
                <a:spcPct val="20000"/>
              </a:spcBef>
              <a:spcAft>
                <a:spcPts val="0"/>
              </a:spcAft>
              <a:buNone/>
            </a:pPr>
            <a:r>
              <a:rPr lang="en-US" altLang="zh-CN" sz="2000" b="0"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a:t>
            </a:r>
            <a:r>
              <a:rPr lang="zh-CN" altLang="en-US" sz="2400" b="1" i="0" u="none" strike="noStrike" kern="1200" cap="none" spc="0" baseline="0">
                <a:solidFill>
                  <a:srgbClr val="FF0000"/>
                </a:solidFill>
                <a:latin typeface="Arial" panose="020B0604020202020204" pitchFamily="34" charset="0"/>
                <a:ea typeface="楷体" panose="02010609060101010101" pitchFamily="49" charset="-122"/>
                <a:cs typeface="Arial" panose="020B0604020202020204" pitchFamily="34" charset="0"/>
              </a:rPr>
              <a:t>样本协方差矩阵</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barn(inHorizontal)">
                                      <p:cBhvr>
                                        <p:cTn id="7" dur="500"/>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barn(inHorizontal)">
                                      <p:cBhvr>
                                        <p:cTn id="12" dur="500"/>
                                        <p:tgtEl>
                                          <p:spTgt spid="10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blinds(horizontal)">
                                      <p:cBhvr>
                                        <p:cTn id="17" dur="500"/>
                                        <p:tgtEl>
                                          <p:spTgt spid="10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dissolve">
                                      <p:cBhvr>
                                        <p:cTn id="22" dur="500"/>
                                        <p:tgtEl>
                                          <p:spTgt spid="1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fade">
                                      <p:cBhvr>
                                        <p:cTn id="27" dur="20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11"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126</a:t>
            </a:fld>
            <a:endParaRPr lang="zh-CN" altLang="en-US">
              <a:latin typeface="Arial" panose="020B0604020202020204" pitchFamily="34" charset="0"/>
              <a:ea typeface="方正行楷简体" pitchFamily="2" charset="-122"/>
              <a:cs typeface="Arial" panose="020B0604020202020204" pitchFamily="34" charset="0"/>
            </a:endParaRPr>
          </a:p>
        </p:txBody>
      </p:sp>
      <p:sp>
        <p:nvSpPr>
          <p:cNvPr id="116" name="矩形"/>
          <p:cNvSpPr/>
          <p:nvPr/>
        </p:nvSpPr>
        <p:spPr>
          <a:xfrm>
            <a:off x="0" y="3300412"/>
            <a:ext cx="9144000" cy="0"/>
          </a:xfrm>
          <a:prstGeom prst="rect">
            <a:avLst/>
          </a:prstGeom>
          <a:noFill/>
          <a:ln w="9525" cap="flat" cmpd="sng">
            <a:noFill/>
            <a:prstDash val="solid"/>
            <a:round/>
          </a:ln>
        </p:spPr>
        <p:txBody>
          <a:bodyPr rtlCol="0" anchor="ctr"/>
          <a:lstStyle/>
          <a:p>
            <a:pPr algn="ctr"/>
            <a:endParaRPr/>
          </a:p>
        </p:txBody>
      </p:sp>
      <p:graphicFrame>
        <p:nvGraphicFramePr>
          <p:cNvPr id="117" name="对象"/>
          <p:cNvGraphicFramePr>
            <a:graphicFrameLocks noChangeAspect="1"/>
          </p:cNvGraphicFramePr>
          <p:nvPr/>
        </p:nvGraphicFramePr>
        <p:xfrm>
          <a:off x="830267" y="608016"/>
          <a:ext cx="2225366" cy="1150159"/>
        </p:xfrm>
        <a:graphic>
          <a:graphicData uri="http://schemas.openxmlformats.org/presentationml/2006/ole">
            <mc:AlternateContent xmlns:mc="http://schemas.openxmlformats.org/markup-compatibility/2006">
              <mc:Choice xmlns:v="urn:schemas-microsoft-com:vml" Requires="v">
                <p:oleObj spid="_x0000_s33798" name="package" r:id="rId4" imgW="951865" imgH="495300" progId="package">
                  <p:embed/>
                </p:oleObj>
              </mc:Choice>
              <mc:Fallback>
                <p:oleObj name="package" r:id="rId4" imgW="951865" imgH="495300" progId="package">
                  <p:embed/>
                  <p:pic>
                    <p:nvPicPr>
                      <p:cNvPr id="117" name="对象"/>
                      <p:cNvPicPr>
                        <a:picLocks noChangeAspect="1"/>
                      </p:cNvPicPr>
                      <p:nvPr/>
                    </p:nvPicPr>
                    <p:blipFill>
                      <a:blip r:embed="rId5" cstate="print"/>
                      <a:stretch>
                        <a:fillRect/>
                      </a:stretch>
                    </p:blipFill>
                    <p:spPr>
                      <a:xfrm>
                        <a:off x="830267" y="608016"/>
                        <a:ext cx="2225366" cy="1150159"/>
                      </a:xfrm>
                      <a:prstGeom prst="rect">
                        <a:avLst/>
                      </a:prstGeom>
                      <a:noFill/>
                      <a:ln w="9525" cap="flat" cmpd="sng">
                        <a:noFill/>
                        <a:prstDash val="solid"/>
                        <a:miter/>
                      </a:ln>
                    </p:spPr>
                  </p:pic>
                </p:oleObj>
              </mc:Fallback>
            </mc:AlternateContent>
          </a:graphicData>
        </a:graphic>
      </p:graphicFrame>
      <p:sp>
        <p:nvSpPr>
          <p:cNvPr id="118" name="矩形"/>
          <p:cNvSpPr/>
          <p:nvPr/>
        </p:nvSpPr>
        <p:spPr>
          <a:xfrm>
            <a:off x="3241682" y="987746"/>
            <a:ext cx="2663825" cy="386715"/>
          </a:xfrm>
          <a:prstGeom prst="rect">
            <a:avLst/>
          </a:prstGeom>
          <a:noFill/>
          <a:ln w="9525" cap="flat" cmpd="sng">
            <a:noFill/>
            <a:prstDash val="solid"/>
            <a:round/>
          </a:ln>
        </p:spPr>
        <p:txBody>
          <a:bodyPr vert="horz" wrap="square" lIns="91440" tIns="45720" rIns="91440" bIns="45720" anchor="ctr" anchorCtr="0">
            <a:spAutoFit/>
          </a:bodyPr>
          <a:lstStyle/>
          <a:p>
            <a:pPr marL="0" indent="0" algn="l">
              <a:lnSpc>
                <a:spcPct val="100000"/>
              </a:lnSpc>
              <a:spcBef>
                <a:spcPts val="0"/>
              </a:spcBef>
              <a:spcAft>
                <a:spcPts val="0"/>
              </a:spcAft>
              <a:buNone/>
            </a:pPr>
            <a:r>
              <a:rPr lang="en-US" altLang="zh-CN" sz="2000" b="0"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a:t>
            </a:r>
            <a:r>
              <a:rPr lang="en-US" altLang="zh-CN" sz="2000" b="1" i="0" u="none" strike="noStrike" kern="1200" cap="none" spc="0" baseline="0">
                <a:solidFill>
                  <a:srgbClr val="FF0000"/>
                </a:solidFill>
                <a:latin typeface="Arial" panose="020B0604020202020204" pitchFamily="34" charset="0"/>
                <a:ea typeface="方正行楷简体" pitchFamily="2" charset="-122"/>
                <a:cs typeface="Arial" panose="020B0604020202020204" pitchFamily="34" charset="0"/>
              </a:rPr>
              <a:t>Pearson</a:t>
            </a:r>
            <a:r>
              <a:rPr lang="zh-CN" altLang="en-US" sz="2000" b="1" i="0" u="none" strike="noStrike" kern="1200" cap="none" spc="0" baseline="0">
                <a:solidFill>
                  <a:srgbClr val="FF0000"/>
                </a:solidFill>
                <a:latin typeface="Arial" panose="020B0604020202020204" pitchFamily="34" charset="0"/>
                <a:ea typeface="方正行楷简体" pitchFamily="2" charset="-122"/>
                <a:cs typeface="Arial" panose="020B0604020202020204" pitchFamily="34" charset="0"/>
              </a:rPr>
              <a:t>相关系数</a:t>
            </a:r>
          </a:p>
        </p:txBody>
      </p:sp>
      <p:graphicFrame>
        <p:nvGraphicFramePr>
          <p:cNvPr id="119" name="对象"/>
          <p:cNvGraphicFramePr>
            <a:graphicFrameLocks noChangeAspect="1"/>
          </p:cNvGraphicFramePr>
          <p:nvPr/>
        </p:nvGraphicFramePr>
        <p:xfrm>
          <a:off x="354024" y="2044706"/>
          <a:ext cx="3641725" cy="2006599"/>
        </p:xfrm>
        <a:graphic>
          <a:graphicData uri="http://schemas.openxmlformats.org/presentationml/2006/ole">
            <mc:AlternateContent xmlns:mc="http://schemas.openxmlformats.org/markup-compatibility/2006">
              <mc:Choice xmlns:v="urn:schemas-microsoft-com:vml" Requires="v">
                <p:oleObj spid="_x0000_s33799" name="package" r:id="rId6" imgW="2171700" imgH="1193800" progId="package">
                  <p:embed/>
                </p:oleObj>
              </mc:Choice>
              <mc:Fallback>
                <p:oleObj name="package" r:id="rId6" imgW="2171700" imgH="1193800" progId="package">
                  <p:embed/>
                  <p:pic>
                    <p:nvPicPr>
                      <p:cNvPr id="119" name="对象"/>
                      <p:cNvPicPr>
                        <a:picLocks noChangeAspect="1"/>
                      </p:cNvPicPr>
                      <p:nvPr/>
                    </p:nvPicPr>
                    <p:blipFill>
                      <a:blip r:embed="rId7" cstate="print"/>
                      <a:stretch>
                        <a:fillRect/>
                      </a:stretch>
                    </p:blipFill>
                    <p:spPr>
                      <a:xfrm>
                        <a:off x="354024" y="2044706"/>
                        <a:ext cx="3641725" cy="2006599"/>
                      </a:xfrm>
                      <a:prstGeom prst="rect">
                        <a:avLst/>
                      </a:prstGeom>
                      <a:noFill/>
                      <a:ln w="9525" cap="flat" cmpd="sng">
                        <a:noFill/>
                        <a:prstDash val="solid"/>
                        <a:miter/>
                      </a:ln>
                    </p:spPr>
                  </p:pic>
                </p:oleObj>
              </mc:Fallback>
            </mc:AlternateContent>
          </a:graphicData>
        </a:graphic>
      </p:graphicFrame>
      <p:graphicFrame>
        <p:nvGraphicFramePr>
          <p:cNvPr id="120" name="对象"/>
          <p:cNvGraphicFramePr>
            <a:graphicFrameLocks noChangeAspect="1"/>
          </p:cNvGraphicFramePr>
          <p:nvPr/>
        </p:nvGraphicFramePr>
        <p:xfrm>
          <a:off x="608024" y="4578353"/>
          <a:ext cx="2678112" cy="1663697"/>
        </p:xfrm>
        <a:graphic>
          <a:graphicData uri="http://schemas.openxmlformats.org/presentationml/2006/ole">
            <mc:AlternateContent xmlns:mc="http://schemas.openxmlformats.org/markup-compatibility/2006">
              <mc:Choice xmlns:v="urn:schemas-microsoft-com:vml" Requires="v">
                <p:oleObj spid="_x0000_s33800" name="package" r:id="rId8" imgW="901065" imgH="558800" progId="package">
                  <p:embed/>
                </p:oleObj>
              </mc:Choice>
              <mc:Fallback>
                <p:oleObj name="package" r:id="rId8" imgW="901065" imgH="558800" progId="package">
                  <p:embed/>
                  <p:pic>
                    <p:nvPicPr>
                      <p:cNvPr id="120" name="对象"/>
                      <p:cNvPicPr>
                        <a:picLocks noChangeAspect="1"/>
                      </p:cNvPicPr>
                      <p:nvPr/>
                    </p:nvPicPr>
                    <p:blipFill>
                      <a:blip r:embed="rId9" cstate="print"/>
                      <a:stretch>
                        <a:fillRect/>
                      </a:stretch>
                    </p:blipFill>
                    <p:spPr>
                      <a:xfrm>
                        <a:off x="608024" y="4578353"/>
                        <a:ext cx="2678112" cy="1663697"/>
                      </a:xfrm>
                      <a:prstGeom prst="rect">
                        <a:avLst/>
                      </a:prstGeom>
                      <a:solidFill>
                        <a:srgbClr val="FFFF00"/>
                      </a:solidFill>
                      <a:ln w="9525" cap="flat" cmpd="sng">
                        <a:noFill/>
                        <a:prstDash val="solid"/>
                        <a:miter/>
                      </a:ln>
                    </p:spPr>
                  </p:pic>
                </p:oleObj>
              </mc:Fallback>
            </mc:AlternateContent>
          </a:graphicData>
        </a:graphic>
      </p:graphicFrame>
      <p:sp>
        <p:nvSpPr>
          <p:cNvPr id="121" name="矩形"/>
          <p:cNvSpPr/>
          <p:nvPr/>
        </p:nvSpPr>
        <p:spPr>
          <a:xfrm>
            <a:off x="3529020" y="5421629"/>
            <a:ext cx="3384550" cy="386714"/>
          </a:xfrm>
          <a:prstGeom prst="rect">
            <a:avLst/>
          </a:prstGeom>
          <a:noFill/>
          <a:ln w="9525" cap="flat" cmpd="sng">
            <a:noFill/>
            <a:prstDash val="solid"/>
            <a:round/>
          </a:ln>
        </p:spPr>
        <p:txBody>
          <a:bodyPr vert="horz" wrap="square" lIns="91440" tIns="45720" rIns="91440" bIns="45720" anchor="ctr" anchorCtr="0">
            <a:spAutoFit/>
          </a:bodyPr>
          <a:lstStyle/>
          <a:p>
            <a:pPr marL="0" indent="0" algn="l">
              <a:lnSpc>
                <a:spcPct val="100000"/>
              </a:lnSpc>
              <a:spcBef>
                <a:spcPts val="0"/>
              </a:spcBef>
              <a:spcAft>
                <a:spcPts val="0"/>
              </a:spcAft>
              <a:buNone/>
            </a:pPr>
            <a:r>
              <a:rPr lang="en-US" altLang="zh-CN" sz="2000" b="0"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a:t>
            </a:r>
            <a:r>
              <a:rPr lang="en-US" altLang="zh-CN" sz="2000" b="1" i="0" u="none" strike="noStrike" kern="1200" cap="none" spc="0" baseline="0">
                <a:solidFill>
                  <a:srgbClr val="FF0000"/>
                </a:solidFill>
                <a:latin typeface="Arial" panose="020B0604020202020204" pitchFamily="34" charset="0"/>
                <a:ea typeface="方正行楷简体" pitchFamily="2" charset="-122"/>
                <a:cs typeface="Arial" panose="020B0604020202020204" pitchFamily="34" charset="0"/>
              </a:rPr>
              <a:t>Pearson</a:t>
            </a:r>
            <a:r>
              <a:rPr lang="zh-CN" altLang="en-US" sz="2000" b="1" i="0" u="none" strike="noStrike" kern="1200" cap="none" spc="0" baseline="0">
                <a:solidFill>
                  <a:srgbClr val="FF0000"/>
                </a:solidFill>
                <a:latin typeface="Arial" panose="020B0604020202020204" pitchFamily="34" charset="0"/>
                <a:ea typeface="方正行楷简体" pitchFamily="2" charset="-122"/>
                <a:cs typeface="Arial" panose="020B0604020202020204" pitchFamily="34" charset="0"/>
              </a:rPr>
              <a:t>相关系数矩阵</a:t>
            </a:r>
          </a:p>
        </p:txBody>
      </p:sp>
      <p:sp>
        <p:nvSpPr>
          <p:cNvPr id="122" name="矩形"/>
          <p:cNvSpPr/>
          <p:nvPr/>
        </p:nvSpPr>
        <p:spPr>
          <a:xfrm>
            <a:off x="4362461" y="1844205"/>
            <a:ext cx="3951292" cy="1453515"/>
          </a:xfrm>
          <a:prstGeom prst="rect">
            <a:avLst/>
          </a:prstGeom>
          <a:noFill/>
          <a:ln w="9525" cap="flat" cmpd="sng">
            <a:noFill/>
            <a:prstDash val="solid"/>
            <a:round/>
          </a:ln>
        </p:spPr>
        <p:txBody>
          <a:bodyPr vert="horz" wrap="square" lIns="91440" tIns="45720" rIns="91440" bIns="45720" anchor="ctr" anchorCtr="0">
            <a:spAutoFit/>
          </a:bodyPr>
          <a:lstStyle/>
          <a:p>
            <a:pPr marL="0" indent="0" algn="l">
              <a:lnSpc>
                <a:spcPct val="100000"/>
              </a:lnSpc>
              <a:spcBef>
                <a:spcPts val="0"/>
              </a:spcBef>
              <a:spcAft>
                <a:spcPts val="0"/>
              </a:spcAft>
              <a:buNone/>
            </a:pPr>
            <a:r>
              <a:rPr lang="zh-CN" altLang="en-US" sz="2400" b="1" i="0" u="none" strike="noStrike" kern="1200" cap="none" spc="0" baseline="0">
                <a:solidFill>
                  <a:srgbClr val="FF0000"/>
                </a:solidFill>
                <a:latin typeface="Arial" panose="020B0604020202020204" pitchFamily="34" charset="0"/>
                <a:ea typeface="方正行楷简体" pitchFamily="2" charset="-122"/>
                <a:cs typeface="Arial" panose="020B0604020202020204" pitchFamily="34" charset="0"/>
              </a:rPr>
              <a:t>注</a:t>
            </a:r>
            <a:r>
              <a:rPr lang="en-US" altLang="zh-CN" sz="2400" b="1" i="0" u="none" strike="noStrike" kern="1200" cap="none" spc="0" baseline="0">
                <a:solidFill>
                  <a:srgbClr val="FF0000"/>
                </a:solidFill>
                <a:latin typeface="Arial" panose="020B0604020202020204" pitchFamily="34" charset="0"/>
                <a:ea typeface="方正行楷简体" pitchFamily="2" charset="-122"/>
                <a:cs typeface="Arial" panose="020B0604020202020204" pitchFamily="34" charset="0"/>
              </a:rPr>
              <a:t>:1. </a:t>
            </a:r>
            <a:r>
              <a:rPr lang="en-US" altLang="zh-CN" sz="2200" b="1" i="0" u="none" strike="noStrike" kern="1200" cap="none" spc="0" baseline="0">
                <a:solidFill>
                  <a:schemeClr val="tx1"/>
                </a:solidFill>
                <a:latin typeface="楷体" panose="02010609060101010101" pitchFamily="49" charset="-122"/>
                <a:ea typeface="楷体" panose="02010609060101010101" pitchFamily="49" charset="-122"/>
                <a:cs typeface="Arial" panose="020B0604020202020204" pitchFamily="34" charset="0"/>
              </a:rPr>
              <a:t>Pearson</a:t>
            </a:r>
            <a:r>
              <a:rPr lang="zh-CN" altLang="en-US" sz="2200" b="1" i="0" u="none" strike="noStrike" kern="1200" cap="none" spc="0" baseline="0">
                <a:solidFill>
                  <a:schemeClr val="tx1"/>
                </a:solidFill>
                <a:latin typeface="楷体" panose="02010609060101010101" pitchFamily="49" charset="-122"/>
                <a:ea typeface="楷体" panose="02010609060101010101" pitchFamily="49" charset="-122"/>
                <a:cs typeface="Arial" panose="020B0604020202020204" pitchFamily="34" charset="0"/>
              </a:rPr>
              <a:t>相关系数反映</a:t>
            </a:r>
            <a:endParaRPr lang="en-US" altLang="zh-CN" sz="2200" b="1" i="0" u="none" strike="noStrike" kern="1200" cap="none" spc="0" baseline="0">
              <a:solidFill>
                <a:schemeClr val="tx1"/>
              </a:solidFill>
              <a:latin typeface="楷体" panose="02010609060101010101" pitchFamily="49" charset="-122"/>
              <a:ea typeface="楷体" panose="02010609060101010101" pitchFamily="49" charset="-122"/>
              <a:cs typeface="Arial" panose="020B0604020202020204" pitchFamily="34" charset="0"/>
            </a:endParaRPr>
          </a:p>
          <a:p>
            <a:pPr marL="0" indent="0" algn="l">
              <a:lnSpc>
                <a:spcPct val="100000"/>
              </a:lnSpc>
              <a:spcBef>
                <a:spcPts val="0"/>
              </a:spcBef>
              <a:spcAft>
                <a:spcPts val="0"/>
              </a:spcAft>
              <a:buNone/>
            </a:pPr>
            <a:r>
              <a:rPr lang="zh-CN" altLang="en-US" sz="2200" b="1" i="0" u="none" strike="noStrike" kern="1200" cap="none" spc="0" baseline="0">
                <a:solidFill>
                  <a:schemeClr val="tx1"/>
                </a:solidFill>
                <a:latin typeface="楷体" panose="02010609060101010101" pitchFamily="49" charset="-122"/>
                <a:ea typeface="楷体" panose="02010609060101010101" pitchFamily="49" charset="-122"/>
                <a:cs typeface="Arial" panose="020B0604020202020204" pitchFamily="34" charset="0"/>
              </a:rPr>
              <a:t>    两随机变量线性相关强 </a:t>
            </a:r>
            <a:endParaRPr lang="en-US" altLang="zh-CN" sz="2200" b="1" i="0" u="none" strike="noStrike" kern="1200" cap="none" spc="0" baseline="0">
              <a:solidFill>
                <a:schemeClr val="tx1"/>
              </a:solidFill>
              <a:latin typeface="楷体" panose="02010609060101010101" pitchFamily="49" charset="-122"/>
              <a:ea typeface="楷体" panose="02010609060101010101" pitchFamily="49" charset="-122"/>
              <a:cs typeface="Arial" panose="020B0604020202020204" pitchFamily="34" charset="0"/>
            </a:endParaRPr>
          </a:p>
          <a:p>
            <a:pPr marL="0" indent="0" algn="l">
              <a:lnSpc>
                <a:spcPct val="100000"/>
              </a:lnSpc>
              <a:spcBef>
                <a:spcPts val="0"/>
              </a:spcBef>
              <a:spcAft>
                <a:spcPts val="0"/>
              </a:spcAft>
              <a:buNone/>
            </a:pPr>
            <a:r>
              <a:rPr lang="zh-CN" altLang="en-US" sz="2200" b="1" i="0" u="none" strike="noStrike" kern="1200" cap="none" spc="0" baseline="0">
                <a:solidFill>
                  <a:schemeClr val="tx1"/>
                </a:solidFill>
                <a:latin typeface="楷体" panose="02010609060101010101" pitchFamily="49" charset="-122"/>
                <a:ea typeface="楷体" panose="02010609060101010101" pitchFamily="49" charset="-122"/>
                <a:cs typeface="Arial" panose="020B0604020202020204" pitchFamily="34" charset="0"/>
              </a:rPr>
              <a:t>    弱</a:t>
            </a:r>
            <a:r>
              <a:rPr lang="en-US" altLang="zh-CN" sz="2200" b="1" i="0" u="none" strike="noStrike" kern="1200" cap="none" spc="0" baseline="0">
                <a:solidFill>
                  <a:schemeClr val="tx1"/>
                </a:solidFill>
                <a:latin typeface="楷体" panose="02010609060101010101" pitchFamily="49" charset="-122"/>
                <a:ea typeface="楷体" panose="02010609060101010101" pitchFamily="49" charset="-122"/>
                <a:cs typeface="Arial" panose="020B0604020202020204" pitchFamily="34" charset="0"/>
              </a:rPr>
              <a:t>,</a:t>
            </a:r>
            <a:r>
              <a:rPr lang="zh-CN" altLang="en-US" sz="2200" b="1" i="0" u="none" strike="noStrike" kern="1200" cap="none" spc="0" baseline="0">
                <a:solidFill>
                  <a:schemeClr val="tx1"/>
                </a:solidFill>
                <a:latin typeface="楷体" panose="02010609060101010101" pitchFamily="49" charset="-122"/>
                <a:ea typeface="楷体" panose="02010609060101010101" pitchFamily="49" charset="-122"/>
                <a:cs typeface="Arial" panose="020B0604020202020204" pitchFamily="34" charset="0"/>
              </a:rPr>
              <a:t>散点图见书P23图</a:t>
            </a:r>
            <a:r>
              <a:rPr lang="en-US" altLang="zh-CN" sz="2200" b="1" i="0" u="none" strike="noStrike" kern="1200" cap="none" spc="0" baseline="0">
                <a:solidFill>
                  <a:schemeClr val="tx1"/>
                </a:solidFill>
                <a:latin typeface="楷体" panose="02010609060101010101" pitchFamily="49" charset="-122"/>
                <a:ea typeface="楷体" panose="02010609060101010101" pitchFamily="49" charset="-122"/>
                <a:cs typeface="Arial" panose="020B0604020202020204" pitchFamily="34" charset="0"/>
              </a:rPr>
              <a:t>1.11.</a:t>
            </a:r>
          </a:p>
          <a:p>
            <a:pPr marL="0" indent="0" algn="l">
              <a:lnSpc>
                <a:spcPct val="100000"/>
              </a:lnSpc>
              <a:spcBef>
                <a:spcPts val="0"/>
              </a:spcBef>
              <a:spcAft>
                <a:spcPts val="0"/>
              </a:spcAft>
              <a:buNone/>
            </a:pPr>
            <a:r>
              <a:rPr lang="en-US" altLang="zh-CN" sz="2200" b="1" i="0" u="none" strike="noStrike" kern="1200" cap="none" spc="0" baseline="0">
                <a:solidFill>
                  <a:schemeClr val="tx1"/>
                </a:solidFill>
                <a:latin typeface="楷体" panose="02010609060101010101" pitchFamily="49" charset="-122"/>
                <a:ea typeface="楷体" panose="02010609060101010101" pitchFamily="49" charset="-122"/>
                <a:cs typeface="Arial" panose="020B0604020202020204" pitchFamily="34" charset="0"/>
              </a:rPr>
              <a:t>   </a:t>
            </a:r>
            <a:r>
              <a:rPr lang="en-US" altLang="zh-CN" sz="2200" b="1" i="0" u="none" strike="noStrike" kern="1200" cap="none" spc="0" baseline="0">
                <a:solidFill>
                  <a:srgbClr val="FF0000"/>
                </a:solidFill>
                <a:latin typeface="楷体" panose="02010609060101010101" pitchFamily="49" charset="-122"/>
                <a:ea typeface="楷体" panose="02010609060101010101" pitchFamily="49" charset="-122"/>
                <a:cs typeface="Arial" panose="020B0604020202020204" pitchFamily="34" charset="0"/>
              </a:rPr>
              <a:t>2.</a:t>
            </a:r>
            <a:r>
              <a:rPr lang="zh-CN" altLang="en-US" sz="2200" b="1" i="0" u="none" strike="noStrike" kern="1200" cap="none" spc="0" baseline="0">
                <a:solidFill>
                  <a:schemeClr val="tx1"/>
                </a:solidFill>
                <a:latin typeface="楷体" panose="02010609060101010101" pitchFamily="49" charset="-122"/>
                <a:ea typeface="楷体" panose="02010609060101010101" pitchFamily="49" charset="-122"/>
                <a:cs typeface="Arial" panose="020B0604020202020204" pitchFamily="34" charset="0"/>
              </a:rPr>
              <a:t>由</a:t>
            </a:r>
            <a:r>
              <a:rPr lang="en-US" altLang="zh-CN" sz="2200" b="1" i="0" u="none" strike="noStrike" kern="1200" cap="none" spc="0" baseline="0">
                <a:solidFill>
                  <a:schemeClr val="tx1"/>
                </a:solidFill>
                <a:latin typeface="楷体" panose="02010609060101010101" pitchFamily="49" charset="-122"/>
                <a:ea typeface="楷体" panose="02010609060101010101" pitchFamily="49" charset="-122"/>
                <a:cs typeface="Arial" panose="020B0604020202020204" pitchFamily="34" charset="0"/>
              </a:rPr>
              <a:t>Schwarz</a:t>
            </a:r>
            <a:r>
              <a:rPr lang="zh-CN" altLang="en-US" sz="2200" b="1" i="0" u="none" strike="noStrike" kern="1200" cap="none" spc="0" baseline="0">
                <a:solidFill>
                  <a:schemeClr val="tx1"/>
                </a:solidFill>
                <a:latin typeface="楷体" panose="02010609060101010101" pitchFamily="49" charset="-122"/>
                <a:ea typeface="楷体" panose="02010609060101010101" pitchFamily="49" charset="-122"/>
                <a:cs typeface="Arial" panose="020B0604020202020204" pitchFamily="34" charset="0"/>
              </a:rPr>
              <a:t>不等式知</a:t>
            </a:r>
          </a:p>
        </p:txBody>
      </p:sp>
      <p:graphicFrame>
        <p:nvGraphicFramePr>
          <p:cNvPr id="123" name="对象"/>
          <p:cNvGraphicFramePr>
            <a:graphicFrameLocks noChangeAspect="1"/>
          </p:cNvGraphicFramePr>
          <p:nvPr/>
        </p:nvGraphicFramePr>
        <p:xfrm>
          <a:off x="5335123" y="3491474"/>
          <a:ext cx="1771988" cy="559829"/>
        </p:xfrm>
        <a:graphic>
          <a:graphicData uri="http://schemas.openxmlformats.org/presentationml/2006/ole">
            <mc:AlternateContent xmlns:mc="http://schemas.openxmlformats.org/markup-compatibility/2006">
              <mc:Choice xmlns:v="urn:schemas-microsoft-com:vml" Requires="v">
                <p:oleObj spid="_x0000_s33801" name="package" r:id="rId10" imgW="474980" imgH="259715" progId="package">
                  <p:embed/>
                </p:oleObj>
              </mc:Choice>
              <mc:Fallback>
                <p:oleObj name="package" r:id="rId10" imgW="474980" imgH="259715" progId="package">
                  <p:embed/>
                  <p:pic>
                    <p:nvPicPr>
                      <p:cNvPr id="123" name="对象"/>
                      <p:cNvPicPr>
                        <a:picLocks noChangeAspect="1"/>
                      </p:cNvPicPr>
                      <p:nvPr/>
                    </p:nvPicPr>
                    <p:blipFill>
                      <a:blip r:embed="rId11" cstate="print"/>
                      <a:stretch>
                        <a:fillRect/>
                      </a:stretch>
                    </p:blipFill>
                    <p:spPr>
                      <a:xfrm>
                        <a:off x="5335123" y="3491474"/>
                        <a:ext cx="1771988" cy="559829"/>
                      </a:xfrm>
                      <a:prstGeom prst="rect">
                        <a:avLst/>
                      </a:prstGeom>
                      <a:noFill/>
                      <a:ln w="9525" cap="flat" cmpd="sng">
                        <a:noFill/>
                        <a:prstDash val="solid"/>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2000"/>
                                        <p:tgtEl>
                                          <p:spTgt spid="117"/>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118"/>
                                        </p:tgtEl>
                                        <p:attrNameLst>
                                          <p:attrName>style.visibility</p:attrName>
                                        </p:attrNameLst>
                                      </p:cBhvr>
                                      <p:to>
                                        <p:strVal val="visible"/>
                                      </p:to>
                                    </p:set>
                                    <p:anim calcmode="discrete" valueType="clr">
                                      <p:cBhvr override="childStyle">
                                        <p:cTn id="12" dur="80"/>
                                        <p:tgtEl>
                                          <p:spTgt spid="118"/>
                                        </p:tgtEl>
                                        <p:attrNameLst>
                                          <p:attrName>style.color</p:attrName>
                                        </p:attrNameLst>
                                      </p:cBhvr>
                                      <p:tavLst>
                                        <p:tav tm="0">
                                          <p:val>
                                            <p:clrVal>
                                              <a:srgbClr val="000000"/>
                                            </p:clrVal>
                                          </p:val>
                                        </p:tav>
                                        <p:tav tm="50000">
                                          <p:val>
                                            <p:clrVal>
                                              <a:srgbClr val="000000"/>
                                            </p:clrVal>
                                          </p:val>
                                        </p:tav>
                                      </p:tavLst>
                                    </p:anim>
                                    <p:anim calcmode="discrete" valueType="clr">
                                      <p:cBhvr>
                                        <p:cTn id="13" dur="80"/>
                                        <p:tgtEl>
                                          <p:spTgt spid="118"/>
                                        </p:tgtEl>
                                        <p:attrNameLst>
                                          <p:attrName>fillcolor</p:attrName>
                                        </p:attrNameLst>
                                      </p:cBhvr>
                                      <p:tavLst>
                                        <p:tav tm="0">
                                          <p:val>
                                            <p:clrVal>
                                              <a:srgbClr val="000000"/>
                                            </p:clrVal>
                                          </p:val>
                                        </p:tav>
                                        <p:tav tm="50000">
                                          <p:val>
                                            <p:clrVal>
                                              <a:srgbClr val="000000"/>
                                            </p:clrVal>
                                          </p:val>
                                        </p:tav>
                                      </p:tavLst>
                                    </p:anim>
                                    <p:set>
                                      <p:cBhvr>
                                        <p:cTn id="14" dur="80"/>
                                        <p:tgtEl>
                                          <p:spTgt spid="118"/>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22"/>
                                        </p:tgtEl>
                                        <p:attrNameLst>
                                          <p:attrName>style.visibility</p:attrName>
                                        </p:attrNameLst>
                                      </p:cBhvr>
                                      <p:to>
                                        <p:strVal val="visible"/>
                                      </p:to>
                                    </p:set>
                                    <p:animEffect transition="in" filter="fade">
                                      <p:cBhvr>
                                        <p:cTn id="19" dur="2000"/>
                                        <p:tgtEl>
                                          <p:spTgt spid="1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3"/>
                                        </p:tgtEl>
                                        <p:attrNameLst>
                                          <p:attrName>style.visibility</p:attrName>
                                        </p:attrNameLst>
                                      </p:cBhvr>
                                      <p:to>
                                        <p:strVal val="visible"/>
                                      </p:to>
                                    </p:set>
                                    <p:animEffect transition="in" filter="fade">
                                      <p:cBhvr>
                                        <p:cTn id="24" dur="2000"/>
                                        <p:tgtEl>
                                          <p:spTgt spid="12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19"/>
                                        </p:tgtEl>
                                        <p:attrNameLst>
                                          <p:attrName>style.visibility</p:attrName>
                                        </p:attrNameLst>
                                      </p:cBhvr>
                                      <p:to>
                                        <p:strVal val="visible"/>
                                      </p:to>
                                    </p:set>
                                    <p:animEffect transition="in" filter="dissolve">
                                      <p:cBhvr>
                                        <p:cTn id="29" dur="500"/>
                                        <p:tgtEl>
                                          <p:spTgt spid="11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20"/>
                                        </p:tgtEl>
                                        <p:attrNameLst>
                                          <p:attrName>style.visibility</p:attrName>
                                        </p:attrNameLst>
                                      </p:cBhvr>
                                      <p:to>
                                        <p:strVal val="visible"/>
                                      </p:to>
                                    </p:set>
                                    <p:animEffect transition="in" filter="dissolve">
                                      <p:cBhvr>
                                        <p:cTn id="34" dur="500"/>
                                        <p:tgtEl>
                                          <p:spTgt spid="120"/>
                                        </p:tgtEl>
                                      </p:cBhvr>
                                    </p:animEffect>
                                  </p:childTnLst>
                                </p:cTn>
                              </p:par>
                            </p:childTnLst>
                          </p:cTn>
                        </p:par>
                      </p:childTnLst>
                    </p:cTn>
                  </p:par>
                  <p:par>
                    <p:cTn id="35" fill="hold">
                      <p:stCondLst>
                        <p:cond delay="indefinite"/>
                      </p:stCondLst>
                      <p:childTnLst>
                        <p:par>
                          <p:cTn id="36" fill="hold">
                            <p:stCondLst>
                              <p:cond delay="0"/>
                            </p:stCondLst>
                            <p:childTnLst>
                              <p:par>
                                <p:cTn id="37" presetID="27" presetClass="entr" presetSubtype="0" fill="hold" grpId="0" nodeType="clickEffect">
                                  <p:stCondLst>
                                    <p:cond delay="0"/>
                                  </p:stCondLst>
                                  <p:iterate type="lt">
                                    <p:tmPct val="50000"/>
                                  </p:iterate>
                                  <p:childTnLst>
                                    <p:set>
                                      <p:cBhvr>
                                        <p:cTn id="38" dur="1" fill="hold">
                                          <p:stCondLst>
                                            <p:cond delay="0"/>
                                          </p:stCondLst>
                                        </p:cTn>
                                        <p:tgtEl>
                                          <p:spTgt spid="121"/>
                                        </p:tgtEl>
                                        <p:attrNameLst>
                                          <p:attrName>style.visibility</p:attrName>
                                        </p:attrNameLst>
                                      </p:cBhvr>
                                      <p:to>
                                        <p:strVal val="visible"/>
                                      </p:to>
                                    </p:set>
                                    <p:anim calcmode="discrete" valueType="clr">
                                      <p:cBhvr override="childStyle">
                                        <p:cTn id="39" dur="80"/>
                                        <p:tgtEl>
                                          <p:spTgt spid="121"/>
                                        </p:tgtEl>
                                        <p:attrNameLst>
                                          <p:attrName>style.color</p:attrName>
                                        </p:attrNameLst>
                                      </p:cBhvr>
                                      <p:tavLst>
                                        <p:tav tm="0">
                                          <p:val>
                                            <p:clrVal>
                                              <a:srgbClr val="000000"/>
                                            </p:clrVal>
                                          </p:val>
                                        </p:tav>
                                        <p:tav tm="50000">
                                          <p:val>
                                            <p:clrVal>
                                              <a:srgbClr val="000000"/>
                                            </p:clrVal>
                                          </p:val>
                                        </p:tav>
                                      </p:tavLst>
                                    </p:anim>
                                    <p:anim calcmode="discrete" valueType="clr">
                                      <p:cBhvr>
                                        <p:cTn id="40" dur="80"/>
                                        <p:tgtEl>
                                          <p:spTgt spid="121"/>
                                        </p:tgtEl>
                                        <p:attrNameLst>
                                          <p:attrName>fillcolor</p:attrName>
                                        </p:attrNameLst>
                                      </p:cBhvr>
                                      <p:tavLst>
                                        <p:tav tm="0">
                                          <p:val>
                                            <p:clrVal>
                                              <a:srgbClr val="000000"/>
                                            </p:clrVal>
                                          </p:val>
                                        </p:tav>
                                        <p:tav tm="50000">
                                          <p:val>
                                            <p:clrVal>
                                              <a:srgbClr val="000000"/>
                                            </p:clrVal>
                                          </p:val>
                                        </p:tav>
                                      </p:tavLst>
                                    </p:anim>
                                    <p:set>
                                      <p:cBhvr>
                                        <p:cTn id="41" dur="80"/>
                                        <p:tgtEl>
                                          <p:spTgt spid="12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21" grpId="0"/>
      <p:bldP spid="122"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127</a:t>
            </a:fld>
            <a:endParaRPr lang="zh-CN" altLang="en-US">
              <a:latin typeface="Arial" panose="020B0604020202020204" pitchFamily="34" charset="0"/>
              <a:ea typeface="方正行楷简体" pitchFamily="2" charset="-122"/>
              <a:cs typeface="Arial" panose="020B0604020202020204" pitchFamily="34" charset="0"/>
            </a:endParaRPr>
          </a:p>
        </p:txBody>
      </p:sp>
      <p:sp>
        <p:nvSpPr>
          <p:cNvPr id="128" name="矩形"/>
          <p:cNvSpPr/>
          <p:nvPr/>
        </p:nvSpPr>
        <p:spPr>
          <a:xfrm>
            <a:off x="57149" y="482119"/>
            <a:ext cx="7956550" cy="329564"/>
          </a:xfrm>
          <a:prstGeom prst="rect">
            <a:avLst/>
          </a:prstGeom>
          <a:solidFill>
            <a:schemeClr val="bg1"/>
          </a:solidFill>
          <a:ln w="6350" cap="flat" cmpd="sng">
            <a:solidFill>
              <a:srgbClr val="FFFFFF"/>
            </a:solidFill>
            <a:prstDash val="solid"/>
            <a:miter/>
          </a:ln>
        </p:spPr>
        <p:txBody>
          <a:bodyPr vert="horz" wrap="square" lIns="0" tIns="0" rIns="0" bIns="0" anchor="ctr" anchorCtr="0">
            <a:spAutoFit/>
          </a:bodyPr>
          <a:lstStyle/>
          <a:p>
            <a:pPr marL="189865" lvl="1" indent="-188595" algn="l" defTabSz="330200">
              <a:lnSpc>
                <a:spcPct val="120000"/>
              </a:lnSpc>
              <a:spcBef>
                <a:spcPct val="20000"/>
              </a:spcBef>
              <a:spcAft>
                <a:spcPts val="0"/>
              </a:spcAft>
              <a:buNone/>
              <a:tabLst>
                <a:tab pos="8521700" algn="r"/>
              </a:tabLst>
            </a:pPr>
            <a:r>
              <a:rPr lang="en-US" altLang="zh-CN" sz="1800" b="1" i="0" u="none" strike="noStrike" kern="1200" cap="none" spc="0" baseline="0">
                <a:solidFill>
                  <a:schemeClr val="tx1"/>
                </a:solidFill>
                <a:latin typeface="黑体" panose="02010609060101010101" pitchFamily="49" charset="-122"/>
                <a:ea typeface="黑体" panose="02010609060101010101" pitchFamily="49" charset="-122"/>
                <a:cs typeface="Arial" panose="020B0604020202020204" pitchFamily="34" charset="0"/>
              </a:rPr>
              <a:t>  </a:t>
            </a:r>
            <a:r>
              <a:rPr lang="zh-CN" altLang="en-US" sz="1800" b="1" i="0" u="none" strike="noStrike" kern="1200" cap="none" spc="0" baseline="0">
                <a:solidFill>
                  <a:srgbClr val="0000FF"/>
                </a:solidFill>
                <a:latin typeface="黑体" panose="02010609060101010101" pitchFamily="49" charset="-122"/>
                <a:ea typeface="黑体" panose="02010609060101010101" pitchFamily="49" charset="-122"/>
                <a:cs typeface="Arial" panose="020B0604020202020204" pitchFamily="34" charset="0"/>
              </a:rPr>
              <a:t>二维总体的数字特征及相关系数</a:t>
            </a:r>
          </a:p>
        </p:txBody>
      </p:sp>
      <p:graphicFrame>
        <p:nvGraphicFramePr>
          <p:cNvPr id="129" name="对象"/>
          <p:cNvGraphicFramePr>
            <a:graphicFrameLocks noChangeAspect="1"/>
          </p:cNvGraphicFramePr>
          <p:nvPr/>
        </p:nvGraphicFramePr>
        <p:xfrm>
          <a:off x="827087" y="809626"/>
          <a:ext cx="6421436" cy="1147762"/>
        </p:xfrm>
        <a:graphic>
          <a:graphicData uri="http://schemas.openxmlformats.org/presentationml/2006/ole">
            <mc:AlternateContent xmlns:mc="http://schemas.openxmlformats.org/markup-compatibility/2006">
              <mc:Choice xmlns:v="urn:schemas-microsoft-com:vml" Requires="v">
                <p:oleObj spid="_x0000_s34828" name="package" r:id="rId4" imgW="3835400" imgH="685800" progId="package">
                  <p:embed/>
                </p:oleObj>
              </mc:Choice>
              <mc:Fallback>
                <p:oleObj name="package" r:id="rId4" imgW="3835400" imgH="685800" progId="package">
                  <p:embed/>
                  <p:pic>
                    <p:nvPicPr>
                      <p:cNvPr id="129" name="对象"/>
                      <p:cNvPicPr>
                        <a:picLocks noChangeAspect="1"/>
                      </p:cNvPicPr>
                      <p:nvPr/>
                    </p:nvPicPr>
                    <p:blipFill>
                      <a:blip r:embed="rId5" cstate="print"/>
                      <a:stretch>
                        <a:fillRect/>
                      </a:stretch>
                    </p:blipFill>
                    <p:spPr>
                      <a:xfrm>
                        <a:off x="827087" y="809626"/>
                        <a:ext cx="6421436" cy="1147762"/>
                      </a:xfrm>
                      <a:prstGeom prst="rect">
                        <a:avLst/>
                      </a:prstGeom>
                      <a:noFill/>
                      <a:ln w="9525" cap="flat" cmpd="sng">
                        <a:noFill/>
                        <a:prstDash val="solid"/>
                        <a:miter/>
                      </a:ln>
                    </p:spPr>
                  </p:pic>
                </p:oleObj>
              </mc:Fallback>
            </mc:AlternateContent>
          </a:graphicData>
        </a:graphic>
      </p:graphicFrame>
      <p:graphicFrame>
        <p:nvGraphicFramePr>
          <p:cNvPr id="130" name="对象"/>
          <p:cNvGraphicFramePr>
            <a:graphicFrameLocks noChangeAspect="1"/>
          </p:cNvGraphicFramePr>
          <p:nvPr/>
        </p:nvGraphicFramePr>
        <p:xfrm>
          <a:off x="827087" y="2078043"/>
          <a:ext cx="5622925" cy="546098"/>
        </p:xfrm>
        <a:graphic>
          <a:graphicData uri="http://schemas.openxmlformats.org/presentationml/2006/ole">
            <mc:AlternateContent xmlns:mc="http://schemas.openxmlformats.org/markup-compatibility/2006">
              <mc:Choice xmlns:v="urn:schemas-microsoft-com:vml" Requires="v">
                <p:oleObj spid="_x0000_s34829" name="package" r:id="rId6" imgW="3429000" imgH="330200" progId="package">
                  <p:embed/>
                </p:oleObj>
              </mc:Choice>
              <mc:Fallback>
                <p:oleObj name="package" r:id="rId6" imgW="3429000" imgH="330200" progId="package">
                  <p:embed/>
                  <p:pic>
                    <p:nvPicPr>
                      <p:cNvPr id="130" name="对象"/>
                      <p:cNvPicPr>
                        <a:picLocks noChangeAspect="1"/>
                      </p:cNvPicPr>
                      <p:nvPr/>
                    </p:nvPicPr>
                    <p:blipFill>
                      <a:blip r:embed="rId7" cstate="print"/>
                      <a:stretch>
                        <a:fillRect/>
                      </a:stretch>
                    </p:blipFill>
                    <p:spPr>
                      <a:xfrm>
                        <a:off x="827087" y="2078043"/>
                        <a:ext cx="5622925" cy="546098"/>
                      </a:xfrm>
                      <a:prstGeom prst="rect">
                        <a:avLst/>
                      </a:prstGeom>
                      <a:noFill/>
                      <a:ln w="9525" cap="flat" cmpd="sng">
                        <a:noFill/>
                        <a:prstDash val="solid"/>
                        <a:miter/>
                      </a:ln>
                    </p:spPr>
                  </p:pic>
                </p:oleObj>
              </mc:Fallback>
            </mc:AlternateContent>
          </a:graphicData>
        </a:graphic>
      </p:graphicFrame>
      <p:graphicFrame>
        <p:nvGraphicFramePr>
          <p:cNvPr id="131" name="对象"/>
          <p:cNvGraphicFramePr>
            <a:graphicFrameLocks noChangeAspect="1"/>
          </p:cNvGraphicFramePr>
          <p:nvPr/>
        </p:nvGraphicFramePr>
        <p:xfrm>
          <a:off x="0" y="3587750"/>
          <a:ext cx="114300" cy="219073"/>
        </p:xfrm>
        <a:graphic>
          <a:graphicData uri="http://schemas.openxmlformats.org/presentationml/2006/ole">
            <mc:AlternateContent xmlns:mc="http://schemas.openxmlformats.org/markup-compatibility/2006">
              <mc:Choice xmlns:v="urn:schemas-microsoft-com:vml" Requires="v">
                <p:oleObj spid="_x0000_s34830" name="package" r:id="rId8" imgW="114300" imgH="215900" progId="package">
                  <p:embed/>
                </p:oleObj>
              </mc:Choice>
              <mc:Fallback>
                <p:oleObj name="package" r:id="rId8" imgW="114300" imgH="215900" progId="package">
                  <p:embed/>
                  <p:pic>
                    <p:nvPicPr>
                      <p:cNvPr id="131" name="对象"/>
                      <p:cNvPicPr>
                        <a:picLocks noChangeAspect="1"/>
                      </p:cNvPicPr>
                      <p:nvPr/>
                    </p:nvPicPr>
                    <p:blipFill>
                      <a:blip r:embed="rId9" cstate="print"/>
                      <a:stretch>
                        <a:fillRect/>
                      </a:stretch>
                    </p:blipFill>
                    <p:spPr>
                      <a:xfrm>
                        <a:off x="0" y="3587750"/>
                        <a:ext cx="114300" cy="219073"/>
                      </a:xfrm>
                      <a:prstGeom prst="rect">
                        <a:avLst/>
                      </a:prstGeom>
                      <a:noFill/>
                      <a:ln w="9525" cap="flat" cmpd="sng">
                        <a:noFill/>
                        <a:prstDash val="solid"/>
                        <a:miter/>
                      </a:ln>
                    </p:spPr>
                  </p:pic>
                </p:oleObj>
              </mc:Fallback>
            </mc:AlternateContent>
          </a:graphicData>
        </a:graphic>
      </p:graphicFrame>
      <p:graphicFrame>
        <p:nvGraphicFramePr>
          <p:cNvPr id="132" name="对象"/>
          <p:cNvGraphicFramePr>
            <a:graphicFrameLocks noChangeAspect="1"/>
          </p:cNvGraphicFramePr>
          <p:nvPr/>
        </p:nvGraphicFramePr>
        <p:xfrm>
          <a:off x="741363" y="2738447"/>
          <a:ext cx="4935537" cy="342900"/>
        </p:xfrm>
        <a:graphic>
          <a:graphicData uri="http://schemas.openxmlformats.org/presentationml/2006/ole">
            <mc:AlternateContent xmlns:mc="http://schemas.openxmlformats.org/markup-compatibility/2006">
              <mc:Choice xmlns:v="urn:schemas-microsoft-com:vml" Requires="v">
                <p:oleObj spid="_x0000_s34831" name="package" r:id="rId10" imgW="2743200" imgH="228600" progId="package">
                  <p:embed/>
                </p:oleObj>
              </mc:Choice>
              <mc:Fallback>
                <p:oleObj name="package" r:id="rId10" imgW="2743200" imgH="228600" progId="package">
                  <p:embed/>
                  <p:pic>
                    <p:nvPicPr>
                      <p:cNvPr id="132" name="对象"/>
                      <p:cNvPicPr>
                        <a:picLocks noChangeAspect="1"/>
                      </p:cNvPicPr>
                      <p:nvPr/>
                    </p:nvPicPr>
                    <p:blipFill>
                      <a:blip r:embed="rId11" cstate="print"/>
                      <a:stretch>
                        <a:fillRect/>
                      </a:stretch>
                    </p:blipFill>
                    <p:spPr>
                      <a:xfrm>
                        <a:off x="741363" y="2738447"/>
                        <a:ext cx="4935537" cy="342900"/>
                      </a:xfrm>
                      <a:prstGeom prst="rect">
                        <a:avLst/>
                      </a:prstGeom>
                      <a:noFill/>
                      <a:ln w="9525" cap="flat" cmpd="sng">
                        <a:noFill/>
                        <a:prstDash val="solid"/>
                        <a:miter/>
                      </a:ln>
                    </p:spPr>
                  </p:pic>
                </p:oleObj>
              </mc:Fallback>
            </mc:AlternateContent>
          </a:graphicData>
        </a:graphic>
      </p:graphicFrame>
      <p:graphicFrame>
        <p:nvGraphicFramePr>
          <p:cNvPr id="133" name="对象"/>
          <p:cNvGraphicFramePr>
            <a:graphicFrameLocks noChangeAspect="1"/>
          </p:cNvGraphicFramePr>
          <p:nvPr/>
        </p:nvGraphicFramePr>
        <p:xfrm>
          <a:off x="566740" y="3357574"/>
          <a:ext cx="4554537" cy="361950"/>
        </p:xfrm>
        <a:graphic>
          <a:graphicData uri="http://schemas.openxmlformats.org/presentationml/2006/ole">
            <mc:AlternateContent xmlns:mc="http://schemas.openxmlformats.org/markup-compatibility/2006">
              <mc:Choice xmlns:v="urn:schemas-microsoft-com:vml" Requires="v">
                <p:oleObj spid="_x0000_s34832" name="package" r:id="rId12" imgW="3245485" imgH="233045" progId="package">
                  <p:embed/>
                </p:oleObj>
              </mc:Choice>
              <mc:Fallback>
                <p:oleObj name="package" r:id="rId12" imgW="3245485" imgH="233045" progId="package">
                  <p:embed/>
                  <p:pic>
                    <p:nvPicPr>
                      <p:cNvPr id="133" name="对象"/>
                      <p:cNvPicPr>
                        <a:picLocks noChangeAspect="1"/>
                      </p:cNvPicPr>
                      <p:nvPr/>
                    </p:nvPicPr>
                    <p:blipFill>
                      <a:blip r:embed="rId13" cstate="print"/>
                      <a:stretch>
                        <a:fillRect/>
                      </a:stretch>
                    </p:blipFill>
                    <p:spPr>
                      <a:xfrm>
                        <a:off x="566740" y="3357574"/>
                        <a:ext cx="4554537" cy="361950"/>
                      </a:xfrm>
                      <a:prstGeom prst="rect">
                        <a:avLst/>
                      </a:prstGeom>
                      <a:noFill/>
                      <a:ln w="9525" cap="flat" cmpd="sng">
                        <a:noFill/>
                        <a:prstDash val="solid"/>
                        <a:miter/>
                      </a:ln>
                    </p:spPr>
                  </p:pic>
                </p:oleObj>
              </mc:Fallback>
            </mc:AlternateContent>
          </a:graphicData>
        </a:graphic>
      </p:graphicFrame>
      <p:graphicFrame>
        <p:nvGraphicFramePr>
          <p:cNvPr id="134" name="对象"/>
          <p:cNvGraphicFramePr>
            <a:graphicFrameLocks noChangeAspect="1"/>
          </p:cNvGraphicFramePr>
          <p:nvPr/>
        </p:nvGraphicFramePr>
        <p:xfrm>
          <a:off x="566743" y="4949841"/>
          <a:ext cx="2347912" cy="373062"/>
        </p:xfrm>
        <a:graphic>
          <a:graphicData uri="http://schemas.openxmlformats.org/presentationml/2006/ole">
            <mc:AlternateContent xmlns:mc="http://schemas.openxmlformats.org/markup-compatibility/2006">
              <mc:Choice xmlns:v="urn:schemas-microsoft-com:vml" Requires="v">
                <p:oleObj spid="_x0000_s34833" name="package" r:id="rId14" imgW="1523365" imgH="215900" progId="package">
                  <p:embed/>
                </p:oleObj>
              </mc:Choice>
              <mc:Fallback>
                <p:oleObj name="package" r:id="rId14" imgW="1523365" imgH="215900" progId="package">
                  <p:embed/>
                  <p:pic>
                    <p:nvPicPr>
                      <p:cNvPr id="134" name="对象"/>
                      <p:cNvPicPr>
                        <a:picLocks noChangeAspect="1"/>
                      </p:cNvPicPr>
                      <p:nvPr/>
                    </p:nvPicPr>
                    <p:blipFill>
                      <a:blip r:embed="rId15" cstate="print"/>
                      <a:stretch>
                        <a:fillRect/>
                      </a:stretch>
                    </p:blipFill>
                    <p:spPr>
                      <a:xfrm>
                        <a:off x="566743" y="4949841"/>
                        <a:ext cx="2347912" cy="373062"/>
                      </a:xfrm>
                      <a:prstGeom prst="rect">
                        <a:avLst/>
                      </a:prstGeom>
                      <a:noFill/>
                      <a:ln w="9525" cap="flat" cmpd="sng">
                        <a:noFill/>
                        <a:prstDash val="solid"/>
                        <a:miter/>
                      </a:ln>
                    </p:spPr>
                  </p:pic>
                </p:oleObj>
              </mc:Fallback>
            </mc:AlternateContent>
          </a:graphicData>
        </a:graphic>
      </p:graphicFrame>
      <p:sp>
        <p:nvSpPr>
          <p:cNvPr id="135" name="矩形"/>
          <p:cNvSpPr/>
          <p:nvPr/>
        </p:nvSpPr>
        <p:spPr>
          <a:xfrm>
            <a:off x="0" y="5119210"/>
            <a:ext cx="192404" cy="205740"/>
          </a:xfrm>
          <a:prstGeom prst="rect">
            <a:avLst/>
          </a:prstGeom>
          <a:no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en-US" altLang="zh-CN" sz="800" b="0"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 </a:t>
            </a:r>
            <a:endParaRPr lang="zh-CN" altLang="en-US" sz="18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endParaRPr>
          </a:p>
        </p:txBody>
      </p:sp>
      <p:grpSp>
        <p:nvGrpSpPr>
          <p:cNvPr id="138" name="组合"/>
          <p:cNvGrpSpPr/>
          <p:nvPr/>
        </p:nvGrpSpPr>
        <p:grpSpPr>
          <a:xfrm>
            <a:off x="569914" y="3922772"/>
            <a:ext cx="4146083" cy="793699"/>
            <a:chOff x="569914" y="3922772"/>
            <a:chExt cx="4146083" cy="793699"/>
          </a:xfrm>
        </p:grpSpPr>
        <p:graphicFrame>
          <p:nvGraphicFramePr>
            <p:cNvPr id="136" name="对象"/>
            <p:cNvGraphicFramePr>
              <a:graphicFrameLocks noChangeAspect="1"/>
            </p:cNvGraphicFramePr>
            <p:nvPr/>
          </p:nvGraphicFramePr>
          <p:xfrm>
            <a:off x="569914" y="3922772"/>
            <a:ext cx="2639622" cy="793699"/>
          </p:xfrm>
          <a:graphic>
            <a:graphicData uri="http://schemas.openxmlformats.org/presentationml/2006/ole">
              <mc:AlternateContent xmlns:mc="http://schemas.openxmlformats.org/markup-compatibility/2006">
                <mc:Choice xmlns:v="urn:schemas-microsoft-com:vml" Requires="v">
                  <p:oleObj spid="_x0000_s34834" name="package" r:id="rId16" imgW="1600200" imgH="457200" progId="package">
                    <p:embed/>
                  </p:oleObj>
                </mc:Choice>
                <mc:Fallback>
                  <p:oleObj name="package" r:id="rId16" imgW="1600200" imgH="457200" progId="package">
                    <p:embed/>
                    <p:pic>
                      <p:nvPicPr>
                        <p:cNvPr id="136" name="对象"/>
                        <p:cNvPicPr>
                          <a:picLocks noChangeAspect="1"/>
                        </p:cNvPicPr>
                        <p:nvPr/>
                      </p:nvPicPr>
                      <p:blipFill>
                        <a:blip r:embed="rId17" cstate="print"/>
                        <a:stretch>
                          <a:fillRect/>
                        </a:stretch>
                      </p:blipFill>
                      <p:spPr>
                        <a:xfrm>
                          <a:off x="569914" y="3922772"/>
                          <a:ext cx="2639622" cy="793699"/>
                        </a:xfrm>
                        <a:prstGeom prst="rect">
                          <a:avLst/>
                        </a:prstGeom>
                        <a:noFill/>
                        <a:ln w="9525" cap="flat" cmpd="sng">
                          <a:noFill/>
                          <a:prstDash val="solid"/>
                          <a:miter/>
                        </a:ln>
                      </p:spPr>
                    </p:pic>
                  </p:oleObj>
                </mc:Fallback>
              </mc:AlternateContent>
            </a:graphicData>
          </a:graphic>
        </p:graphicFrame>
        <p:graphicFrame>
          <p:nvGraphicFramePr>
            <p:cNvPr id="137" name="对象"/>
            <p:cNvGraphicFramePr>
              <a:graphicFrameLocks noChangeAspect="1"/>
            </p:cNvGraphicFramePr>
            <p:nvPr/>
          </p:nvGraphicFramePr>
          <p:xfrm>
            <a:off x="3390548" y="4077411"/>
            <a:ext cx="1325449" cy="441932"/>
          </p:xfrm>
          <a:graphic>
            <a:graphicData uri="http://schemas.openxmlformats.org/presentationml/2006/ole">
              <mc:AlternateContent xmlns:mc="http://schemas.openxmlformats.org/markup-compatibility/2006">
                <mc:Choice xmlns:v="urn:schemas-microsoft-com:vml" Requires="v">
                  <p:oleObj spid="_x0000_s34835" name="package" r:id="rId18" imgW="748665" imgH="241300" progId="package">
                    <p:embed/>
                  </p:oleObj>
                </mc:Choice>
                <mc:Fallback>
                  <p:oleObj name="package" r:id="rId18" imgW="748665" imgH="241300" progId="package">
                    <p:embed/>
                    <p:pic>
                      <p:nvPicPr>
                        <p:cNvPr id="137" name="对象"/>
                        <p:cNvPicPr>
                          <a:picLocks noChangeAspect="1"/>
                        </p:cNvPicPr>
                        <p:nvPr/>
                      </p:nvPicPr>
                      <p:blipFill>
                        <a:blip r:embed="rId19" cstate="print"/>
                        <a:stretch>
                          <a:fillRect/>
                        </a:stretch>
                      </p:blipFill>
                      <p:spPr>
                        <a:xfrm>
                          <a:off x="3390548" y="4077411"/>
                          <a:ext cx="1325449" cy="441932"/>
                        </a:xfrm>
                        <a:prstGeom prst="rect">
                          <a:avLst/>
                        </a:prstGeom>
                        <a:noFill/>
                        <a:ln w="9525" cap="flat" cmpd="sng">
                          <a:noFill/>
                          <a:prstDash val="solid"/>
                          <a:miter/>
                        </a:ln>
                      </p:spPr>
                    </p:pic>
                  </p:oleObj>
                </mc:Fallback>
              </mc:AlternateContent>
            </a:graphicData>
          </a:graphic>
        </p:graphicFrame>
      </p:grpSp>
      <p:graphicFrame>
        <p:nvGraphicFramePr>
          <p:cNvPr id="139" name="对象"/>
          <p:cNvGraphicFramePr>
            <a:graphicFrameLocks noChangeAspect="1"/>
          </p:cNvGraphicFramePr>
          <p:nvPr/>
        </p:nvGraphicFramePr>
        <p:xfrm>
          <a:off x="4935537" y="4077411"/>
          <a:ext cx="2012427" cy="372365"/>
        </p:xfrm>
        <a:graphic>
          <a:graphicData uri="http://schemas.openxmlformats.org/presentationml/2006/ole">
            <mc:AlternateContent xmlns:mc="http://schemas.openxmlformats.org/markup-compatibility/2006">
              <mc:Choice xmlns:v="urn:schemas-microsoft-com:vml" Requires="v">
                <p:oleObj spid="_x0000_s34836" name="package" r:id="rId20" imgW="876300" imgH="152400" progId="package">
                  <p:embed/>
                </p:oleObj>
              </mc:Choice>
              <mc:Fallback>
                <p:oleObj name="package" r:id="rId20" imgW="876300" imgH="152400" progId="package">
                  <p:embed/>
                  <p:pic>
                    <p:nvPicPr>
                      <p:cNvPr id="139" name="对象"/>
                      <p:cNvPicPr>
                        <a:picLocks noChangeAspect="1"/>
                      </p:cNvPicPr>
                      <p:nvPr/>
                    </p:nvPicPr>
                    <p:blipFill>
                      <a:blip r:embed="rId21" cstate="print"/>
                      <a:stretch>
                        <a:fillRect/>
                      </a:stretch>
                    </p:blipFill>
                    <p:spPr>
                      <a:xfrm>
                        <a:off x="4935537" y="4077411"/>
                        <a:ext cx="2012427" cy="372365"/>
                      </a:xfrm>
                      <a:prstGeom prst="rect">
                        <a:avLst/>
                      </a:prstGeom>
                      <a:noFill/>
                      <a:ln w="9525" cap="flat" cmpd="sng">
                        <a:noFill/>
                        <a:prstDash val="solid"/>
                        <a:miter/>
                      </a:ln>
                    </p:spPr>
                  </p:pic>
                </p:oleObj>
              </mc:Fallback>
            </mc:AlternateContent>
          </a:graphicData>
        </a:graphic>
      </p:graphicFrame>
      <p:grpSp>
        <p:nvGrpSpPr>
          <p:cNvPr id="142" name="组合"/>
          <p:cNvGrpSpPr/>
          <p:nvPr/>
        </p:nvGrpSpPr>
        <p:grpSpPr>
          <a:xfrm>
            <a:off x="3781454" y="5300966"/>
            <a:ext cx="1710099" cy="709290"/>
            <a:chOff x="3781454" y="5300966"/>
            <a:chExt cx="1710099" cy="709290"/>
          </a:xfrm>
        </p:grpSpPr>
        <p:sp>
          <p:nvSpPr>
            <p:cNvPr id="140" name="矩形"/>
            <p:cNvSpPr/>
            <p:nvPr/>
          </p:nvSpPr>
          <p:spPr>
            <a:xfrm>
              <a:off x="3781454" y="5300966"/>
              <a:ext cx="1710099" cy="386715"/>
            </a:xfrm>
            <a:prstGeom prst="rect">
              <a:avLst/>
            </a:prstGeom>
            <a:no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zh-CN" altLang="en-US" sz="2000" b="1" i="0" u="none" strike="noStrike" kern="1200" cap="none" spc="0" baseline="0">
                  <a:solidFill>
                    <a:srgbClr val="FF0000"/>
                  </a:solidFill>
                  <a:latin typeface="楷体" panose="02010609060101010101" pitchFamily="49" charset="-122"/>
                  <a:ea typeface="楷体" panose="02010609060101010101" pitchFamily="49" charset="-122"/>
                  <a:cs typeface="Arial" panose="020B0604020202020204" pitchFamily="34" charset="0"/>
                </a:rPr>
                <a:t>注:</a:t>
              </a:r>
              <a:r>
                <a:rPr lang="en-US" altLang="zh-CN" sz="2000" b="1" i="0" u="none" strike="noStrike" kern="1200" cap="none" spc="0" baseline="0">
                  <a:solidFill>
                    <a:schemeClr val="tx1"/>
                  </a:solidFill>
                  <a:latin typeface="楷体" panose="02010609060101010101" pitchFamily="49" charset="-122"/>
                  <a:ea typeface="楷体" panose="02010609060101010101" pitchFamily="49" charset="-122"/>
                  <a:cs typeface="Arial" panose="020B0604020202020204" pitchFamily="34" charset="0"/>
                </a:rPr>
                <a:t>n</a:t>
              </a:r>
              <a:r>
                <a:rPr lang="zh-CN" altLang="en-US" sz="2000" b="1" i="0" u="none" strike="noStrike" kern="1200" cap="none" spc="0" baseline="0">
                  <a:solidFill>
                    <a:schemeClr val="tx1"/>
                  </a:solidFill>
                  <a:latin typeface="楷体" panose="02010609060101010101" pitchFamily="49" charset="-122"/>
                  <a:ea typeface="楷体" panose="02010609060101010101" pitchFamily="49" charset="-122"/>
                  <a:cs typeface="Arial" panose="020B0604020202020204" pitchFamily="34" charset="0"/>
                </a:rPr>
                <a:t>充分大时 </a:t>
              </a:r>
              <a:endParaRPr lang="zh-CN" altLang="en-US" sz="1600" b="1" i="0" u="none" strike="noStrike" kern="1200" cap="none" spc="0" baseline="0">
                <a:solidFill>
                  <a:schemeClr val="tx1"/>
                </a:solidFill>
                <a:latin typeface="楷体" panose="02010609060101010101" pitchFamily="49" charset="-122"/>
                <a:ea typeface="楷体" panose="02010609060101010101" pitchFamily="49" charset="-122"/>
                <a:cs typeface="Arial" panose="020B0604020202020204" pitchFamily="34" charset="0"/>
              </a:endParaRPr>
            </a:p>
          </p:txBody>
        </p:sp>
        <p:graphicFrame>
          <p:nvGraphicFramePr>
            <p:cNvPr id="141" name="对象"/>
            <p:cNvGraphicFramePr>
              <a:graphicFrameLocks noChangeAspect="1"/>
            </p:cNvGraphicFramePr>
            <p:nvPr/>
          </p:nvGraphicFramePr>
          <p:xfrm>
            <a:off x="4251372" y="5572107"/>
            <a:ext cx="1008063" cy="438149"/>
          </p:xfrm>
          <a:graphic>
            <a:graphicData uri="http://schemas.openxmlformats.org/presentationml/2006/ole">
              <mc:AlternateContent xmlns:mc="http://schemas.openxmlformats.org/markup-compatibility/2006">
                <mc:Choice xmlns:v="urn:schemas-microsoft-com:vml" Requires="v">
                  <p:oleObj spid="_x0000_s34837" name="package" r:id="rId22" imgW="508000" imgH="215900" progId="package">
                    <p:embed/>
                  </p:oleObj>
                </mc:Choice>
                <mc:Fallback>
                  <p:oleObj name="package" r:id="rId22" imgW="508000" imgH="215900" progId="package">
                    <p:embed/>
                    <p:pic>
                      <p:nvPicPr>
                        <p:cNvPr id="141" name="对象"/>
                        <p:cNvPicPr>
                          <a:picLocks noChangeAspect="1"/>
                        </p:cNvPicPr>
                        <p:nvPr/>
                      </p:nvPicPr>
                      <p:blipFill>
                        <a:blip r:embed="rId23" cstate="print"/>
                        <a:stretch>
                          <a:fillRect/>
                        </a:stretch>
                      </p:blipFill>
                      <p:spPr>
                        <a:xfrm>
                          <a:off x="4251372" y="5572107"/>
                          <a:ext cx="1008063" cy="438149"/>
                        </a:xfrm>
                        <a:prstGeom prst="rect">
                          <a:avLst/>
                        </a:prstGeom>
                        <a:noFill/>
                        <a:ln w="9525" cap="flat" cmpd="sng">
                          <a:noFill/>
                          <a:prstDash val="solid"/>
                          <a:miter/>
                        </a:ln>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barn(inHorizontal)">
                                      <p:cBhvr>
                                        <p:cTn id="7" dur="5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barn(inHorizontal)">
                                      <p:cBhvr>
                                        <p:cTn id="12" dur="500"/>
                                        <p:tgtEl>
                                          <p:spTgt spid="13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nodeType="clickEffect">
                                  <p:stCondLst>
                                    <p:cond delay="0"/>
                                  </p:stCondLst>
                                  <p:childTnLst>
                                    <p:set>
                                      <p:cBhvr>
                                        <p:cTn id="16" dur="1" fill="hold">
                                          <p:stCondLst>
                                            <p:cond delay="0"/>
                                          </p:stCondLst>
                                        </p:cTn>
                                        <p:tgtEl>
                                          <p:spTgt spid="132"/>
                                        </p:tgtEl>
                                        <p:attrNameLst>
                                          <p:attrName>style.visibility</p:attrName>
                                        </p:attrNameLst>
                                      </p:cBhvr>
                                      <p:to>
                                        <p:strVal val="visible"/>
                                      </p:to>
                                    </p:set>
                                    <p:animEffect transition="in" filter="barn(inHorizontal)">
                                      <p:cBhvr>
                                        <p:cTn id="17" dur="500"/>
                                        <p:tgtEl>
                                          <p:spTgt spid="13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nodeType="clickEffect">
                                  <p:stCondLst>
                                    <p:cond delay="0"/>
                                  </p:stCondLst>
                                  <p:childTnLst>
                                    <p:set>
                                      <p:cBhvr>
                                        <p:cTn id="21" dur="1" fill="hold">
                                          <p:stCondLst>
                                            <p:cond delay="0"/>
                                          </p:stCondLst>
                                        </p:cTn>
                                        <p:tgtEl>
                                          <p:spTgt spid="133"/>
                                        </p:tgtEl>
                                        <p:attrNameLst>
                                          <p:attrName>style.visibility</p:attrName>
                                        </p:attrNameLst>
                                      </p:cBhvr>
                                      <p:to>
                                        <p:strVal val="visible"/>
                                      </p:to>
                                    </p:set>
                                    <p:animEffect transition="in" filter="barn(inHorizontal)">
                                      <p:cBhvr>
                                        <p:cTn id="22" dur="500"/>
                                        <p:tgtEl>
                                          <p:spTgt spid="13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138"/>
                                        </p:tgtEl>
                                        <p:attrNameLst>
                                          <p:attrName>style.visibility</p:attrName>
                                        </p:attrNameLst>
                                      </p:cBhvr>
                                      <p:to>
                                        <p:strVal val="visible"/>
                                      </p:to>
                                    </p:set>
                                    <p:animEffect transition="in" filter="barn(inHorizontal)">
                                      <p:cBhvr>
                                        <p:cTn id="27" dur="500"/>
                                        <p:tgtEl>
                                          <p:spTgt spid="13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39"/>
                                        </p:tgtEl>
                                        <p:attrNameLst>
                                          <p:attrName>style.visibility</p:attrName>
                                        </p:attrNameLst>
                                      </p:cBhvr>
                                      <p:to>
                                        <p:strVal val="visible"/>
                                      </p:to>
                                    </p:set>
                                    <p:animEffect transition="in" filter="blinds(horizontal)">
                                      <p:cBhvr>
                                        <p:cTn id="32" dur="500"/>
                                        <p:tgtEl>
                                          <p:spTgt spid="13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6" fill="hold" nodeType="clickEffect">
                                  <p:stCondLst>
                                    <p:cond delay="0"/>
                                  </p:stCondLst>
                                  <p:childTnLst>
                                    <p:set>
                                      <p:cBhvr>
                                        <p:cTn id="36" dur="1" fill="hold">
                                          <p:stCondLst>
                                            <p:cond delay="0"/>
                                          </p:stCondLst>
                                        </p:cTn>
                                        <p:tgtEl>
                                          <p:spTgt spid="134"/>
                                        </p:tgtEl>
                                        <p:attrNameLst>
                                          <p:attrName>style.visibility</p:attrName>
                                        </p:attrNameLst>
                                      </p:cBhvr>
                                      <p:to>
                                        <p:strVal val="visible"/>
                                      </p:to>
                                    </p:set>
                                    <p:animEffect transition="in" filter="barn(inHorizontal)">
                                      <p:cBhvr>
                                        <p:cTn id="37"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128</a:t>
            </a:fld>
            <a:endParaRPr lang="zh-CN" altLang="en-US">
              <a:latin typeface="Arial" panose="020B0604020202020204" pitchFamily="34" charset="0"/>
              <a:ea typeface="方正行楷简体" pitchFamily="2" charset="-122"/>
              <a:cs typeface="Arial" panose="020B0604020202020204" pitchFamily="34" charset="0"/>
            </a:endParaRPr>
          </a:p>
        </p:txBody>
      </p:sp>
      <p:sp>
        <p:nvSpPr>
          <p:cNvPr id="147" name="标题"/>
          <p:cNvSpPr>
            <a:spLocks noGrp="1"/>
          </p:cNvSpPr>
          <p:nvPr>
            <p:ph type="title" idx="4294967295"/>
          </p:nvPr>
        </p:nvSpPr>
        <p:spPr>
          <a:xfrm>
            <a:off x="215914" y="457200"/>
            <a:ext cx="4897438" cy="536575"/>
          </a:xfrm>
          <a:prstGeom prst="rect">
            <a:avLst/>
          </a:prstGeom>
          <a:ln w="9525" cap="flat" cmpd="sng">
            <a:noFill/>
            <a:prstDash val="solid"/>
            <a:round/>
          </a:ln>
        </p:spPr>
        <p:txBody>
          <a:bodyPr vert="horz" wrap="square" lIns="91440" tIns="45720" rIns="91440" bIns="45720" anchor="ctr" anchorCtr="0"/>
          <a:lstStyle/>
          <a:p>
            <a:pPr marL="0" indent="0">
              <a:buNone/>
            </a:pPr>
            <a:r>
              <a:rPr lang="en-US" altLang="zh-CN" sz="3200" b="1">
                <a:solidFill>
                  <a:srgbClr val="0000FF"/>
                </a:solidFill>
                <a:ea typeface="方正行楷简体" pitchFamily="2" charset="-122"/>
              </a:rPr>
              <a:t> </a:t>
            </a:r>
            <a:r>
              <a:rPr lang="zh-CN" altLang="en-US" sz="2600" b="1">
                <a:solidFill>
                  <a:srgbClr val="0000FF"/>
                </a:solidFill>
                <a:ea typeface="隶书" panose="02010509060101010101" pitchFamily="49" charset="-122"/>
              </a:rPr>
              <a:t>二维数字特征的性质</a:t>
            </a:r>
          </a:p>
        </p:txBody>
      </p:sp>
      <p:grpSp>
        <p:nvGrpSpPr>
          <p:cNvPr id="150" name="组合"/>
          <p:cNvGrpSpPr/>
          <p:nvPr/>
        </p:nvGrpSpPr>
        <p:grpSpPr>
          <a:xfrm>
            <a:off x="1399430" y="2257434"/>
            <a:ext cx="4471192" cy="453388"/>
            <a:chOff x="1399430" y="2257434"/>
            <a:chExt cx="4471192" cy="453388"/>
          </a:xfrm>
        </p:grpSpPr>
        <p:sp>
          <p:nvSpPr>
            <p:cNvPr id="148" name="矩形"/>
            <p:cNvSpPr/>
            <p:nvPr/>
          </p:nvSpPr>
          <p:spPr>
            <a:xfrm>
              <a:off x="1399430" y="2257434"/>
              <a:ext cx="3001861" cy="453388"/>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20000"/>
                </a:spcBef>
                <a:spcAft>
                  <a:spcPts val="0"/>
                </a:spcAft>
                <a:buNone/>
              </a:pPr>
              <a:r>
                <a:rPr lang="zh-CN" altLang="en-US" sz="2400" b="1" i="0" u="none" strike="noStrike" kern="1200" cap="none" spc="0" baseline="0">
                  <a:solidFill>
                    <a:srgbClr val="0033CC"/>
                  </a:solidFill>
                  <a:latin typeface="Arial" panose="020B0604020202020204" pitchFamily="34" charset="0"/>
                  <a:ea typeface="方正行楷简体" pitchFamily="2" charset="-122"/>
                  <a:cs typeface="Arial" panose="020B0604020202020204" pitchFamily="34" charset="0"/>
                </a:rPr>
                <a:t>当</a:t>
              </a:r>
              <a:r>
                <a:rPr lang="en-US" altLang="zh-CN" sz="2400" b="1" i="0" u="none" strike="noStrike" kern="1200" cap="none" spc="0" baseline="0">
                  <a:solidFill>
                    <a:srgbClr val="0033CC"/>
                  </a:solidFill>
                  <a:latin typeface="Arial" panose="020B0604020202020204" pitchFamily="34" charset="0"/>
                  <a:ea typeface="方正行楷简体" pitchFamily="2" charset="-122"/>
                  <a:cs typeface="Arial" panose="020B0604020202020204" pitchFamily="34" charset="0"/>
                </a:rPr>
                <a:t>X</a:t>
              </a:r>
              <a:r>
                <a:rPr lang="zh-CN" altLang="en-US" sz="2400" b="1" i="0" u="none" strike="noStrike" kern="1200" cap="none" spc="0" baseline="0">
                  <a:solidFill>
                    <a:srgbClr val="0033CC"/>
                  </a:solidFill>
                  <a:latin typeface="Arial" panose="020B0604020202020204" pitchFamily="34" charset="0"/>
                  <a:ea typeface="方正行楷简体" pitchFamily="2" charset="-122"/>
                  <a:cs typeface="Arial" panose="020B0604020202020204" pitchFamily="34" charset="0"/>
                </a:rPr>
                <a:t>与</a:t>
              </a:r>
              <a:r>
                <a:rPr lang="en-US" altLang="zh-CN" sz="2400" b="1" i="0" u="none" strike="noStrike" kern="1200" cap="none" spc="0" baseline="0">
                  <a:solidFill>
                    <a:srgbClr val="0033CC"/>
                  </a:solidFill>
                  <a:latin typeface="Arial" panose="020B0604020202020204" pitchFamily="34" charset="0"/>
                  <a:ea typeface="方正行楷简体" pitchFamily="2" charset="-122"/>
                  <a:cs typeface="Arial" panose="020B0604020202020204" pitchFamily="34" charset="0"/>
                </a:rPr>
                <a:t>Y</a:t>
              </a:r>
              <a:r>
                <a:rPr lang="zh-CN" altLang="en-US" sz="2400" b="1" i="0" u="none" strike="noStrike" kern="1200" cap="none" spc="0" baseline="0">
                  <a:solidFill>
                    <a:srgbClr val="0033CC"/>
                  </a:solidFill>
                  <a:latin typeface="Arial" panose="020B0604020202020204" pitchFamily="34" charset="0"/>
                  <a:ea typeface="方正行楷简体" pitchFamily="2" charset="-122"/>
                  <a:cs typeface="Arial" panose="020B0604020202020204" pitchFamily="34" charset="0"/>
                </a:rPr>
                <a:t>相互独立时</a:t>
              </a:r>
              <a:r>
                <a:rPr lang="zh-CN" altLang="en-US" sz="2400" b="0" i="0" u="none" strike="noStrike" kern="1200" cap="none" spc="0" baseline="0">
                  <a:solidFill>
                    <a:srgbClr val="0033CC"/>
                  </a:solidFill>
                  <a:latin typeface="Arial" panose="020B0604020202020204" pitchFamily="34" charset="0"/>
                  <a:ea typeface="方正行楷简体" pitchFamily="2" charset="-122"/>
                  <a:cs typeface="Arial" panose="020B0604020202020204" pitchFamily="34" charset="0"/>
                </a:rPr>
                <a:t>，</a:t>
              </a:r>
            </a:p>
          </p:txBody>
        </p:sp>
        <p:graphicFrame>
          <p:nvGraphicFramePr>
            <p:cNvPr id="149" name="对象"/>
            <p:cNvGraphicFramePr>
              <a:graphicFrameLocks noChangeAspect="1"/>
            </p:cNvGraphicFramePr>
            <p:nvPr/>
          </p:nvGraphicFramePr>
          <p:xfrm>
            <a:off x="4141810" y="2305077"/>
            <a:ext cx="1728812" cy="395285"/>
          </p:xfrm>
          <a:graphic>
            <a:graphicData uri="http://schemas.openxmlformats.org/presentationml/2006/ole">
              <mc:AlternateContent xmlns:mc="http://schemas.openxmlformats.org/markup-compatibility/2006">
                <mc:Choice xmlns:v="urn:schemas-microsoft-com:vml" Requires="v">
                  <p:oleObj spid="_x0000_s35849" name="package" r:id="rId4" imgW="901065" imgH="203200" progId="package">
                    <p:embed/>
                  </p:oleObj>
                </mc:Choice>
                <mc:Fallback>
                  <p:oleObj name="package" r:id="rId4" imgW="901065" imgH="203200" progId="package">
                    <p:embed/>
                    <p:pic>
                      <p:nvPicPr>
                        <p:cNvPr id="149" name="对象"/>
                        <p:cNvPicPr>
                          <a:picLocks noChangeAspect="1"/>
                        </p:cNvPicPr>
                        <p:nvPr/>
                      </p:nvPicPr>
                      <p:blipFill>
                        <a:blip r:embed="rId5" cstate="print"/>
                        <a:stretch>
                          <a:fillRect/>
                        </a:stretch>
                      </p:blipFill>
                      <p:spPr>
                        <a:xfrm>
                          <a:off x="4141810" y="2305077"/>
                          <a:ext cx="1728812" cy="395285"/>
                        </a:xfrm>
                        <a:prstGeom prst="rect">
                          <a:avLst/>
                        </a:prstGeom>
                        <a:noFill/>
                        <a:ln w="9525" cap="flat" cmpd="sng">
                          <a:noFill/>
                          <a:prstDash val="solid"/>
                          <a:miter/>
                        </a:ln>
                      </p:spPr>
                    </p:pic>
                  </p:oleObj>
                </mc:Fallback>
              </mc:AlternateContent>
            </a:graphicData>
          </a:graphic>
        </p:graphicFrame>
      </p:grpSp>
      <p:sp>
        <p:nvSpPr>
          <p:cNvPr id="151" name="矩形"/>
          <p:cNvSpPr/>
          <p:nvPr/>
        </p:nvSpPr>
        <p:spPr>
          <a:xfrm>
            <a:off x="841373" y="2884815"/>
            <a:ext cx="1023937" cy="453388"/>
          </a:xfrm>
          <a:prstGeom prst="rect">
            <a:avLst/>
          </a:prstGeom>
          <a:noFill/>
          <a:ln w="9525" cap="flat" cmpd="sng">
            <a:noFill/>
            <a:prstDash val="solid"/>
            <a:round/>
          </a:ln>
        </p:spPr>
        <p:txBody>
          <a:bodyPr vert="horz" wrap="square" lIns="91440" tIns="45720" rIns="91440" bIns="45720" anchor="ctr" anchorCtr="0">
            <a:spAutoFit/>
          </a:bodyPr>
          <a:lstStyle/>
          <a:p>
            <a:pPr marL="0" indent="0" algn="l">
              <a:lnSpc>
                <a:spcPct val="100000"/>
              </a:lnSpc>
              <a:spcBef>
                <a:spcPts val="0"/>
              </a:spcBef>
              <a:spcAft>
                <a:spcPts val="0"/>
              </a:spcAft>
              <a:buNone/>
            </a:pPr>
            <a:r>
              <a:rPr lang="zh-CN" altLang="en-US" sz="2400" b="1" i="0" u="none" strike="noStrike" kern="1200" cap="none" spc="0" baseline="0">
                <a:solidFill>
                  <a:srgbClr val="0033CC"/>
                </a:solidFill>
                <a:latin typeface="Arial" panose="020B0604020202020204" pitchFamily="34" charset="0"/>
                <a:ea typeface="方正行楷简体" pitchFamily="2" charset="-122"/>
                <a:cs typeface="Arial" panose="020B0604020202020204" pitchFamily="34" charset="0"/>
              </a:rPr>
              <a:t>（</a:t>
            </a:r>
            <a:r>
              <a:rPr lang="en-US" altLang="zh-CN" sz="2400" b="1" i="0" u="none" strike="noStrike" kern="1200" cap="none" spc="0" baseline="0">
                <a:solidFill>
                  <a:srgbClr val="0033CC"/>
                </a:solidFill>
                <a:latin typeface="Arial" panose="020B0604020202020204" pitchFamily="34" charset="0"/>
                <a:ea typeface="方正行楷简体" pitchFamily="2" charset="-122"/>
                <a:cs typeface="Arial" panose="020B0604020202020204" pitchFamily="34" charset="0"/>
              </a:rPr>
              <a:t>3</a:t>
            </a:r>
            <a:r>
              <a:rPr lang="zh-CN" altLang="en-US" sz="2400" b="1" i="0" u="none" strike="noStrike" kern="1200" cap="none" spc="0" baseline="0">
                <a:solidFill>
                  <a:srgbClr val="0033CC"/>
                </a:solidFill>
                <a:latin typeface="Arial" panose="020B0604020202020204" pitchFamily="34" charset="0"/>
                <a:ea typeface="方正行楷简体" pitchFamily="2" charset="-122"/>
                <a:cs typeface="Arial" panose="020B0604020202020204" pitchFamily="34" charset="0"/>
              </a:rPr>
              <a:t>）</a:t>
            </a:r>
            <a:r>
              <a:rPr lang="en-US" altLang="zh-CN" sz="1600" b="0"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 </a:t>
            </a:r>
            <a:endParaRPr lang="zh-CN" altLang="en-US" sz="1600" b="0"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endParaRPr>
          </a:p>
        </p:txBody>
      </p:sp>
      <p:graphicFrame>
        <p:nvGraphicFramePr>
          <p:cNvPr id="152" name="对象"/>
          <p:cNvGraphicFramePr>
            <a:graphicFrameLocks noChangeAspect="1"/>
          </p:cNvGraphicFramePr>
          <p:nvPr/>
        </p:nvGraphicFramePr>
        <p:xfrm>
          <a:off x="1863722" y="2897200"/>
          <a:ext cx="3240088" cy="439737"/>
        </p:xfrm>
        <a:graphic>
          <a:graphicData uri="http://schemas.openxmlformats.org/presentationml/2006/ole">
            <mc:AlternateContent xmlns:mc="http://schemas.openxmlformats.org/markup-compatibility/2006">
              <mc:Choice xmlns:v="urn:schemas-microsoft-com:vml" Requires="v">
                <p:oleObj spid="_x0000_s35850" name="package" r:id="rId6" imgW="1473200" imgH="203200" progId="package">
                  <p:embed/>
                </p:oleObj>
              </mc:Choice>
              <mc:Fallback>
                <p:oleObj name="package" r:id="rId6" imgW="1473200" imgH="203200" progId="package">
                  <p:embed/>
                  <p:pic>
                    <p:nvPicPr>
                      <p:cNvPr id="152" name="对象"/>
                      <p:cNvPicPr>
                        <a:picLocks noChangeAspect="1"/>
                      </p:cNvPicPr>
                      <p:nvPr/>
                    </p:nvPicPr>
                    <p:blipFill>
                      <a:blip r:embed="rId7" cstate="print"/>
                      <a:stretch>
                        <a:fillRect/>
                      </a:stretch>
                    </p:blipFill>
                    <p:spPr>
                      <a:xfrm>
                        <a:off x="1863722" y="2897200"/>
                        <a:ext cx="3240088" cy="439737"/>
                      </a:xfrm>
                      <a:prstGeom prst="rect">
                        <a:avLst/>
                      </a:prstGeom>
                      <a:noFill/>
                      <a:ln w="9525" cap="flat" cmpd="sng">
                        <a:noFill/>
                        <a:prstDash val="solid"/>
                        <a:miter/>
                      </a:ln>
                    </p:spPr>
                  </p:pic>
                </p:oleObj>
              </mc:Fallback>
            </mc:AlternateContent>
          </a:graphicData>
        </a:graphic>
      </p:graphicFrame>
      <p:graphicFrame>
        <p:nvGraphicFramePr>
          <p:cNvPr id="153" name="对象"/>
          <p:cNvGraphicFramePr>
            <a:graphicFrameLocks noChangeAspect="1"/>
          </p:cNvGraphicFramePr>
          <p:nvPr/>
        </p:nvGraphicFramePr>
        <p:xfrm>
          <a:off x="1397004" y="3511564"/>
          <a:ext cx="3887786" cy="436562"/>
        </p:xfrm>
        <a:graphic>
          <a:graphicData uri="http://schemas.openxmlformats.org/presentationml/2006/ole">
            <mc:AlternateContent xmlns:mc="http://schemas.openxmlformats.org/markup-compatibility/2006">
              <mc:Choice xmlns:v="urn:schemas-microsoft-com:vml" Requires="v">
                <p:oleObj spid="_x0000_s35851" name="package" r:id="rId8" imgW="1777365" imgH="203200" progId="package">
                  <p:embed/>
                </p:oleObj>
              </mc:Choice>
              <mc:Fallback>
                <p:oleObj name="package" r:id="rId8" imgW="1777365" imgH="203200" progId="package">
                  <p:embed/>
                  <p:pic>
                    <p:nvPicPr>
                      <p:cNvPr id="153" name="对象"/>
                      <p:cNvPicPr>
                        <a:picLocks noChangeAspect="1"/>
                      </p:cNvPicPr>
                      <p:nvPr/>
                    </p:nvPicPr>
                    <p:blipFill>
                      <a:blip r:embed="rId9" cstate="print"/>
                      <a:stretch>
                        <a:fillRect/>
                      </a:stretch>
                    </p:blipFill>
                    <p:spPr>
                      <a:xfrm>
                        <a:off x="1397004" y="3511564"/>
                        <a:ext cx="3887786" cy="436562"/>
                      </a:xfrm>
                      <a:prstGeom prst="rect">
                        <a:avLst/>
                      </a:prstGeom>
                      <a:noFill/>
                      <a:ln w="9525" cap="flat" cmpd="sng">
                        <a:noFill/>
                        <a:prstDash val="solid"/>
                        <a:miter/>
                      </a:ln>
                    </p:spPr>
                  </p:pic>
                </p:oleObj>
              </mc:Fallback>
            </mc:AlternateContent>
          </a:graphicData>
        </a:graphic>
      </p:graphicFrame>
      <p:graphicFrame>
        <p:nvGraphicFramePr>
          <p:cNvPr id="154" name="对象"/>
          <p:cNvGraphicFramePr>
            <a:graphicFrameLocks noChangeAspect="1"/>
          </p:cNvGraphicFramePr>
          <p:nvPr/>
        </p:nvGraphicFramePr>
        <p:xfrm>
          <a:off x="844562" y="4003691"/>
          <a:ext cx="4752975" cy="442912"/>
        </p:xfrm>
        <a:graphic>
          <a:graphicData uri="http://schemas.openxmlformats.org/presentationml/2006/ole">
            <mc:AlternateContent xmlns:mc="http://schemas.openxmlformats.org/markup-compatibility/2006">
              <mc:Choice xmlns:v="urn:schemas-microsoft-com:vml" Requires="v">
                <p:oleObj spid="_x0000_s35852" name="package" r:id="rId10" imgW="2146300" imgH="203200" progId="package">
                  <p:embed/>
                </p:oleObj>
              </mc:Choice>
              <mc:Fallback>
                <p:oleObj name="package" r:id="rId10" imgW="2146300" imgH="203200" progId="package">
                  <p:embed/>
                  <p:pic>
                    <p:nvPicPr>
                      <p:cNvPr id="154" name="对象"/>
                      <p:cNvPicPr>
                        <a:picLocks noChangeAspect="1"/>
                      </p:cNvPicPr>
                      <p:nvPr/>
                    </p:nvPicPr>
                    <p:blipFill>
                      <a:blip r:embed="rId11" cstate="print"/>
                      <a:stretch>
                        <a:fillRect/>
                      </a:stretch>
                    </p:blipFill>
                    <p:spPr>
                      <a:xfrm>
                        <a:off x="844562" y="4003691"/>
                        <a:ext cx="4752975" cy="442912"/>
                      </a:xfrm>
                      <a:prstGeom prst="rect">
                        <a:avLst/>
                      </a:prstGeom>
                      <a:noFill/>
                      <a:ln w="9525" cap="flat" cmpd="sng">
                        <a:noFill/>
                        <a:prstDash val="solid"/>
                        <a:miter/>
                      </a:ln>
                    </p:spPr>
                  </p:pic>
                </p:oleObj>
              </mc:Fallback>
            </mc:AlternateContent>
          </a:graphicData>
        </a:graphic>
      </p:graphicFrame>
      <p:graphicFrame>
        <p:nvGraphicFramePr>
          <p:cNvPr id="155" name="对象"/>
          <p:cNvGraphicFramePr>
            <a:graphicFrameLocks noChangeAspect="1"/>
          </p:cNvGraphicFramePr>
          <p:nvPr/>
        </p:nvGraphicFramePr>
        <p:xfrm>
          <a:off x="1695448" y="1676406"/>
          <a:ext cx="5283200" cy="450850"/>
        </p:xfrm>
        <a:graphic>
          <a:graphicData uri="http://schemas.openxmlformats.org/presentationml/2006/ole">
            <mc:AlternateContent xmlns:mc="http://schemas.openxmlformats.org/markup-compatibility/2006">
              <mc:Choice xmlns:v="urn:schemas-microsoft-com:vml" Requires="v">
                <p:oleObj spid="_x0000_s35853" name="package" r:id="rId12" imgW="2946400" imgH="203200" progId="package">
                  <p:embed/>
                </p:oleObj>
              </mc:Choice>
              <mc:Fallback>
                <p:oleObj name="package" r:id="rId12" imgW="2946400" imgH="203200" progId="package">
                  <p:embed/>
                  <p:pic>
                    <p:nvPicPr>
                      <p:cNvPr id="155" name="对象"/>
                      <p:cNvPicPr>
                        <a:picLocks noChangeAspect="1"/>
                      </p:cNvPicPr>
                      <p:nvPr/>
                    </p:nvPicPr>
                    <p:blipFill>
                      <a:blip r:embed="rId13" cstate="print"/>
                      <a:stretch>
                        <a:fillRect/>
                      </a:stretch>
                    </p:blipFill>
                    <p:spPr>
                      <a:xfrm>
                        <a:off x="1695448" y="1676406"/>
                        <a:ext cx="5283200" cy="450850"/>
                      </a:xfrm>
                      <a:prstGeom prst="rect">
                        <a:avLst/>
                      </a:prstGeom>
                      <a:noFill/>
                      <a:ln w="9525" cap="flat" cmpd="sng">
                        <a:noFill/>
                        <a:prstDash val="solid"/>
                        <a:miter/>
                      </a:ln>
                    </p:spPr>
                  </p:pic>
                </p:oleObj>
              </mc:Fallback>
            </mc:AlternateContent>
          </a:graphicData>
        </a:graphic>
      </p:graphicFrame>
      <p:sp>
        <p:nvSpPr>
          <p:cNvPr id="156" name="矩形"/>
          <p:cNvSpPr/>
          <p:nvPr/>
        </p:nvSpPr>
        <p:spPr>
          <a:xfrm>
            <a:off x="722312" y="1679105"/>
            <a:ext cx="1052512" cy="453390"/>
          </a:xfrm>
          <a:prstGeom prst="rect">
            <a:avLst/>
          </a:prstGeom>
          <a:noFill/>
          <a:ln w="9525" cap="flat" cmpd="sng">
            <a:noFill/>
            <a:prstDash val="solid"/>
            <a:round/>
          </a:ln>
        </p:spPr>
        <p:txBody>
          <a:bodyPr vert="horz" wrap="square" lIns="91440" tIns="45720" rIns="91440" bIns="45720" anchor="ctr" anchorCtr="0">
            <a:spAutoFit/>
          </a:bodyPr>
          <a:lstStyle/>
          <a:p>
            <a:pPr marL="0" indent="0" algn="l">
              <a:lnSpc>
                <a:spcPct val="100000"/>
              </a:lnSpc>
              <a:spcBef>
                <a:spcPct val="20000"/>
              </a:spcBef>
              <a:spcAft>
                <a:spcPts val="0"/>
              </a:spcAft>
              <a:buNone/>
            </a:pPr>
            <a:r>
              <a:rPr lang="zh-CN" altLang="en-US" sz="2400" b="1" i="0" u="none" strike="noStrike" kern="1200" cap="none" spc="0" baseline="0">
                <a:solidFill>
                  <a:srgbClr val="0033CC"/>
                </a:solidFill>
                <a:latin typeface="Arial" panose="020B0604020202020204" pitchFamily="34" charset="0"/>
                <a:ea typeface="方正行楷简体" pitchFamily="2" charset="-122"/>
                <a:cs typeface="Arial" panose="020B0604020202020204" pitchFamily="34" charset="0"/>
              </a:rPr>
              <a:t>（</a:t>
            </a:r>
            <a:r>
              <a:rPr lang="en-US" altLang="zh-CN" sz="2400" b="1" i="0" u="none" strike="noStrike" kern="1200" cap="none" spc="0" baseline="0">
                <a:solidFill>
                  <a:srgbClr val="0033CC"/>
                </a:solidFill>
                <a:latin typeface="Arial" panose="020B0604020202020204" pitchFamily="34" charset="0"/>
                <a:ea typeface="方正行楷简体" pitchFamily="2" charset="-122"/>
                <a:cs typeface="Arial" panose="020B0604020202020204" pitchFamily="34" charset="0"/>
              </a:rPr>
              <a:t>2</a:t>
            </a:r>
            <a:r>
              <a:rPr lang="zh-CN" altLang="en-US" sz="2400" b="1" i="0" u="none" strike="noStrike" kern="1200" cap="none" spc="0" baseline="0">
                <a:solidFill>
                  <a:srgbClr val="0033CC"/>
                </a:solidFill>
                <a:latin typeface="Arial" panose="020B0604020202020204" pitchFamily="34" charset="0"/>
                <a:ea typeface="方正行楷简体" pitchFamily="2" charset="-122"/>
                <a:cs typeface="Arial" panose="020B0604020202020204" pitchFamily="34" charset="0"/>
              </a:rPr>
              <a:t>）</a:t>
            </a:r>
          </a:p>
        </p:txBody>
      </p:sp>
      <p:sp>
        <p:nvSpPr>
          <p:cNvPr id="157" name="矩形"/>
          <p:cNvSpPr/>
          <p:nvPr/>
        </p:nvSpPr>
        <p:spPr>
          <a:xfrm>
            <a:off x="547685" y="1071884"/>
            <a:ext cx="1230232" cy="453390"/>
          </a:xfrm>
          <a:prstGeom prst="rect">
            <a:avLst/>
          </a:prstGeom>
          <a:noFill/>
          <a:ln w="9525" cap="flat" cmpd="sng">
            <a:noFill/>
            <a:prstDash val="solid"/>
            <a:round/>
          </a:ln>
        </p:spPr>
        <p:txBody>
          <a:bodyPr vert="horz" wrap="none" lIns="91440" tIns="45720" rIns="91440" bIns="45720" anchor="ctr" anchorCtr="0">
            <a:spAutoFit/>
          </a:bodyPr>
          <a:lstStyle/>
          <a:p>
            <a:pPr marL="0" indent="267970" algn="l">
              <a:lnSpc>
                <a:spcPct val="100000"/>
              </a:lnSpc>
              <a:spcBef>
                <a:spcPct val="20000"/>
              </a:spcBef>
              <a:spcAft>
                <a:spcPts val="0"/>
              </a:spcAft>
              <a:buNone/>
            </a:pPr>
            <a:r>
              <a:rPr lang="zh-CN" altLang="en-US" sz="2400" b="1" i="0" u="none" strike="noStrike" kern="1200" cap="none" spc="0" baseline="0">
                <a:solidFill>
                  <a:srgbClr val="0033CC"/>
                </a:solidFill>
                <a:latin typeface="Arial" panose="020B0604020202020204" pitchFamily="34" charset="0"/>
                <a:ea typeface="方正行楷简体" pitchFamily="2" charset="-122"/>
                <a:cs typeface="Arial" panose="020B0604020202020204" pitchFamily="34" charset="0"/>
              </a:rPr>
              <a:t>（</a:t>
            </a:r>
            <a:r>
              <a:rPr lang="en-US" altLang="zh-CN" sz="2400" b="1" i="0" u="none" strike="noStrike" kern="1200" cap="none" spc="0" baseline="0">
                <a:solidFill>
                  <a:srgbClr val="0033CC"/>
                </a:solidFill>
                <a:latin typeface="Arial" panose="020B0604020202020204" pitchFamily="34" charset="0"/>
                <a:ea typeface="方正行楷简体" pitchFamily="2" charset="-122"/>
                <a:cs typeface="Arial" panose="020B0604020202020204" pitchFamily="34" charset="0"/>
              </a:rPr>
              <a:t>1</a:t>
            </a:r>
            <a:r>
              <a:rPr lang="zh-CN" altLang="en-US" sz="2400" b="1" i="0" u="none" strike="noStrike" kern="1200" cap="none" spc="0" baseline="0">
                <a:solidFill>
                  <a:srgbClr val="0033CC"/>
                </a:solidFill>
                <a:latin typeface="Arial" panose="020B0604020202020204" pitchFamily="34" charset="0"/>
                <a:ea typeface="方正行楷简体" pitchFamily="2" charset="-122"/>
                <a:cs typeface="Arial" panose="020B0604020202020204" pitchFamily="34" charset="0"/>
              </a:rPr>
              <a:t>）</a:t>
            </a:r>
          </a:p>
        </p:txBody>
      </p:sp>
      <p:grpSp>
        <p:nvGrpSpPr>
          <p:cNvPr id="160" name="组合"/>
          <p:cNvGrpSpPr/>
          <p:nvPr/>
        </p:nvGrpSpPr>
        <p:grpSpPr>
          <a:xfrm>
            <a:off x="1777993" y="1055703"/>
            <a:ext cx="4545065" cy="442890"/>
            <a:chOff x="1777993" y="1055703"/>
            <a:chExt cx="4545065" cy="442890"/>
          </a:xfrm>
        </p:grpSpPr>
        <p:graphicFrame>
          <p:nvGraphicFramePr>
            <p:cNvPr id="158" name="对象"/>
            <p:cNvGraphicFramePr>
              <a:graphicFrameLocks noChangeAspect="1"/>
            </p:cNvGraphicFramePr>
            <p:nvPr/>
          </p:nvGraphicFramePr>
          <p:xfrm>
            <a:off x="1777993" y="1070394"/>
            <a:ext cx="2651840" cy="428198"/>
          </p:xfrm>
          <a:graphic>
            <a:graphicData uri="http://schemas.openxmlformats.org/presentationml/2006/ole">
              <mc:AlternateContent xmlns:mc="http://schemas.openxmlformats.org/markup-compatibility/2006">
                <mc:Choice xmlns:v="urn:schemas-microsoft-com:vml" Requires="v">
                  <p:oleObj spid="_x0000_s35854" name="package" r:id="rId14" imgW="1358265" imgH="203200" progId="package">
                    <p:embed/>
                  </p:oleObj>
                </mc:Choice>
                <mc:Fallback>
                  <p:oleObj name="package" r:id="rId14" imgW="1358265" imgH="203200" progId="package">
                    <p:embed/>
                    <p:pic>
                      <p:nvPicPr>
                        <p:cNvPr id="158" name="对象"/>
                        <p:cNvPicPr>
                          <a:picLocks noChangeAspect="1"/>
                        </p:cNvPicPr>
                        <p:nvPr/>
                      </p:nvPicPr>
                      <p:blipFill>
                        <a:blip r:embed="rId15" cstate="print"/>
                        <a:stretch>
                          <a:fillRect/>
                        </a:stretch>
                      </p:blipFill>
                      <p:spPr>
                        <a:xfrm>
                          <a:off x="1777993" y="1070394"/>
                          <a:ext cx="2651840" cy="428198"/>
                        </a:xfrm>
                        <a:prstGeom prst="rect">
                          <a:avLst/>
                        </a:prstGeom>
                        <a:noFill/>
                        <a:ln w="9525" cap="flat" cmpd="sng">
                          <a:noFill/>
                          <a:prstDash val="solid"/>
                          <a:miter/>
                        </a:ln>
                      </p:spPr>
                    </p:pic>
                  </p:oleObj>
                </mc:Fallback>
              </mc:AlternateContent>
            </a:graphicData>
          </a:graphic>
        </p:graphicFrame>
        <p:graphicFrame>
          <p:nvGraphicFramePr>
            <p:cNvPr id="159" name="对象"/>
            <p:cNvGraphicFramePr>
              <a:graphicFrameLocks noChangeAspect="1"/>
            </p:cNvGraphicFramePr>
            <p:nvPr/>
          </p:nvGraphicFramePr>
          <p:xfrm>
            <a:off x="4504997" y="1055703"/>
            <a:ext cx="1818061" cy="442890"/>
          </p:xfrm>
          <a:graphic>
            <a:graphicData uri="http://schemas.openxmlformats.org/presentationml/2006/ole">
              <mc:AlternateContent xmlns:mc="http://schemas.openxmlformats.org/markup-compatibility/2006">
                <mc:Choice xmlns:v="urn:schemas-microsoft-com:vml" Requires="v">
                  <p:oleObj spid="_x0000_s35855" name="package" r:id="rId16" imgW="901065" imgH="203200" progId="package">
                    <p:embed/>
                  </p:oleObj>
                </mc:Choice>
                <mc:Fallback>
                  <p:oleObj name="package" r:id="rId16" imgW="901065" imgH="203200" progId="package">
                    <p:embed/>
                    <p:pic>
                      <p:nvPicPr>
                        <p:cNvPr id="159" name="对象"/>
                        <p:cNvPicPr>
                          <a:picLocks noChangeAspect="1"/>
                        </p:cNvPicPr>
                        <p:nvPr/>
                      </p:nvPicPr>
                      <p:blipFill>
                        <a:blip r:embed="rId17" cstate="print"/>
                        <a:stretch>
                          <a:fillRect/>
                        </a:stretch>
                      </p:blipFill>
                      <p:spPr>
                        <a:xfrm>
                          <a:off x="4504997" y="1055703"/>
                          <a:ext cx="1818061" cy="442890"/>
                        </a:xfrm>
                        <a:prstGeom prst="rect">
                          <a:avLst/>
                        </a:prstGeom>
                        <a:noFill/>
                        <a:ln w="9525" cap="flat" cmpd="sng">
                          <a:noFill/>
                          <a:prstDash val="solid"/>
                          <a:miter/>
                        </a:ln>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47"/>
                                        </p:tgtEl>
                                        <p:attrNameLst>
                                          <p:attrName>style.visibility</p:attrName>
                                        </p:attrNameLst>
                                      </p:cBhvr>
                                      <p:to>
                                        <p:strVal val="visible"/>
                                      </p:to>
                                    </p:set>
                                    <p:anim calcmode="discrete" valueType="clr">
                                      <p:cBhvr override="childStyle">
                                        <p:cTn id="7" dur="80"/>
                                        <p:tgtEl>
                                          <p:spTgt spid="147"/>
                                        </p:tgtEl>
                                        <p:attrNameLst>
                                          <p:attrName>style.color</p:attrName>
                                        </p:attrNameLst>
                                      </p:cBhvr>
                                      <p:tavLst>
                                        <p:tav tm="0">
                                          <p:val>
                                            <p:clrVal>
                                              <a:srgbClr val="000000"/>
                                            </p:clrVal>
                                          </p:val>
                                        </p:tav>
                                        <p:tav tm="50000">
                                          <p:val>
                                            <p:clrVal>
                                              <a:srgbClr val="000000"/>
                                            </p:clrVal>
                                          </p:val>
                                        </p:tav>
                                      </p:tavLst>
                                    </p:anim>
                                    <p:anim calcmode="discrete" valueType="clr">
                                      <p:cBhvr>
                                        <p:cTn id="8" dur="80"/>
                                        <p:tgtEl>
                                          <p:spTgt spid="147"/>
                                        </p:tgtEl>
                                        <p:attrNameLst>
                                          <p:attrName>fillcolor</p:attrName>
                                        </p:attrNameLst>
                                      </p:cBhvr>
                                      <p:tavLst>
                                        <p:tav tm="0">
                                          <p:val>
                                            <p:clrVal>
                                              <a:srgbClr val="000000"/>
                                            </p:clrVal>
                                          </p:val>
                                        </p:tav>
                                        <p:tav tm="50000">
                                          <p:val>
                                            <p:clrVal>
                                              <a:srgbClr val="000000"/>
                                            </p:clrVal>
                                          </p:val>
                                        </p:tav>
                                      </p:tavLst>
                                    </p:anim>
                                    <p:set>
                                      <p:cBhvr>
                                        <p:cTn id="9" dur="80"/>
                                        <p:tgtEl>
                                          <p:spTgt spid="147"/>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160"/>
                                        </p:tgtEl>
                                        <p:attrNameLst>
                                          <p:attrName>style.visibility</p:attrName>
                                        </p:attrNameLst>
                                      </p:cBhvr>
                                      <p:to>
                                        <p:strVal val="visible"/>
                                      </p:to>
                                    </p:set>
                                    <p:animEffect transition="in" filter="blinds(horizontal)">
                                      <p:cBhvr>
                                        <p:cTn id="14" dur="500"/>
                                        <p:tgtEl>
                                          <p:spTgt spid="160"/>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57"/>
                                        </p:tgtEl>
                                        <p:attrNameLst>
                                          <p:attrName>style.visibility</p:attrName>
                                        </p:attrNameLst>
                                      </p:cBhvr>
                                      <p:to>
                                        <p:strVal val="visible"/>
                                      </p:to>
                                    </p:set>
                                    <p:animEffect transition="in" filter="blinds(horizontal)">
                                      <p:cBhvr>
                                        <p:cTn id="17" dur="500"/>
                                        <p:tgtEl>
                                          <p:spTgt spid="157"/>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56"/>
                                        </p:tgtEl>
                                        <p:attrNameLst>
                                          <p:attrName>style.visibility</p:attrName>
                                        </p:attrNameLst>
                                      </p:cBhvr>
                                      <p:to>
                                        <p:strVal val="visible"/>
                                      </p:to>
                                    </p:set>
                                    <p:animEffect transition="in" filter="blinds(horizontal)">
                                      <p:cBhvr>
                                        <p:cTn id="20" dur="500"/>
                                        <p:tgtEl>
                                          <p:spTgt spid="156"/>
                                        </p:tgtEl>
                                      </p:cBhvr>
                                    </p:animEffect>
                                  </p:childTnLst>
                                </p:cTn>
                              </p:par>
                              <p:par>
                                <p:cTn id="21" presetID="3" presetClass="entr" presetSubtype="10" fill="hold" nodeType="withEffect">
                                  <p:stCondLst>
                                    <p:cond delay="0"/>
                                  </p:stCondLst>
                                  <p:childTnLst>
                                    <p:set>
                                      <p:cBhvr>
                                        <p:cTn id="22" dur="1" fill="hold">
                                          <p:stCondLst>
                                            <p:cond delay="0"/>
                                          </p:stCondLst>
                                        </p:cTn>
                                        <p:tgtEl>
                                          <p:spTgt spid="155"/>
                                        </p:tgtEl>
                                        <p:attrNameLst>
                                          <p:attrName>style.visibility</p:attrName>
                                        </p:attrNameLst>
                                      </p:cBhvr>
                                      <p:to>
                                        <p:strVal val="visible"/>
                                      </p:to>
                                    </p:set>
                                    <p:animEffect transition="in" filter="blinds(horizontal)">
                                      <p:cBhvr>
                                        <p:cTn id="23" dur="500"/>
                                        <p:tgtEl>
                                          <p:spTgt spid="15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50"/>
                                        </p:tgtEl>
                                        <p:attrNameLst>
                                          <p:attrName>style.visibility</p:attrName>
                                        </p:attrNameLst>
                                      </p:cBhvr>
                                      <p:to>
                                        <p:strVal val="visible"/>
                                      </p:to>
                                    </p:set>
                                    <p:animEffect transition="in" filter="blinds(horizontal)">
                                      <p:cBhvr>
                                        <p:cTn id="28" dur="500"/>
                                        <p:tgtEl>
                                          <p:spTgt spid="150"/>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6" fill="hold" grpId="0" nodeType="clickEffect">
                                  <p:stCondLst>
                                    <p:cond delay="0"/>
                                  </p:stCondLst>
                                  <p:childTnLst>
                                    <p:set>
                                      <p:cBhvr>
                                        <p:cTn id="32" dur="1" fill="hold">
                                          <p:stCondLst>
                                            <p:cond delay="0"/>
                                          </p:stCondLst>
                                        </p:cTn>
                                        <p:tgtEl>
                                          <p:spTgt spid="151"/>
                                        </p:tgtEl>
                                        <p:attrNameLst>
                                          <p:attrName>style.visibility</p:attrName>
                                        </p:attrNameLst>
                                      </p:cBhvr>
                                      <p:to>
                                        <p:strVal val="visible"/>
                                      </p:to>
                                    </p:set>
                                    <p:animEffect transition="in" filter="barn(inHorizontal)">
                                      <p:cBhvr>
                                        <p:cTn id="33" dur="500"/>
                                        <p:tgtEl>
                                          <p:spTgt spid="151"/>
                                        </p:tgtEl>
                                      </p:cBhvr>
                                    </p:animEffect>
                                  </p:childTnLst>
                                </p:cTn>
                              </p:par>
                              <p:par>
                                <p:cTn id="34" presetID="16" presetClass="entr" presetSubtype="26" fill="hold" nodeType="withEffect">
                                  <p:stCondLst>
                                    <p:cond delay="0"/>
                                  </p:stCondLst>
                                  <p:childTnLst>
                                    <p:set>
                                      <p:cBhvr>
                                        <p:cTn id="35" dur="1" fill="hold">
                                          <p:stCondLst>
                                            <p:cond delay="0"/>
                                          </p:stCondLst>
                                        </p:cTn>
                                        <p:tgtEl>
                                          <p:spTgt spid="152"/>
                                        </p:tgtEl>
                                        <p:attrNameLst>
                                          <p:attrName>style.visibility</p:attrName>
                                        </p:attrNameLst>
                                      </p:cBhvr>
                                      <p:to>
                                        <p:strVal val="visible"/>
                                      </p:to>
                                    </p:set>
                                    <p:animEffect transition="in" filter="barn(inHorizontal)">
                                      <p:cBhvr>
                                        <p:cTn id="36" dur="500"/>
                                        <p:tgtEl>
                                          <p:spTgt spid="152"/>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6" fill="hold" nodeType="clickEffect">
                                  <p:stCondLst>
                                    <p:cond delay="0"/>
                                  </p:stCondLst>
                                  <p:childTnLst>
                                    <p:set>
                                      <p:cBhvr>
                                        <p:cTn id="40" dur="1" fill="hold">
                                          <p:stCondLst>
                                            <p:cond delay="0"/>
                                          </p:stCondLst>
                                        </p:cTn>
                                        <p:tgtEl>
                                          <p:spTgt spid="153"/>
                                        </p:tgtEl>
                                        <p:attrNameLst>
                                          <p:attrName>style.visibility</p:attrName>
                                        </p:attrNameLst>
                                      </p:cBhvr>
                                      <p:to>
                                        <p:strVal val="visible"/>
                                      </p:to>
                                    </p:set>
                                    <p:animEffect transition="in" filter="barn(inHorizontal)">
                                      <p:cBhvr>
                                        <p:cTn id="41" dur="500"/>
                                        <p:tgtEl>
                                          <p:spTgt spid="153"/>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6" fill="hold" nodeType="clickEffect">
                                  <p:stCondLst>
                                    <p:cond delay="0"/>
                                  </p:stCondLst>
                                  <p:childTnLst>
                                    <p:set>
                                      <p:cBhvr>
                                        <p:cTn id="45" dur="1" fill="hold">
                                          <p:stCondLst>
                                            <p:cond delay="0"/>
                                          </p:stCondLst>
                                        </p:cTn>
                                        <p:tgtEl>
                                          <p:spTgt spid="154"/>
                                        </p:tgtEl>
                                        <p:attrNameLst>
                                          <p:attrName>style.visibility</p:attrName>
                                        </p:attrNameLst>
                                      </p:cBhvr>
                                      <p:to>
                                        <p:strVal val="visible"/>
                                      </p:to>
                                    </p:set>
                                    <p:animEffect transition="in" filter="barn(inHorizontal)">
                                      <p:cBhvr>
                                        <p:cTn id="46"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P spid="150" grpId="0" animBg="1"/>
      <p:bldP spid="151" grpId="0"/>
      <p:bldP spid="156" grpId="0"/>
      <p:bldP spid="157" grpId="0"/>
      <p:bldP spid="160"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129</a:t>
            </a:fld>
            <a:endParaRPr lang="zh-CN" altLang="en-US">
              <a:latin typeface="Arial" panose="020B0604020202020204" pitchFamily="34" charset="0"/>
              <a:ea typeface="方正行楷简体" pitchFamily="2" charset="-122"/>
              <a:cs typeface="Arial" panose="020B0604020202020204" pitchFamily="34" charset="0"/>
            </a:endParaRPr>
          </a:p>
        </p:txBody>
      </p:sp>
      <p:grpSp>
        <p:nvGrpSpPr>
          <p:cNvPr id="169" name="组合"/>
          <p:cNvGrpSpPr/>
          <p:nvPr/>
        </p:nvGrpSpPr>
        <p:grpSpPr>
          <a:xfrm>
            <a:off x="5867400" y="2924175"/>
            <a:ext cx="1939927" cy="884252"/>
            <a:chOff x="5867400" y="2924175"/>
            <a:chExt cx="1939927" cy="884252"/>
          </a:xfrm>
        </p:grpSpPr>
        <p:graphicFrame>
          <p:nvGraphicFramePr>
            <p:cNvPr id="166" name="对象"/>
            <p:cNvGraphicFramePr>
              <a:graphicFrameLocks noChangeAspect="1"/>
            </p:cNvGraphicFramePr>
            <p:nvPr/>
          </p:nvGraphicFramePr>
          <p:xfrm>
            <a:off x="7145382" y="3413141"/>
            <a:ext cx="661946" cy="395287"/>
          </p:xfrm>
          <a:graphic>
            <a:graphicData uri="http://schemas.openxmlformats.org/presentationml/2006/ole">
              <mc:AlternateContent xmlns:mc="http://schemas.openxmlformats.org/markup-compatibility/2006">
                <mc:Choice xmlns:v="urn:schemas-microsoft-com:vml" Requires="v">
                  <p:oleObj spid="_x0000_s36878" name="package" r:id="rId4" imgW="546100" imgH="330200" progId="package">
                    <p:embed/>
                  </p:oleObj>
                </mc:Choice>
                <mc:Fallback>
                  <p:oleObj name="package" r:id="rId4" imgW="546100" imgH="330200" progId="package">
                    <p:embed/>
                    <p:pic>
                      <p:nvPicPr>
                        <p:cNvPr id="166" name="对象"/>
                        <p:cNvPicPr>
                          <a:picLocks noChangeAspect="1"/>
                        </p:cNvPicPr>
                        <p:nvPr/>
                      </p:nvPicPr>
                      <p:blipFill>
                        <a:blip r:embed="rId5" cstate="print"/>
                        <a:stretch>
                          <a:fillRect/>
                        </a:stretch>
                      </p:blipFill>
                      <p:spPr>
                        <a:xfrm>
                          <a:off x="7145382" y="3413141"/>
                          <a:ext cx="661946" cy="395287"/>
                        </a:xfrm>
                        <a:prstGeom prst="rect">
                          <a:avLst/>
                        </a:prstGeom>
                        <a:noFill/>
                        <a:ln w="9525" cap="flat" cmpd="sng">
                          <a:noFill/>
                          <a:prstDash val="solid"/>
                          <a:miter/>
                        </a:ln>
                      </p:spPr>
                    </p:pic>
                  </p:oleObj>
                </mc:Fallback>
              </mc:AlternateContent>
            </a:graphicData>
          </a:graphic>
        </p:graphicFrame>
        <p:sp>
          <p:nvSpPr>
            <p:cNvPr id="167" name="直线"/>
            <p:cNvSpPr/>
            <p:nvPr/>
          </p:nvSpPr>
          <p:spPr>
            <a:xfrm>
              <a:off x="7391400" y="2924175"/>
              <a:ext cx="1587" cy="474662"/>
            </a:xfrm>
            <a:prstGeom prst="line">
              <a:avLst/>
            </a:prstGeom>
            <a:noFill/>
            <a:ln w="28575" cap="flat" cmpd="sng">
              <a:solidFill>
                <a:srgbClr val="666699"/>
              </a:solidFill>
              <a:prstDash val="solid"/>
              <a:round/>
            </a:ln>
          </p:spPr>
          <p:txBody>
            <a:bodyPr rtlCol="0" anchor="ctr"/>
            <a:lstStyle/>
            <a:p>
              <a:pPr algn="ctr"/>
              <a:endParaRPr/>
            </a:p>
          </p:txBody>
        </p:sp>
        <p:sp>
          <p:nvSpPr>
            <p:cNvPr id="168" name="直线"/>
            <p:cNvSpPr/>
            <p:nvPr/>
          </p:nvSpPr>
          <p:spPr>
            <a:xfrm>
              <a:off x="5867400" y="2924175"/>
              <a:ext cx="1587" cy="474662"/>
            </a:xfrm>
            <a:prstGeom prst="line">
              <a:avLst/>
            </a:prstGeom>
            <a:noFill/>
            <a:ln w="28575" cap="flat" cmpd="sng">
              <a:solidFill>
                <a:srgbClr val="666699"/>
              </a:solidFill>
              <a:prstDash val="solid"/>
              <a:round/>
            </a:ln>
          </p:spPr>
          <p:txBody>
            <a:bodyPr rtlCol="0" anchor="ctr"/>
            <a:lstStyle/>
            <a:p>
              <a:pPr algn="ctr"/>
              <a:endParaRPr/>
            </a:p>
          </p:txBody>
        </p:sp>
      </p:grpSp>
      <p:sp>
        <p:nvSpPr>
          <p:cNvPr id="170" name="矩形"/>
          <p:cNvSpPr/>
          <p:nvPr/>
        </p:nvSpPr>
        <p:spPr>
          <a:xfrm>
            <a:off x="1600264" y="2305394"/>
            <a:ext cx="4434957" cy="386715"/>
          </a:xfrm>
          <a:prstGeom prst="rect">
            <a:avLst/>
          </a:prstGeom>
          <a:noFill/>
          <a:ln w="9525" cap="flat" cmpd="sng">
            <a:noFill/>
            <a:prstDash val="solid"/>
            <a:round/>
          </a:ln>
        </p:spPr>
        <p:txBody>
          <a:bodyPr vert="horz" wrap="square" lIns="91440" tIns="45720" rIns="91440" bIns="45720" anchor="ctr" anchorCtr="0">
            <a:spAutoFit/>
          </a:bodyPr>
          <a:lstStyle/>
          <a:p>
            <a:pPr marL="0" indent="0" algn="l">
              <a:lnSpc>
                <a:spcPct val="100000"/>
              </a:lnSpc>
              <a:spcBef>
                <a:spcPts val="0"/>
              </a:spcBef>
              <a:spcAft>
                <a:spcPts val="0"/>
              </a:spcAft>
              <a:buNone/>
            </a:pPr>
            <a:r>
              <a:rPr lang="zh-CN" altLang="en-US" sz="2000" b="1"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当</a:t>
            </a:r>
            <a:r>
              <a:rPr lang="en-US" altLang="zh-CN" sz="2000" b="1"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(X,Y)</a:t>
            </a:r>
            <a:r>
              <a:rPr lang="en-US" altLang="zh-CN" sz="2000" b="1" i="0" u="none" strike="noStrike" kern="1200" cap="none" spc="0" baseline="30000">
                <a:solidFill>
                  <a:schemeClr val="tx1"/>
                </a:solidFill>
                <a:latin typeface="Arial" panose="020B0604020202020204" pitchFamily="34" charset="0"/>
                <a:ea typeface="方正行楷简体" pitchFamily="2" charset="-122"/>
                <a:cs typeface="Arial" panose="020B0604020202020204" pitchFamily="34" charset="0"/>
              </a:rPr>
              <a:t>T</a:t>
            </a:r>
            <a:r>
              <a:rPr lang="en-US" altLang="zh-CN" sz="2000" b="1"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 </a:t>
            </a:r>
            <a:r>
              <a:rPr lang="zh-CN" altLang="en-US" sz="2000" b="1"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为二维正态总体且H</a:t>
            </a:r>
            <a:r>
              <a:rPr lang="en-US" altLang="zh-CN" sz="1100" b="0"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0</a:t>
            </a:r>
            <a:r>
              <a:rPr lang="zh-CN" altLang="en-US" sz="2000" b="1"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为真时，</a:t>
            </a:r>
          </a:p>
        </p:txBody>
      </p:sp>
      <p:sp>
        <p:nvSpPr>
          <p:cNvPr id="171" name="矩形"/>
          <p:cNvSpPr/>
          <p:nvPr/>
        </p:nvSpPr>
        <p:spPr>
          <a:xfrm>
            <a:off x="708025" y="940128"/>
            <a:ext cx="1441448" cy="386713"/>
          </a:xfrm>
          <a:prstGeom prst="rect">
            <a:avLst/>
          </a:prstGeom>
          <a:noFill/>
          <a:ln w="9525" cap="flat" cmpd="sng">
            <a:noFill/>
            <a:prstDash val="solid"/>
            <a:round/>
          </a:ln>
        </p:spPr>
        <p:txBody>
          <a:bodyPr vert="horz" wrap="square" lIns="91440" tIns="45720" rIns="91440" bIns="45720" anchor="ctr" anchorCtr="0">
            <a:spAutoFit/>
          </a:bodyPr>
          <a:lstStyle/>
          <a:p>
            <a:pPr marL="0" indent="0" algn="l">
              <a:lnSpc>
                <a:spcPct val="100000"/>
              </a:lnSpc>
              <a:spcBef>
                <a:spcPts val="0"/>
              </a:spcBef>
              <a:spcAft>
                <a:spcPts val="0"/>
              </a:spcAft>
              <a:buNone/>
            </a:pPr>
            <a:r>
              <a:rPr lang="zh-CN" altLang="en-US" sz="2000" b="1" i="0" u="none" strike="noStrike" kern="1200" cap="none" spc="0" baseline="0">
                <a:solidFill>
                  <a:schemeClr val="tx1"/>
                </a:solidFill>
                <a:latin typeface="方正行楷简体" pitchFamily="2" charset="-122"/>
                <a:ea typeface="方正行楷简体" pitchFamily="2" charset="-122"/>
                <a:cs typeface="Arial" panose="020B0604020202020204" pitchFamily="34" charset="0"/>
              </a:rPr>
              <a:t>观测数据</a:t>
            </a:r>
            <a:r>
              <a:rPr lang="en-US" altLang="zh-CN" sz="1600" b="0"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 </a:t>
            </a:r>
            <a:endParaRPr lang="zh-CN" altLang="en-US" sz="1600" b="0"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endParaRPr>
          </a:p>
        </p:txBody>
      </p:sp>
      <p:graphicFrame>
        <p:nvGraphicFramePr>
          <p:cNvPr id="172" name="对象"/>
          <p:cNvGraphicFramePr>
            <a:graphicFrameLocks noChangeAspect="1"/>
          </p:cNvGraphicFramePr>
          <p:nvPr/>
        </p:nvGraphicFramePr>
        <p:xfrm>
          <a:off x="2146298" y="896949"/>
          <a:ext cx="3529011" cy="430211"/>
        </p:xfrm>
        <a:graphic>
          <a:graphicData uri="http://schemas.openxmlformats.org/presentationml/2006/ole">
            <mc:AlternateContent xmlns:mc="http://schemas.openxmlformats.org/markup-compatibility/2006">
              <mc:Choice xmlns:v="urn:schemas-microsoft-com:vml" Requires="v">
                <p:oleObj spid="_x0000_s36879" name="package" r:id="rId6" imgW="1955800" imgH="241300" progId="package">
                  <p:embed/>
                </p:oleObj>
              </mc:Choice>
              <mc:Fallback>
                <p:oleObj name="package" r:id="rId6" imgW="1955800" imgH="241300" progId="package">
                  <p:embed/>
                  <p:pic>
                    <p:nvPicPr>
                      <p:cNvPr id="172" name="对象"/>
                      <p:cNvPicPr>
                        <a:picLocks noChangeAspect="1"/>
                      </p:cNvPicPr>
                      <p:nvPr/>
                    </p:nvPicPr>
                    <p:blipFill>
                      <a:blip r:embed="rId7" cstate="print"/>
                      <a:stretch>
                        <a:fillRect/>
                      </a:stretch>
                    </p:blipFill>
                    <p:spPr>
                      <a:xfrm>
                        <a:off x="2146298" y="896949"/>
                        <a:ext cx="3529011" cy="430211"/>
                      </a:xfrm>
                      <a:prstGeom prst="rect">
                        <a:avLst/>
                      </a:prstGeom>
                      <a:noFill/>
                      <a:ln w="9525" cap="flat" cmpd="sng">
                        <a:noFill/>
                        <a:prstDash val="solid"/>
                        <a:miter/>
                      </a:ln>
                    </p:spPr>
                  </p:pic>
                </p:oleObj>
              </mc:Fallback>
            </mc:AlternateContent>
          </a:graphicData>
        </a:graphic>
      </p:graphicFrame>
      <p:sp>
        <p:nvSpPr>
          <p:cNvPr id="173" name="矩形"/>
          <p:cNvSpPr/>
          <p:nvPr/>
        </p:nvSpPr>
        <p:spPr>
          <a:xfrm>
            <a:off x="188920" y="1917022"/>
            <a:ext cx="1959857" cy="386715"/>
          </a:xfrm>
          <a:prstGeom prst="rect">
            <a:avLst/>
          </a:prstGeom>
          <a:no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zh-CN" altLang="en-US" sz="2000" b="1" i="0" u="none" strike="noStrike" kern="1200" cap="none" spc="0" baseline="0">
                <a:solidFill>
                  <a:schemeClr val="tx1"/>
                </a:solidFill>
                <a:latin typeface="方正行楷简体" pitchFamily="2" charset="-122"/>
                <a:ea typeface="方正行楷简体" pitchFamily="2" charset="-122"/>
                <a:cs typeface="Times New Roman" panose="02020603050405020304" charset="0"/>
              </a:rPr>
              <a:t>需要做假设检验</a:t>
            </a:r>
            <a:r>
              <a:rPr lang="en-US" altLang="zh-CN" sz="1000" b="0" i="0" u="none" strike="noStrike" kern="1200" cap="none" spc="0" baseline="0">
                <a:solidFill>
                  <a:schemeClr val="tx1"/>
                </a:solidFill>
                <a:latin typeface="Times New Roman" panose="02020603050405020304" charset="0"/>
                <a:ea typeface="方正行楷简体" pitchFamily="2" charset="-122"/>
                <a:cs typeface="Times New Roman" panose="02020603050405020304" charset="0"/>
              </a:rPr>
              <a:t> </a:t>
            </a:r>
            <a:endParaRPr lang="zh-CN" altLang="en-US" sz="1800" b="0" i="0" u="none" strike="noStrike" kern="1200" cap="none" spc="0" baseline="0">
              <a:solidFill>
                <a:schemeClr val="tx1"/>
              </a:solidFill>
              <a:latin typeface="Arial" panose="020B0604020202020204" pitchFamily="34" charset="0"/>
              <a:ea typeface="方正行楷简体" pitchFamily="2" charset="-122"/>
              <a:cs typeface="Times New Roman" panose="02020603050405020304" charset="0"/>
            </a:endParaRPr>
          </a:p>
        </p:txBody>
      </p:sp>
      <p:sp>
        <p:nvSpPr>
          <p:cNvPr id="174" name="矩形"/>
          <p:cNvSpPr/>
          <p:nvPr/>
        </p:nvSpPr>
        <p:spPr>
          <a:xfrm>
            <a:off x="708025" y="3280095"/>
            <a:ext cx="949883" cy="386715"/>
          </a:xfrm>
          <a:prstGeom prst="rect">
            <a:avLst/>
          </a:prstGeom>
          <a:no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zh-CN" altLang="en-US" sz="2000" b="1" i="0" u="none" strike="noStrike" kern="1200" cap="none" spc="0" baseline="0">
                <a:solidFill>
                  <a:srgbClr val="FF0000"/>
                </a:solidFill>
                <a:latin typeface="方正行楷简体" pitchFamily="2" charset="-122"/>
                <a:ea typeface="方正行楷简体" pitchFamily="2" charset="-122"/>
                <a:cs typeface="Times New Roman" panose="02020603050405020304" charset="0"/>
              </a:rPr>
              <a:t>统计量</a:t>
            </a:r>
          </a:p>
        </p:txBody>
      </p:sp>
      <p:sp>
        <p:nvSpPr>
          <p:cNvPr id="175" name="矩形"/>
          <p:cNvSpPr/>
          <p:nvPr/>
        </p:nvSpPr>
        <p:spPr>
          <a:xfrm>
            <a:off x="1603381" y="4072261"/>
            <a:ext cx="4608513" cy="386715"/>
          </a:xfrm>
          <a:prstGeom prst="rect">
            <a:avLst/>
          </a:prstGeom>
          <a:no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en-US" altLang="zh-CN" sz="2000" b="1" i="0" u="none" strike="noStrike" kern="1200" cap="none" spc="0" baseline="0">
                <a:solidFill>
                  <a:schemeClr val="tx1"/>
                </a:solidFill>
                <a:latin typeface="方正行楷简体" pitchFamily="2" charset="-122"/>
                <a:ea typeface="方正行楷简体" pitchFamily="2" charset="-122"/>
                <a:cs typeface="Times New Roman" panose="02020603050405020304" charset="0"/>
              </a:rPr>
              <a:t>,</a:t>
            </a:r>
            <a:r>
              <a:rPr lang="zh-CN" altLang="en-US" sz="2000" b="1" i="0" u="none" strike="noStrike" kern="1200" cap="none" spc="0" baseline="0">
                <a:solidFill>
                  <a:schemeClr val="tx1"/>
                </a:solidFill>
                <a:latin typeface="方正行楷简体" pitchFamily="2" charset="-122"/>
                <a:ea typeface="方正行楷简体" pitchFamily="2" charset="-122"/>
                <a:cs typeface="Times New Roman" panose="02020603050405020304" charset="0"/>
              </a:rPr>
              <a:t>认为</a:t>
            </a:r>
            <a:r>
              <a:rPr lang="en-US" altLang="zh-CN" sz="2000" b="1" i="0" u="none" strike="noStrike" kern="1200" cap="none" spc="0" baseline="0">
                <a:solidFill>
                  <a:schemeClr val="tx1"/>
                </a:solidFill>
                <a:latin typeface="方正行楷简体" pitchFamily="2" charset="-122"/>
                <a:ea typeface="方正行楷简体" pitchFamily="2" charset="-122"/>
                <a:cs typeface="Times New Roman" panose="02020603050405020304" charset="0"/>
              </a:rPr>
              <a:t>|t|</a:t>
            </a:r>
            <a:r>
              <a:rPr lang="zh-CN" altLang="en-US" sz="2000" b="1" i="0" u="none" strike="noStrike" kern="1200" cap="none" spc="0" baseline="0">
                <a:solidFill>
                  <a:schemeClr val="tx1"/>
                </a:solidFill>
                <a:latin typeface="方正行楷简体" pitchFamily="2" charset="-122"/>
                <a:ea typeface="方正行楷简体" pitchFamily="2" charset="-122"/>
                <a:cs typeface="Times New Roman" panose="02020603050405020304" charset="0"/>
              </a:rPr>
              <a:t>过大</a:t>
            </a:r>
            <a:r>
              <a:rPr lang="en-US" altLang="zh-CN" sz="2000" b="1" i="0" u="none" strike="noStrike" kern="1200" cap="none" spc="0" baseline="0">
                <a:solidFill>
                  <a:schemeClr val="tx1"/>
                </a:solidFill>
                <a:latin typeface="方正行楷简体" pitchFamily="2" charset="-122"/>
                <a:ea typeface="方正行楷简体" pitchFamily="2" charset="-122"/>
                <a:cs typeface="Times New Roman" panose="02020603050405020304" charset="0"/>
              </a:rPr>
              <a:t>,</a:t>
            </a:r>
            <a:r>
              <a:rPr lang="zh-CN" altLang="en-US" sz="2000" b="1" i="0" u="none" strike="noStrike" kern="1200" cap="none" spc="0" baseline="0">
                <a:solidFill>
                  <a:schemeClr val="tx1"/>
                </a:solidFill>
                <a:latin typeface="方正行楷简体" pitchFamily="2" charset="-122"/>
                <a:ea typeface="方正行楷简体" pitchFamily="2" charset="-122"/>
                <a:cs typeface="Times New Roman" panose="02020603050405020304" charset="0"/>
              </a:rPr>
              <a:t>拒绝假设</a:t>
            </a:r>
            <a:r>
              <a:rPr lang="en-US" altLang="zh-CN" sz="2000" b="1" i="0" u="none" strike="noStrike" kern="1200" cap="none" spc="0" baseline="0">
                <a:solidFill>
                  <a:schemeClr val="tx1"/>
                </a:solidFill>
                <a:latin typeface="方正行楷简体" pitchFamily="2" charset="-122"/>
                <a:ea typeface="方正行楷简体" pitchFamily="2" charset="-122"/>
                <a:cs typeface="Times New Roman" panose="02020603050405020304" charset="0"/>
              </a:rPr>
              <a:t>,</a:t>
            </a:r>
            <a:r>
              <a:rPr lang="zh-CN" altLang="en-US" sz="2000" b="1" i="0" u="none" strike="noStrike" kern="1200" cap="none" spc="0" baseline="0">
                <a:solidFill>
                  <a:schemeClr val="tx1"/>
                </a:solidFill>
                <a:latin typeface="方正行楷简体" pitchFamily="2" charset="-122"/>
                <a:ea typeface="方正行楷简体" pitchFamily="2" charset="-122"/>
                <a:cs typeface="Times New Roman" panose="02020603050405020304" charset="0"/>
              </a:rPr>
              <a:t>认为</a:t>
            </a:r>
            <a:r>
              <a:rPr lang="en-US" altLang="zh-CN" sz="2000" b="1" i="0" u="none" strike="noStrike" kern="1200" cap="none" spc="0" baseline="0">
                <a:solidFill>
                  <a:schemeClr val="tx1"/>
                </a:solidFill>
                <a:latin typeface="方正行楷简体" pitchFamily="2" charset="-122"/>
                <a:ea typeface="方正行楷简体" pitchFamily="2" charset="-122"/>
                <a:cs typeface="Times New Roman" panose="02020603050405020304" charset="0"/>
              </a:rPr>
              <a:t>X</a:t>
            </a:r>
            <a:r>
              <a:rPr lang="zh-CN" altLang="en-US" sz="2000" b="1" i="0" u="none" strike="noStrike" kern="1200" cap="none" spc="0" baseline="0">
                <a:solidFill>
                  <a:schemeClr val="tx1"/>
                </a:solidFill>
                <a:latin typeface="方正行楷简体" pitchFamily="2" charset="-122"/>
                <a:ea typeface="方正行楷简体" pitchFamily="2" charset="-122"/>
                <a:cs typeface="Times New Roman" panose="02020603050405020304" charset="0"/>
              </a:rPr>
              <a:t>与</a:t>
            </a:r>
            <a:r>
              <a:rPr lang="en-US" altLang="zh-CN" sz="2000" b="1" i="0" u="none" strike="noStrike" kern="1200" cap="none" spc="0" baseline="0">
                <a:solidFill>
                  <a:schemeClr val="tx1"/>
                </a:solidFill>
                <a:latin typeface="方正行楷简体" pitchFamily="2" charset="-122"/>
                <a:ea typeface="方正行楷简体" pitchFamily="2" charset="-122"/>
                <a:cs typeface="Times New Roman" panose="02020603050405020304" charset="0"/>
              </a:rPr>
              <a:t>Y</a:t>
            </a:r>
            <a:r>
              <a:rPr lang="zh-CN" altLang="en-US" sz="2000" b="1" i="0" u="none" strike="noStrike" kern="1200" cap="none" spc="0" baseline="0">
                <a:solidFill>
                  <a:schemeClr val="tx1"/>
                </a:solidFill>
                <a:latin typeface="方正行楷简体" pitchFamily="2" charset="-122"/>
                <a:ea typeface="方正行楷简体" pitchFamily="2" charset="-122"/>
                <a:cs typeface="Times New Roman" panose="02020603050405020304" charset="0"/>
              </a:rPr>
              <a:t>相关</a:t>
            </a:r>
            <a:r>
              <a:rPr lang="en-US" altLang="zh-CN" sz="2000" b="1" i="0" u="none" strike="noStrike" kern="1200" cap="none" spc="0" baseline="0">
                <a:solidFill>
                  <a:schemeClr val="tx1"/>
                </a:solidFill>
                <a:latin typeface="方正行楷简体" pitchFamily="2" charset="-122"/>
                <a:ea typeface="方正行楷简体" pitchFamily="2" charset="-122"/>
                <a:cs typeface="Times New Roman" panose="02020603050405020304" charset="0"/>
              </a:rPr>
              <a:t>.</a:t>
            </a:r>
            <a:endParaRPr lang="zh-CN" altLang="en-US" sz="2000" b="1" i="0" u="none" strike="noStrike" kern="1200" cap="none" spc="0" baseline="0">
              <a:solidFill>
                <a:schemeClr val="tx1"/>
              </a:solidFill>
              <a:latin typeface="方正行楷简体" pitchFamily="2" charset="-122"/>
              <a:ea typeface="方正行楷简体" pitchFamily="2" charset="-122"/>
              <a:cs typeface="Times New Roman" panose="02020603050405020304" charset="0"/>
            </a:endParaRPr>
          </a:p>
        </p:txBody>
      </p:sp>
      <p:sp>
        <p:nvSpPr>
          <p:cNvPr id="176" name="矩形"/>
          <p:cNvSpPr/>
          <p:nvPr/>
        </p:nvSpPr>
        <p:spPr>
          <a:xfrm>
            <a:off x="527053" y="4977134"/>
            <a:ext cx="1075850" cy="386715"/>
          </a:xfrm>
          <a:prstGeom prst="rect">
            <a:avLst/>
          </a:prstGeom>
          <a:no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zh-CN" altLang="en-US" sz="2000" b="1" i="0" u="none" strike="noStrike" kern="1200" cap="none" spc="0" baseline="0">
                <a:solidFill>
                  <a:schemeClr val="tx1"/>
                </a:solidFill>
                <a:latin typeface="方正行楷简体" pitchFamily="2" charset="-122"/>
                <a:ea typeface="方正行楷简体" pitchFamily="2" charset="-122"/>
                <a:cs typeface="Times New Roman" panose="02020603050405020304" charset="0"/>
              </a:rPr>
              <a:t>检验</a:t>
            </a:r>
            <a:r>
              <a:rPr lang="en-US" altLang="zh-CN" sz="2000" b="1" i="0" u="none" strike="noStrike" kern="1200" cap="none" spc="0" baseline="0">
                <a:solidFill>
                  <a:schemeClr val="tx1"/>
                </a:solidFill>
                <a:latin typeface="方正行楷简体" pitchFamily="2" charset="-122"/>
                <a:ea typeface="方正行楷简体" pitchFamily="2" charset="-122"/>
                <a:cs typeface="Times New Roman" panose="02020603050405020304" charset="0"/>
              </a:rPr>
              <a:t>p</a:t>
            </a:r>
            <a:r>
              <a:rPr lang="zh-CN" altLang="en-US" sz="2000" b="1" i="0" u="none" strike="noStrike" kern="1200" cap="none" spc="0" baseline="0">
                <a:solidFill>
                  <a:schemeClr val="tx1"/>
                </a:solidFill>
                <a:latin typeface="方正行楷简体" pitchFamily="2" charset="-122"/>
                <a:ea typeface="方正行楷简体" pitchFamily="2" charset="-122"/>
                <a:cs typeface="Times New Roman" panose="02020603050405020304" charset="0"/>
              </a:rPr>
              <a:t>值</a:t>
            </a:r>
          </a:p>
        </p:txBody>
      </p:sp>
      <p:graphicFrame>
        <p:nvGraphicFramePr>
          <p:cNvPr id="177" name="对象"/>
          <p:cNvGraphicFramePr>
            <a:graphicFrameLocks noChangeAspect="1"/>
          </p:cNvGraphicFramePr>
          <p:nvPr/>
        </p:nvGraphicFramePr>
        <p:xfrm>
          <a:off x="2247898" y="1917022"/>
          <a:ext cx="3095624" cy="412749"/>
        </p:xfrm>
        <a:graphic>
          <a:graphicData uri="http://schemas.openxmlformats.org/presentationml/2006/ole">
            <mc:AlternateContent xmlns:mc="http://schemas.openxmlformats.org/markup-compatibility/2006">
              <mc:Choice xmlns:v="urn:schemas-microsoft-com:vml" Requires="v">
                <p:oleObj spid="_x0000_s36880" name="package" r:id="rId8" imgW="1637665" imgH="215900" progId="package">
                  <p:embed/>
                </p:oleObj>
              </mc:Choice>
              <mc:Fallback>
                <p:oleObj name="package" r:id="rId8" imgW="1637665" imgH="215900" progId="package">
                  <p:embed/>
                  <p:pic>
                    <p:nvPicPr>
                      <p:cNvPr id="177" name="对象"/>
                      <p:cNvPicPr>
                        <a:picLocks noChangeAspect="1"/>
                      </p:cNvPicPr>
                      <p:nvPr/>
                    </p:nvPicPr>
                    <p:blipFill>
                      <a:blip r:embed="rId9" cstate="print"/>
                      <a:stretch>
                        <a:fillRect/>
                      </a:stretch>
                    </p:blipFill>
                    <p:spPr>
                      <a:xfrm>
                        <a:off x="2247898" y="1917022"/>
                        <a:ext cx="3095624" cy="412749"/>
                      </a:xfrm>
                      <a:prstGeom prst="rect">
                        <a:avLst/>
                      </a:prstGeom>
                      <a:noFill/>
                      <a:ln w="9525" cap="flat" cmpd="sng">
                        <a:noFill/>
                        <a:prstDash val="solid"/>
                        <a:miter/>
                      </a:ln>
                    </p:spPr>
                  </p:pic>
                </p:oleObj>
              </mc:Fallback>
            </mc:AlternateContent>
          </a:graphicData>
        </a:graphic>
      </p:graphicFrame>
      <p:graphicFrame>
        <p:nvGraphicFramePr>
          <p:cNvPr id="178" name="对象"/>
          <p:cNvGraphicFramePr>
            <a:graphicFrameLocks noChangeAspect="1"/>
          </p:cNvGraphicFramePr>
          <p:nvPr/>
        </p:nvGraphicFramePr>
        <p:xfrm>
          <a:off x="1779591" y="2874967"/>
          <a:ext cx="1655762" cy="1073150"/>
        </p:xfrm>
        <a:graphic>
          <a:graphicData uri="http://schemas.openxmlformats.org/presentationml/2006/ole">
            <mc:AlternateContent xmlns:mc="http://schemas.openxmlformats.org/markup-compatibility/2006">
              <mc:Choice xmlns:v="urn:schemas-microsoft-com:vml" Requires="v">
                <p:oleObj spid="_x0000_s36881" name="package" r:id="rId10" imgW="862965" imgH="558800" progId="package">
                  <p:embed/>
                </p:oleObj>
              </mc:Choice>
              <mc:Fallback>
                <p:oleObj name="package" r:id="rId10" imgW="862965" imgH="558800" progId="package">
                  <p:embed/>
                  <p:pic>
                    <p:nvPicPr>
                      <p:cNvPr id="178" name="对象"/>
                      <p:cNvPicPr>
                        <a:picLocks noChangeAspect="1"/>
                      </p:cNvPicPr>
                      <p:nvPr/>
                    </p:nvPicPr>
                    <p:blipFill>
                      <a:blip r:embed="rId11" cstate="print"/>
                      <a:stretch>
                        <a:fillRect/>
                      </a:stretch>
                    </p:blipFill>
                    <p:spPr>
                      <a:xfrm>
                        <a:off x="1779591" y="2874967"/>
                        <a:ext cx="1655762" cy="1073150"/>
                      </a:xfrm>
                      <a:prstGeom prst="rect">
                        <a:avLst/>
                      </a:prstGeom>
                      <a:solidFill>
                        <a:srgbClr val="FFFF00"/>
                      </a:solidFill>
                      <a:ln w="9525" cap="flat" cmpd="sng">
                        <a:noFill/>
                        <a:prstDash val="solid"/>
                        <a:miter/>
                      </a:ln>
                    </p:spPr>
                  </p:pic>
                </p:oleObj>
              </mc:Fallback>
            </mc:AlternateContent>
          </a:graphicData>
        </a:graphic>
      </p:graphicFrame>
      <p:graphicFrame>
        <p:nvGraphicFramePr>
          <p:cNvPr id="179" name="对象"/>
          <p:cNvGraphicFramePr>
            <a:graphicFrameLocks noChangeAspect="1"/>
          </p:cNvGraphicFramePr>
          <p:nvPr/>
        </p:nvGraphicFramePr>
        <p:xfrm>
          <a:off x="3632201" y="2949580"/>
          <a:ext cx="1223963" cy="534988"/>
        </p:xfrm>
        <a:graphic>
          <a:graphicData uri="http://schemas.openxmlformats.org/presentationml/2006/ole">
            <mc:AlternateContent xmlns:mc="http://schemas.openxmlformats.org/markup-compatibility/2006">
              <mc:Choice xmlns:v="urn:schemas-microsoft-com:vml" Requires="v">
                <p:oleObj spid="_x0000_s36882" name="package" r:id="rId12" imgW="600710" imgH="322580" progId="package">
                  <p:embed/>
                </p:oleObj>
              </mc:Choice>
              <mc:Fallback>
                <p:oleObj name="package" r:id="rId12" imgW="600710" imgH="322580" progId="package">
                  <p:embed/>
                  <p:pic>
                    <p:nvPicPr>
                      <p:cNvPr id="179" name="对象"/>
                      <p:cNvPicPr>
                        <a:picLocks noChangeAspect="1"/>
                      </p:cNvPicPr>
                      <p:nvPr/>
                    </p:nvPicPr>
                    <p:blipFill>
                      <a:blip r:embed="rId13" cstate="print"/>
                      <a:stretch>
                        <a:fillRect/>
                      </a:stretch>
                    </p:blipFill>
                    <p:spPr>
                      <a:xfrm>
                        <a:off x="3632201" y="2949580"/>
                        <a:ext cx="1223963" cy="534988"/>
                      </a:xfrm>
                      <a:prstGeom prst="rect">
                        <a:avLst/>
                      </a:prstGeom>
                      <a:noFill/>
                      <a:ln w="9525" cap="flat" cmpd="sng">
                        <a:noFill/>
                        <a:prstDash val="solid"/>
                        <a:miter/>
                      </a:ln>
                    </p:spPr>
                  </p:pic>
                </p:oleObj>
              </mc:Fallback>
            </mc:AlternateContent>
          </a:graphicData>
        </a:graphic>
      </p:graphicFrame>
      <p:graphicFrame>
        <p:nvGraphicFramePr>
          <p:cNvPr id="180" name="对象"/>
          <p:cNvGraphicFramePr>
            <a:graphicFrameLocks noChangeAspect="1"/>
          </p:cNvGraphicFramePr>
          <p:nvPr/>
        </p:nvGraphicFramePr>
        <p:xfrm>
          <a:off x="303220" y="4038607"/>
          <a:ext cx="1352550" cy="422273"/>
        </p:xfrm>
        <a:graphic>
          <a:graphicData uri="http://schemas.openxmlformats.org/presentationml/2006/ole">
            <mc:AlternateContent xmlns:mc="http://schemas.openxmlformats.org/markup-compatibility/2006">
              <mc:Choice xmlns:v="urn:schemas-microsoft-com:vml" Requires="v">
                <p:oleObj spid="_x0000_s36883" name="package" r:id="rId14" imgW="660400" imgH="228600" progId="package">
                  <p:embed/>
                </p:oleObj>
              </mc:Choice>
              <mc:Fallback>
                <p:oleObj name="package" r:id="rId14" imgW="660400" imgH="228600" progId="package">
                  <p:embed/>
                  <p:pic>
                    <p:nvPicPr>
                      <p:cNvPr id="180" name="对象"/>
                      <p:cNvPicPr>
                        <a:picLocks noChangeAspect="1"/>
                      </p:cNvPicPr>
                      <p:nvPr/>
                    </p:nvPicPr>
                    <p:blipFill>
                      <a:blip r:embed="rId15" cstate="print"/>
                      <a:stretch>
                        <a:fillRect/>
                      </a:stretch>
                    </p:blipFill>
                    <p:spPr>
                      <a:xfrm>
                        <a:off x="303220" y="4038607"/>
                        <a:ext cx="1352550" cy="422273"/>
                      </a:xfrm>
                      <a:prstGeom prst="rect">
                        <a:avLst/>
                      </a:prstGeom>
                      <a:noFill/>
                      <a:ln w="9525" cap="flat" cmpd="sng">
                        <a:noFill/>
                        <a:prstDash val="solid"/>
                        <a:miter/>
                      </a:ln>
                    </p:spPr>
                  </p:pic>
                </p:oleObj>
              </mc:Fallback>
            </mc:AlternateContent>
          </a:graphicData>
        </a:graphic>
      </p:graphicFrame>
      <p:graphicFrame>
        <p:nvGraphicFramePr>
          <p:cNvPr id="181" name="对象"/>
          <p:cNvGraphicFramePr>
            <a:graphicFrameLocks noChangeAspect="1"/>
          </p:cNvGraphicFramePr>
          <p:nvPr/>
        </p:nvGraphicFramePr>
        <p:xfrm>
          <a:off x="1662114" y="4860930"/>
          <a:ext cx="4652962" cy="500063"/>
        </p:xfrm>
        <a:graphic>
          <a:graphicData uri="http://schemas.openxmlformats.org/presentationml/2006/ole">
            <mc:AlternateContent xmlns:mc="http://schemas.openxmlformats.org/markup-compatibility/2006">
              <mc:Choice xmlns:v="urn:schemas-microsoft-com:vml" Requires="v">
                <p:oleObj spid="_x0000_s36884" name="package" r:id="rId16" imgW="2273300" imgH="241300" progId="package">
                  <p:embed/>
                </p:oleObj>
              </mc:Choice>
              <mc:Fallback>
                <p:oleObj name="package" r:id="rId16" imgW="2273300" imgH="241300" progId="package">
                  <p:embed/>
                  <p:pic>
                    <p:nvPicPr>
                      <p:cNvPr id="181" name="对象"/>
                      <p:cNvPicPr>
                        <a:picLocks noChangeAspect="1"/>
                      </p:cNvPicPr>
                      <p:nvPr/>
                    </p:nvPicPr>
                    <p:blipFill>
                      <a:blip r:embed="rId17" cstate="print"/>
                      <a:stretch>
                        <a:fillRect/>
                      </a:stretch>
                    </p:blipFill>
                    <p:spPr>
                      <a:xfrm>
                        <a:off x="1662114" y="4860930"/>
                        <a:ext cx="4652962" cy="500063"/>
                      </a:xfrm>
                      <a:prstGeom prst="rect">
                        <a:avLst/>
                      </a:prstGeom>
                      <a:solidFill>
                        <a:srgbClr val="FFFF66"/>
                      </a:solidFill>
                      <a:ln w="9525" cap="flat" cmpd="sng">
                        <a:noFill/>
                        <a:prstDash val="solid"/>
                        <a:miter/>
                      </a:ln>
                    </p:spPr>
                  </p:pic>
                </p:oleObj>
              </mc:Fallback>
            </mc:AlternateContent>
          </a:graphicData>
        </a:graphic>
      </p:graphicFrame>
      <p:sp>
        <p:nvSpPr>
          <p:cNvPr id="182" name="矩形"/>
          <p:cNvSpPr/>
          <p:nvPr/>
        </p:nvSpPr>
        <p:spPr>
          <a:xfrm>
            <a:off x="7710488" y="3389313"/>
            <a:ext cx="184148" cy="366712"/>
          </a:xfrm>
          <a:prstGeom prst="rect">
            <a:avLst/>
          </a:prstGeom>
          <a:solidFill>
            <a:srgbClr val="FFFFFF">
              <a:alpha val="0"/>
            </a:srgbClr>
          </a:solidFill>
          <a:ln w="9525" cap="flat" cmpd="sng">
            <a:noFill/>
            <a:prstDash val="solid"/>
            <a:round/>
          </a:ln>
        </p:spPr>
        <p:txBody>
          <a:bodyPr rtlCol="0" anchor="ctr"/>
          <a:lstStyle/>
          <a:p>
            <a:pPr algn="ctr"/>
            <a:endParaRPr/>
          </a:p>
        </p:txBody>
      </p:sp>
      <p:sp>
        <p:nvSpPr>
          <p:cNvPr id="183" name="矩形"/>
          <p:cNvSpPr/>
          <p:nvPr/>
        </p:nvSpPr>
        <p:spPr>
          <a:xfrm>
            <a:off x="6804024" y="2951163"/>
            <a:ext cx="301625" cy="328611"/>
          </a:xfrm>
          <a:prstGeom prst="rect">
            <a:avLst/>
          </a:prstGeom>
          <a:solidFill>
            <a:srgbClr val="FFFFFF">
              <a:alpha val="0"/>
            </a:srgbClr>
          </a:solidFill>
          <a:ln w="9525" cap="flat" cmpd="sng">
            <a:noFill/>
            <a:prstDash val="solid"/>
            <a:round/>
          </a:ln>
        </p:spPr>
        <p:txBody>
          <a:bodyPr rtlCol="0" anchor="ctr"/>
          <a:lstStyle/>
          <a:p>
            <a:pPr algn="ctr"/>
            <a:endParaRPr/>
          </a:p>
        </p:txBody>
      </p:sp>
      <p:grpSp>
        <p:nvGrpSpPr>
          <p:cNvPr id="187" name="组合"/>
          <p:cNvGrpSpPr/>
          <p:nvPr/>
        </p:nvGrpSpPr>
        <p:grpSpPr>
          <a:xfrm>
            <a:off x="5219699" y="1989138"/>
            <a:ext cx="3382961" cy="1962150"/>
            <a:chOff x="5219699" y="1989138"/>
            <a:chExt cx="3382961" cy="1962150"/>
          </a:xfrm>
        </p:grpSpPr>
        <p:sp>
          <p:nvSpPr>
            <p:cNvPr id="184" name="直线"/>
            <p:cNvSpPr/>
            <p:nvPr/>
          </p:nvSpPr>
          <p:spPr>
            <a:xfrm flipV="1">
              <a:off x="6672932" y="1989138"/>
              <a:ext cx="1695" cy="1962150"/>
            </a:xfrm>
            <a:prstGeom prst="line">
              <a:avLst/>
            </a:prstGeom>
            <a:noFill/>
            <a:ln w="9525" cap="flat" cmpd="sng">
              <a:solidFill>
                <a:srgbClr val="000000"/>
              </a:solidFill>
              <a:prstDash val="solid"/>
              <a:round/>
              <a:tailEnd type="triangle" w="med" len="med"/>
            </a:ln>
          </p:spPr>
          <p:txBody>
            <a:bodyPr rtlCol="0" anchor="ctr"/>
            <a:lstStyle/>
            <a:p>
              <a:pPr algn="ctr"/>
              <a:endParaRPr/>
            </a:p>
          </p:txBody>
        </p:sp>
        <p:sp>
          <p:nvSpPr>
            <p:cNvPr id="185" name="直线"/>
            <p:cNvSpPr/>
            <p:nvPr/>
          </p:nvSpPr>
          <p:spPr>
            <a:xfrm flipV="1">
              <a:off x="5219699" y="3446463"/>
              <a:ext cx="3382961" cy="1587"/>
            </a:xfrm>
            <a:prstGeom prst="line">
              <a:avLst/>
            </a:prstGeom>
            <a:noFill/>
            <a:ln w="9525" cap="flat" cmpd="sng">
              <a:solidFill>
                <a:srgbClr val="000000"/>
              </a:solidFill>
              <a:prstDash val="solid"/>
              <a:round/>
              <a:tailEnd type="triangle" w="med" len="med"/>
            </a:ln>
          </p:spPr>
          <p:txBody>
            <a:bodyPr rtlCol="0" anchor="ctr"/>
            <a:lstStyle/>
            <a:p>
              <a:pPr algn="ctr"/>
              <a:endParaRPr/>
            </a:p>
          </p:txBody>
        </p:sp>
        <p:sp>
          <p:nvSpPr>
            <p:cNvPr id="186" name="曲线"/>
            <p:cNvSpPr/>
            <p:nvPr/>
          </p:nvSpPr>
          <p:spPr>
            <a:xfrm rot="189576">
              <a:off x="5380794" y="2097087"/>
              <a:ext cx="2741980" cy="1090612"/>
            </a:xfrm>
            <a:custGeom>
              <a:avLst/>
              <a:gdLst>
                <a:gd name="T1" fmla="*/ 0 w 21600"/>
                <a:gd name="T2" fmla="*/ 0 h 21600"/>
                <a:gd name="T3" fmla="*/ 21600 w 21600"/>
                <a:gd name="T4" fmla="*/ 21600 h 21600"/>
              </a:gdLst>
              <a:ahLst/>
              <a:cxnLst/>
              <a:rect l="T1" t="T2" r="T3" b="T4"/>
              <a:pathLst>
                <a:path w="21600" h="21600">
                  <a:moveTo>
                    <a:pt x="0" y="21600"/>
                  </a:moveTo>
                  <a:cubicBezTo>
                    <a:pt x="2127" y="19824"/>
                    <a:pt x="4252" y="18049"/>
                    <a:pt x="5890" y="14498"/>
                  </a:cubicBezTo>
                  <a:cubicBezTo>
                    <a:pt x="7526" y="10947"/>
                    <a:pt x="8508" y="588"/>
                    <a:pt x="9818" y="295"/>
                  </a:cubicBezTo>
                  <a:cubicBezTo>
                    <a:pt x="11125" y="0"/>
                    <a:pt x="12271" y="9764"/>
                    <a:pt x="13743" y="12723"/>
                  </a:cubicBezTo>
                  <a:cubicBezTo>
                    <a:pt x="15216" y="15682"/>
                    <a:pt x="17345" y="16865"/>
                    <a:pt x="18654" y="18049"/>
                  </a:cubicBezTo>
                  <a:cubicBezTo>
                    <a:pt x="19962" y="19231"/>
                    <a:pt x="21109" y="19528"/>
                    <a:pt x="21600" y="19824"/>
                  </a:cubicBezTo>
                </a:path>
              </a:pathLst>
            </a:custGeom>
            <a:noFill/>
            <a:ln w="19050" cap="flat" cmpd="sng">
              <a:solidFill>
                <a:srgbClr val="FF0000"/>
              </a:solidFill>
              <a:prstDash val="solid"/>
              <a:round/>
            </a:ln>
          </p:spPr>
          <p:txBody>
            <a:bodyPr rtlCol="0" anchor="ctr"/>
            <a:lstStyle/>
            <a:p>
              <a:pPr algn="ctr"/>
              <a:endParaRPr/>
            </a:p>
          </p:txBody>
        </p:sp>
      </p:grpSp>
      <p:grpSp>
        <p:nvGrpSpPr>
          <p:cNvPr id="191" name="组合"/>
          <p:cNvGrpSpPr/>
          <p:nvPr/>
        </p:nvGrpSpPr>
        <p:grpSpPr>
          <a:xfrm>
            <a:off x="5364163" y="3141663"/>
            <a:ext cx="2665431" cy="649270"/>
            <a:chOff x="5364163" y="3141663"/>
            <a:chExt cx="2665431" cy="649270"/>
          </a:xfrm>
        </p:grpSpPr>
        <p:graphicFrame>
          <p:nvGraphicFramePr>
            <p:cNvPr id="188" name="对象"/>
            <p:cNvGraphicFramePr>
              <a:graphicFrameLocks noChangeAspect="1"/>
            </p:cNvGraphicFramePr>
            <p:nvPr/>
          </p:nvGraphicFramePr>
          <p:xfrm>
            <a:off x="7815082" y="3429720"/>
            <a:ext cx="214512" cy="361214"/>
          </p:xfrm>
          <a:graphic>
            <a:graphicData uri="http://schemas.openxmlformats.org/presentationml/2006/ole">
              <mc:AlternateContent xmlns:mc="http://schemas.openxmlformats.org/markup-compatibility/2006">
                <mc:Choice xmlns:v="urn:schemas-microsoft-com:vml" Requires="v">
                  <p:oleObj spid="_x0000_s36885" name="package" r:id="rId18" imgW="139700" imgH="241300" progId="package">
                    <p:embed/>
                  </p:oleObj>
                </mc:Choice>
                <mc:Fallback>
                  <p:oleObj name="package" r:id="rId18" imgW="139700" imgH="241300" progId="package">
                    <p:embed/>
                    <p:pic>
                      <p:nvPicPr>
                        <p:cNvPr id="188" name="对象"/>
                        <p:cNvPicPr>
                          <a:picLocks noChangeAspect="1"/>
                        </p:cNvPicPr>
                        <p:nvPr/>
                      </p:nvPicPr>
                      <p:blipFill>
                        <a:blip r:embed="rId19" cstate="print"/>
                        <a:stretch>
                          <a:fillRect/>
                        </a:stretch>
                      </p:blipFill>
                      <p:spPr>
                        <a:xfrm>
                          <a:off x="7815082" y="3429720"/>
                          <a:ext cx="214512" cy="361214"/>
                        </a:xfrm>
                        <a:prstGeom prst="rect">
                          <a:avLst/>
                        </a:prstGeom>
                        <a:noFill/>
                        <a:ln w="9525" cap="flat" cmpd="sng">
                          <a:noFill/>
                          <a:prstDash val="solid"/>
                          <a:miter/>
                        </a:ln>
                      </p:spPr>
                    </p:pic>
                  </p:oleObj>
                </mc:Fallback>
              </mc:AlternateContent>
            </a:graphicData>
          </a:graphic>
        </p:graphicFrame>
        <p:sp>
          <p:nvSpPr>
            <p:cNvPr id="189" name="直线"/>
            <p:cNvSpPr/>
            <p:nvPr/>
          </p:nvSpPr>
          <p:spPr>
            <a:xfrm>
              <a:off x="7890410" y="3141663"/>
              <a:ext cx="0" cy="288041"/>
            </a:xfrm>
            <a:prstGeom prst="line">
              <a:avLst/>
            </a:prstGeom>
            <a:noFill/>
            <a:ln w="28575" cap="flat" cmpd="sng">
              <a:solidFill>
                <a:srgbClr val="FF9900"/>
              </a:solidFill>
              <a:prstDash val="solid"/>
              <a:round/>
            </a:ln>
          </p:spPr>
          <p:txBody>
            <a:bodyPr rtlCol="0" anchor="ctr"/>
            <a:lstStyle/>
            <a:p>
              <a:pPr algn="ctr"/>
              <a:endParaRPr/>
            </a:p>
          </p:txBody>
        </p:sp>
        <p:sp>
          <p:nvSpPr>
            <p:cNvPr id="190" name="直线"/>
            <p:cNvSpPr/>
            <p:nvPr/>
          </p:nvSpPr>
          <p:spPr>
            <a:xfrm>
              <a:off x="5364163" y="3141663"/>
              <a:ext cx="0" cy="288041"/>
            </a:xfrm>
            <a:prstGeom prst="line">
              <a:avLst/>
            </a:prstGeom>
            <a:noFill/>
            <a:ln w="28575" cap="flat" cmpd="sng">
              <a:solidFill>
                <a:srgbClr val="FF9900"/>
              </a:solidFill>
              <a:prstDash val="solid"/>
              <a:round/>
            </a:ln>
          </p:spPr>
          <p:txBody>
            <a:bodyPr rtlCol="0" anchor="ctr"/>
            <a:lstStyle/>
            <a:p>
              <a:pPr algn="ctr"/>
              <a:endParaRPr/>
            </a:p>
          </p:txBody>
        </p:sp>
      </p:grpSp>
      <p:grpSp>
        <p:nvGrpSpPr>
          <p:cNvPr id="195" name="组合"/>
          <p:cNvGrpSpPr/>
          <p:nvPr/>
        </p:nvGrpSpPr>
        <p:grpSpPr>
          <a:xfrm>
            <a:off x="4859337" y="2781289"/>
            <a:ext cx="3889320" cy="577859"/>
            <a:chOff x="4859337" y="2781289"/>
            <a:chExt cx="3889320" cy="577859"/>
          </a:xfrm>
        </p:grpSpPr>
        <p:graphicFrame>
          <p:nvGraphicFramePr>
            <p:cNvPr id="192" name="对象"/>
            <p:cNvGraphicFramePr>
              <a:graphicFrameLocks noChangeAspect="1"/>
            </p:cNvGraphicFramePr>
            <p:nvPr/>
          </p:nvGraphicFramePr>
          <p:xfrm>
            <a:off x="8168842" y="2781289"/>
            <a:ext cx="579815" cy="201107"/>
          </p:xfrm>
          <a:graphic>
            <a:graphicData uri="http://schemas.openxmlformats.org/presentationml/2006/ole">
              <mc:AlternateContent xmlns:mc="http://schemas.openxmlformats.org/markup-compatibility/2006">
                <mc:Choice xmlns:v="urn:schemas-microsoft-com:vml" Requires="v">
                  <p:oleObj spid="_x0000_s36886" name="package" r:id="rId20" imgW="393065" imgH="165100" progId="package">
                    <p:embed/>
                  </p:oleObj>
                </mc:Choice>
                <mc:Fallback>
                  <p:oleObj name="package" r:id="rId20" imgW="393065" imgH="165100" progId="package">
                    <p:embed/>
                    <p:pic>
                      <p:nvPicPr>
                        <p:cNvPr id="192" name="对象"/>
                        <p:cNvPicPr>
                          <a:picLocks noChangeAspect="1"/>
                        </p:cNvPicPr>
                        <p:nvPr/>
                      </p:nvPicPr>
                      <p:blipFill>
                        <a:blip r:embed="rId21" cstate="print"/>
                        <a:stretch>
                          <a:fillRect/>
                        </a:stretch>
                      </p:blipFill>
                      <p:spPr>
                        <a:xfrm>
                          <a:off x="8168842" y="2781289"/>
                          <a:ext cx="579815" cy="201107"/>
                        </a:xfrm>
                        <a:prstGeom prst="rect">
                          <a:avLst/>
                        </a:prstGeom>
                        <a:noFill/>
                        <a:ln w="9525" cap="flat" cmpd="sng">
                          <a:noFill/>
                          <a:prstDash val="solid"/>
                          <a:miter/>
                        </a:ln>
                      </p:spPr>
                    </p:pic>
                  </p:oleObj>
                </mc:Fallback>
              </mc:AlternateContent>
            </a:graphicData>
          </a:graphic>
        </p:graphicFrame>
        <p:sp>
          <p:nvSpPr>
            <p:cNvPr id="193" name="直线"/>
            <p:cNvSpPr/>
            <p:nvPr/>
          </p:nvSpPr>
          <p:spPr>
            <a:xfrm flipH="1">
              <a:off x="8117587" y="2973915"/>
              <a:ext cx="232609" cy="385233"/>
            </a:xfrm>
            <a:prstGeom prst="line">
              <a:avLst/>
            </a:prstGeom>
            <a:noFill/>
            <a:ln w="38100" cap="flat" cmpd="sng">
              <a:solidFill>
                <a:srgbClr val="FF9900"/>
              </a:solidFill>
              <a:prstDash val="solid"/>
              <a:round/>
              <a:tailEnd type="triangle" w="med" len="med"/>
            </a:ln>
          </p:spPr>
          <p:txBody>
            <a:bodyPr rtlCol="0" anchor="ctr"/>
            <a:lstStyle/>
            <a:p>
              <a:pPr algn="ctr"/>
              <a:endParaRPr/>
            </a:p>
          </p:txBody>
        </p:sp>
        <p:sp>
          <p:nvSpPr>
            <p:cNvPr id="194" name="直线"/>
            <p:cNvSpPr/>
            <p:nvPr/>
          </p:nvSpPr>
          <p:spPr>
            <a:xfrm>
              <a:off x="4859337" y="3037650"/>
              <a:ext cx="311287" cy="257766"/>
            </a:xfrm>
            <a:prstGeom prst="line">
              <a:avLst/>
            </a:prstGeom>
            <a:noFill/>
            <a:ln w="38100" cap="flat" cmpd="sng">
              <a:solidFill>
                <a:srgbClr val="FF9900"/>
              </a:solidFill>
              <a:prstDash val="solid"/>
              <a:round/>
              <a:tailEnd type="triangle" w="med" len="med"/>
            </a:ln>
          </p:spPr>
          <p:txBody>
            <a:bodyPr rtlCol="0" anchor="ctr"/>
            <a:lstStyle/>
            <a:p>
              <a:pPr algn="ctr"/>
              <a:endParaRPr/>
            </a:p>
          </p:txBody>
        </p:sp>
      </p:grpSp>
      <p:grpSp>
        <p:nvGrpSpPr>
          <p:cNvPr id="199" name="组合"/>
          <p:cNvGrpSpPr/>
          <p:nvPr/>
        </p:nvGrpSpPr>
        <p:grpSpPr>
          <a:xfrm>
            <a:off x="5435600" y="2420927"/>
            <a:ext cx="2519331" cy="790583"/>
            <a:chOff x="5435600" y="2420927"/>
            <a:chExt cx="2519331" cy="790583"/>
          </a:xfrm>
        </p:grpSpPr>
        <p:graphicFrame>
          <p:nvGraphicFramePr>
            <p:cNvPr id="196" name="对象"/>
            <p:cNvGraphicFramePr>
              <a:graphicFrameLocks noChangeAspect="1"/>
            </p:cNvGraphicFramePr>
            <p:nvPr/>
          </p:nvGraphicFramePr>
          <p:xfrm>
            <a:off x="7704541" y="2420927"/>
            <a:ext cx="250390" cy="220902"/>
          </p:xfrm>
          <a:graphic>
            <a:graphicData uri="http://schemas.openxmlformats.org/presentationml/2006/ole">
              <mc:AlternateContent xmlns:mc="http://schemas.openxmlformats.org/markup-compatibility/2006">
                <mc:Choice xmlns:v="urn:schemas-microsoft-com:vml" Requires="v">
                  <p:oleObj spid="_x0000_s36887" name="package" r:id="rId22" imgW="152400" imgH="139700" progId="package">
                    <p:embed/>
                  </p:oleObj>
                </mc:Choice>
                <mc:Fallback>
                  <p:oleObj name="package" r:id="rId22" imgW="152400" imgH="139700" progId="package">
                    <p:embed/>
                    <p:pic>
                      <p:nvPicPr>
                        <p:cNvPr id="196" name="对象"/>
                        <p:cNvPicPr>
                          <a:picLocks noChangeAspect="1"/>
                        </p:cNvPicPr>
                        <p:nvPr/>
                      </p:nvPicPr>
                      <p:blipFill>
                        <a:blip r:embed="rId23" cstate="print"/>
                        <a:stretch>
                          <a:fillRect/>
                        </a:stretch>
                      </p:blipFill>
                      <p:spPr>
                        <a:xfrm>
                          <a:off x="7704541" y="2420927"/>
                          <a:ext cx="250390" cy="220902"/>
                        </a:xfrm>
                        <a:prstGeom prst="rect">
                          <a:avLst/>
                        </a:prstGeom>
                        <a:noFill/>
                        <a:ln w="9525" cap="flat" cmpd="sng">
                          <a:noFill/>
                          <a:prstDash val="solid"/>
                          <a:miter/>
                        </a:ln>
                      </p:spPr>
                    </p:pic>
                  </p:oleObj>
                </mc:Fallback>
              </mc:AlternateContent>
            </a:graphicData>
          </a:graphic>
        </p:graphicFrame>
        <p:sp>
          <p:nvSpPr>
            <p:cNvPr id="197" name="直线"/>
            <p:cNvSpPr/>
            <p:nvPr/>
          </p:nvSpPr>
          <p:spPr>
            <a:xfrm flipH="1">
              <a:off x="7693976" y="2683978"/>
              <a:ext cx="137283" cy="527533"/>
            </a:xfrm>
            <a:prstGeom prst="line">
              <a:avLst/>
            </a:prstGeom>
            <a:noFill/>
            <a:ln w="38100" cap="flat" cmpd="sng">
              <a:solidFill>
                <a:srgbClr val="666699"/>
              </a:solidFill>
              <a:prstDash val="solid"/>
              <a:round/>
              <a:tailEnd type="triangle" w="med" len="med"/>
            </a:ln>
          </p:spPr>
          <p:txBody>
            <a:bodyPr rtlCol="0" anchor="ctr"/>
            <a:lstStyle/>
            <a:p>
              <a:pPr algn="ctr"/>
              <a:endParaRPr/>
            </a:p>
          </p:txBody>
        </p:sp>
        <p:sp>
          <p:nvSpPr>
            <p:cNvPr id="198" name="直线"/>
            <p:cNvSpPr/>
            <p:nvPr/>
          </p:nvSpPr>
          <p:spPr>
            <a:xfrm>
              <a:off x="5435600" y="2618581"/>
              <a:ext cx="342451" cy="527533"/>
            </a:xfrm>
            <a:prstGeom prst="line">
              <a:avLst/>
            </a:prstGeom>
            <a:noFill/>
            <a:ln w="38100" cap="flat" cmpd="sng">
              <a:solidFill>
                <a:srgbClr val="666699"/>
              </a:solidFill>
              <a:prstDash val="solid"/>
              <a:round/>
              <a:tailEnd type="triangle" w="med" len="med"/>
            </a:ln>
          </p:spPr>
          <p:txBody>
            <a:bodyPr rtlCol="0" anchor="ctr"/>
            <a:lstStyle/>
            <a:p>
              <a:pPr algn="ctr"/>
              <a:endParaRPr/>
            </a:p>
          </p:txBody>
        </p:sp>
      </p:grpSp>
      <p:sp>
        <p:nvSpPr>
          <p:cNvPr id="200" name="矩形"/>
          <p:cNvSpPr/>
          <p:nvPr/>
        </p:nvSpPr>
        <p:spPr>
          <a:xfrm>
            <a:off x="-106361" y="476242"/>
            <a:ext cx="8615363" cy="424815"/>
          </a:xfrm>
          <a:prstGeom prst="rect">
            <a:avLst/>
          </a:prstGeom>
          <a:solidFill>
            <a:schemeClr val="bg1"/>
          </a:solidFill>
          <a:ln w="9525" cap="flat" cmpd="sng">
            <a:noFill/>
            <a:prstDash val="solid"/>
            <a:round/>
          </a:ln>
        </p:spPr>
        <p:txBody>
          <a:bodyPr vert="horz" wrap="square" lIns="91440" tIns="45720" rIns="91440" bIns="45720" anchor="t" anchorCtr="0">
            <a:spAutoFit/>
          </a:bodyPr>
          <a:lstStyle/>
          <a:p>
            <a:pPr marL="0" indent="0" algn="ctr">
              <a:lnSpc>
                <a:spcPct val="100000"/>
              </a:lnSpc>
              <a:spcBef>
                <a:spcPct val="20000"/>
              </a:spcBef>
              <a:spcAft>
                <a:spcPts val="0"/>
              </a:spcAft>
              <a:buNone/>
            </a:pPr>
            <a:r>
              <a:rPr lang="zh-CN" altLang="en-US" sz="2200" b="1" i="0" u="none" strike="noStrike" kern="1200" cap="none" spc="0" baseline="0">
                <a:solidFill>
                  <a:srgbClr val="0000FF"/>
                </a:solidFill>
                <a:latin typeface="黑体" panose="02010609060101010101" pitchFamily="49" charset="-122"/>
                <a:ea typeface="黑体" panose="02010609060101010101" pitchFamily="49" charset="-122"/>
                <a:cs typeface="Arial" panose="020B0604020202020204" pitchFamily="34" charset="0"/>
              </a:rPr>
              <a:t>观测数据协方差、相关系数、检验</a:t>
            </a:r>
            <a:r>
              <a:rPr lang="en-US" altLang="zh-CN" sz="2200" b="0" i="0" u="none" strike="noStrike" kern="1200" cap="none" spc="0" baseline="0">
                <a:solidFill>
                  <a:srgbClr val="0000FF"/>
                </a:solidFill>
                <a:latin typeface="黑体" panose="02010609060101010101" pitchFamily="49" charset="-122"/>
                <a:ea typeface="黑体" panose="02010609060101010101" pitchFamily="49" charset="-122"/>
                <a:cs typeface="Arial" panose="020B0604020202020204" pitchFamily="34" charset="0"/>
              </a:rPr>
              <a:t> </a:t>
            </a:r>
            <a:endParaRPr lang="zh-CN" altLang="en-US" sz="2200" b="0" i="0" u="none" strike="noStrike" kern="1200" cap="none" spc="0" baseline="0">
              <a:solidFill>
                <a:srgbClr val="0000FF"/>
              </a:solidFill>
              <a:latin typeface="黑体" panose="02010609060101010101" pitchFamily="49" charset="-122"/>
              <a:ea typeface="黑体" panose="02010609060101010101" pitchFamily="49" charset="-122"/>
              <a:cs typeface="Arial" panose="020B0604020202020204" pitchFamily="34" charset="0"/>
            </a:endParaRPr>
          </a:p>
        </p:txBody>
      </p:sp>
      <p:pic>
        <p:nvPicPr>
          <p:cNvPr id="201" name="图片"/>
          <p:cNvPicPr>
            <a:picLocks noChangeAspect="1"/>
          </p:cNvPicPr>
          <p:nvPr/>
        </p:nvPicPr>
        <p:blipFill>
          <a:blip r:embed="rId24" cstate="print"/>
          <a:stretch>
            <a:fillRect/>
          </a:stretch>
        </p:blipFill>
        <p:spPr>
          <a:xfrm>
            <a:off x="709600" y="1328717"/>
            <a:ext cx="5343443" cy="466717"/>
          </a:xfrm>
          <a:prstGeom prst="rect">
            <a:avLst/>
          </a:prstGeom>
          <a:noFill/>
          <a:ln w="9525" cap="flat" cmpd="sng">
            <a:noFill/>
            <a:prstDash val="solid"/>
            <a:miter/>
          </a:ln>
        </p:spPr>
      </p:pic>
      <p:grpSp>
        <p:nvGrpSpPr>
          <p:cNvPr id="205" name="组合"/>
          <p:cNvGrpSpPr/>
          <p:nvPr/>
        </p:nvGrpSpPr>
        <p:grpSpPr>
          <a:xfrm>
            <a:off x="522961" y="5473071"/>
            <a:ext cx="8706755" cy="446672"/>
            <a:chOff x="522961" y="5473071"/>
            <a:chExt cx="8706755" cy="446672"/>
          </a:xfrm>
        </p:grpSpPr>
        <p:sp>
          <p:nvSpPr>
            <p:cNvPr id="202" name="矩形"/>
            <p:cNvSpPr/>
            <p:nvPr/>
          </p:nvSpPr>
          <p:spPr>
            <a:xfrm>
              <a:off x="522961" y="5473071"/>
              <a:ext cx="8706755" cy="445770"/>
            </a:xfrm>
            <a:prstGeom prst="rect">
              <a:avLst/>
            </a:prstGeom>
            <a:noFill/>
            <a:ln w="9525" cap="flat" cmpd="sng">
              <a:noFill/>
              <a:prstDash val="solid"/>
              <a:round/>
            </a:ln>
          </p:spPr>
          <p:txBody>
            <a:bodyPr vert="horz" wrap="square" lIns="91440" tIns="45720" rIns="91440" bIns="45720" anchor="ctr" anchorCtr="0">
              <a:spAutoFit/>
            </a:bodyPr>
            <a:lstStyle/>
            <a:p>
              <a:pPr marL="0" indent="0" algn="l">
                <a:lnSpc>
                  <a:spcPct val="120000"/>
                </a:lnSpc>
                <a:spcBef>
                  <a:spcPts val="0"/>
                </a:spcBef>
                <a:spcAft>
                  <a:spcPts val="0"/>
                </a:spcAft>
                <a:buNone/>
              </a:pPr>
              <a:r>
                <a:rPr lang="en-US" altLang="zh-CN" sz="2000" b="0"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 </a:t>
              </a:r>
              <a:r>
                <a:rPr lang="zh-CN" altLang="en-US" sz="2000" b="1" i="0" u="none" strike="noStrike" kern="1200" cap="none" spc="0" baseline="0">
                  <a:solidFill>
                    <a:srgbClr val="FF0000"/>
                  </a:solidFill>
                  <a:latin typeface="Arial" panose="020B0604020202020204" pitchFamily="34" charset="0"/>
                  <a:ea typeface="方正行楷简体" pitchFamily="2" charset="-122"/>
                  <a:cs typeface="Arial" panose="020B0604020202020204" pitchFamily="34" charset="0"/>
                </a:rPr>
                <a:t>给定的显著水平    ，当          ，拒绝</a:t>
              </a:r>
              <a:r>
                <a:rPr lang="en-US" altLang="zh-CN" sz="2000" b="1" i="0" u="none" strike="noStrike" kern="1200" cap="none" spc="0" baseline="0">
                  <a:solidFill>
                    <a:srgbClr val="FF0000"/>
                  </a:solidFill>
                  <a:latin typeface="Arial" panose="020B0604020202020204" pitchFamily="34" charset="0"/>
                  <a:ea typeface="方正行楷简体" pitchFamily="2" charset="-122"/>
                  <a:cs typeface="Arial" panose="020B0604020202020204" pitchFamily="34" charset="0"/>
                </a:rPr>
                <a:t>H</a:t>
              </a:r>
              <a:r>
                <a:rPr lang="en-US" altLang="zh-CN" sz="2000" b="1" i="0" u="none" strike="noStrike" kern="1200" cap="none" spc="0" baseline="-25000">
                  <a:solidFill>
                    <a:srgbClr val="FF0000"/>
                  </a:solidFill>
                  <a:latin typeface="Arial" panose="020B0604020202020204" pitchFamily="34" charset="0"/>
                  <a:ea typeface="方正行楷简体" pitchFamily="2" charset="-122"/>
                  <a:cs typeface="Arial" panose="020B0604020202020204" pitchFamily="34" charset="0"/>
                </a:rPr>
                <a:t>0</a:t>
              </a:r>
              <a:r>
                <a:rPr lang="en-US" altLang="zh-CN" sz="2000" b="1" i="0" u="none" strike="noStrike" kern="1200" cap="none" spc="0" baseline="0">
                  <a:solidFill>
                    <a:srgbClr val="FF0000"/>
                  </a:solidFill>
                  <a:latin typeface="Arial" panose="020B0604020202020204" pitchFamily="34" charset="0"/>
                  <a:ea typeface="方正行楷简体" pitchFamily="2" charset="-122"/>
                  <a:cs typeface="Arial" panose="020B0604020202020204" pitchFamily="34" charset="0"/>
                </a:rPr>
                <a:t>.</a:t>
              </a:r>
              <a:r>
                <a:rPr lang="zh-CN" altLang="en-US" sz="2000" b="1" i="0" u="none" strike="noStrike" kern="1200" cap="none" spc="0" baseline="0">
                  <a:solidFill>
                    <a:srgbClr val="FF0000"/>
                  </a:solidFill>
                  <a:latin typeface="Arial" panose="020B0604020202020204" pitchFamily="34" charset="0"/>
                  <a:ea typeface="方正行楷简体" pitchFamily="2" charset="-122"/>
                  <a:cs typeface="Arial" panose="020B0604020202020204" pitchFamily="34" charset="0"/>
                </a:rPr>
                <a:t>认为</a:t>
              </a:r>
              <a:r>
                <a:rPr lang="en-US" altLang="zh-CN" sz="2000" b="1" i="0" u="none" strike="noStrike" kern="1200" cap="none" spc="0" baseline="0">
                  <a:solidFill>
                    <a:srgbClr val="FF0000"/>
                  </a:solidFill>
                  <a:latin typeface="Arial" panose="020B0604020202020204" pitchFamily="34" charset="0"/>
                  <a:ea typeface="方正行楷简体" pitchFamily="2" charset="-122"/>
                  <a:cs typeface="Arial" panose="020B0604020202020204" pitchFamily="34" charset="0"/>
                </a:rPr>
                <a:t>X</a:t>
              </a:r>
              <a:r>
                <a:rPr lang="zh-CN" altLang="en-US" sz="2000" b="1" i="0" u="none" strike="noStrike" kern="1200" cap="none" spc="0" baseline="0">
                  <a:solidFill>
                    <a:srgbClr val="FF0000"/>
                  </a:solidFill>
                  <a:latin typeface="Arial" panose="020B0604020202020204" pitchFamily="34" charset="0"/>
                  <a:ea typeface="方正行楷简体" pitchFamily="2" charset="-122"/>
                  <a:cs typeface="Arial" panose="020B0604020202020204" pitchFamily="34" charset="0"/>
                </a:rPr>
                <a:t>与</a:t>
              </a:r>
              <a:r>
                <a:rPr lang="en-US" altLang="zh-CN" sz="2000" b="1" i="0" u="none" strike="noStrike" kern="1200" cap="none" spc="0" baseline="0">
                  <a:solidFill>
                    <a:srgbClr val="FF0000"/>
                  </a:solidFill>
                  <a:latin typeface="Arial" panose="020B0604020202020204" pitchFamily="34" charset="0"/>
                  <a:ea typeface="方正行楷简体" pitchFamily="2" charset="-122"/>
                  <a:cs typeface="Arial" panose="020B0604020202020204" pitchFamily="34" charset="0"/>
                </a:rPr>
                <a:t>Y</a:t>
              </a:r>
              <a:r>
                <a:rPr lang="zh-CN" altLang="en-US" sz="2000" b="1" i="0" u="none" strike="noStrike" kern="1200" cap="none" spc="0" baseline="0">
                  <a:solidFill>
                    <a:srgbClr val="FF0000"/>
                  </a:solidFill>
                  <a:latin typeface="Arial" panose="020B0604020202020204" pitchFamily="34" charset="0"/>
                  <a:ea typeface="方正行楷简体" pitchFamily="2" charset="-122"/>
                  <a:cs typeface="Arial" panose="020B0604020202020204" pitchFamily="34" charset="0"/>
                </a:rPr>
                <a:t>相关</a:t>
              </a:r>
              <a:r>
                <a:rPr lang="en-US" altLang="zh-CN" sz="2000" b="1" i="0" u="none" strike="noStrike" kern="1200" cap="none" spc="0" baseline="0">
                  <a:solidFill>
                    <a:srgbClr val="FF0000"/>
                  </a:solidFill>
                  <a:latin typeface="Arial" panose="020B0604020202020204" pitchFamily="34" charset="0"/>
                  <a:ea typeface="方正行楷简体" pitchFamily="2" charset="-122"/>
                  <a:cs typeface="Arial" panose="020B0604020202020204" pitchFamily="34" charset="0"/>
                </a:rPr>
                <a:t>;</a:t>
              </a:r>
              <a:r>
                <a:rPr lang="zh-CN" altLang="en-US" sz="2000" b="1" i="0" u="none" strike="noStrike" kern="1200" cap="none" spc="0" baseline="0">
                  <a:solidFill>
                    <a:srgbClr val="FF0000"/>
                  </a:solidFill>
                  <a:latin typeface="Arial" panose="020B0604020202020204" pitchFamily="34" charset="0"/>
                  <a:ea typeface="方正行楷简体" pitchFamily="2" charset="-122"/>
                  <a:cs typeface="Arial" panose="020B0604020202020204" pitchFamily="34" charset="0"/>
                </a:rPr>
                <a:t>否则</a:t>
              </a:r>
              <a:r>
                <a:rPr lang="en-US" altLang="zh-CN" sz="2000" b="1" i="0" u="none" strike="noStrike" kern="1200" cap="none" spc="0" baseline="0">
                  <a:solidFill>
                    <a:srgbClr val="FF0000"/>
                  </a:solidFill>
                  <a:latin typeface="Arial" panose="020B0604020202020204" pitchFamily="34" charset="0"/>
                  <a:ea typeface="方正行楷简体" pitchFamily="2" charset="-122"/>
                  <a:cs typeface="Arial" panose="020B0604020202020204" pitchFamily="34" charset="0"/>
                </a:rPr>
                <a:t>,</a:t>
              </a:r>
              <a:r>
                <a:rPr lang="zh-CN" altLang="en-US" sz="2000" b="1" i="0" u="none" strike="noStrike" kern="1200" cap="none" spc="0" baseline="0">
                  <a:solidFill>
                    <a:srgbClr val="FF0000"/>
                  </a:solidFill>
                  <a:latin typeface="Arial" panose="020B0604020202020204" pitchFamily="34" charset="0"/>
                  <a:ea typeface="方正行楷简体" pitchFamily="2" charset="-122"/>
                  <a:cs typeface="Arial" panose="020B0604020202020204" pitchFamily="34" charset="0"/>
                </a:rPr>
                <a:t>不相关</a:t>
              </a:r>
              <a:r>
                <a:rPr lang="en-US" altLang="zh-CN" sz="2000" b="1" i="0" u="none" strike="noStrike" kern="1200" cap="none" spc="0" baseline="0">
                  <a:solidFill>
                    <a:srgbClr val="FF0000"/>
                  </a:solidFill>
                  <a:latin typeface="Arial" panose="020B0604020202020204" pitchFamily="34" charset="0"/>
                  <a:ea typeface="方正行楷简体" pitchFamily="2" charset="-122"/>
                  <a:cs typeface="Arial" panose="020B0604020202020204" pitchFamily="34" charset="0"/>
                </a:rPr>
                <a:t>.</a:t>
              </a:r>
              <a:endParaRPr lang="zh-CN" altLang="en-US" sz="2000" b="1" i="0" u="none" strike="noStrike" kern="1200" cap="none" spc="0" baseline="0">
                <a:solidFill>
                  <a:srgbClr val="FF0000"/>
                </a:solidFill>
                <a:latin typeface="Arial" panose="020B0604020202020204" pitchFamily="34" charset="0"/>
                <a:ea typeface="方正行楷简体" pitchFamily="2" charset="-122"/>
                <a:cs typeface="Arial" panose="020B0604020202020204" pitchFamily="34" charset="0"/>
              </a:endParaRPr>
            </a:p>
          </p:txBody>
        </p:sp>
        <p:graphicFrame>
          <p:nvGraphicFramePr>
            <p:cNvPr id="203" name="对象"/>
            <p:cNvGraphicFramePr>
              <a:graphicFrameLocks noChangeAspect="1"/>
            </p:cNvGraphicFramePr>
            <p:nvPr/>
          </p:nvGraphicFramePr>
          <p:xfrm>
            <a:off x="3158740" y="5595924"/>
            <a:ext cx="934767" cy="323820"/>
          </p:xfrm>
          <a:graphic>
            <a:graphicData uri="http://schemas.openxmlformats.org/presentationml/2006/ole">
              <mc:AlternateContent xmlns:mc="http://schemas.openxmlformats.org/markup-compatibility/2006">
                <mc:Choice xmlns:v="urn:schemas-microsoft-com:vml" Requires="v">
                  <p:oleObj spid="_x0000_s36888" name="package" r:id="rId25" imgW="393065" imgH="165100" progId="package">
                    <p:embed/>
                  </p:oleObj>
                </mc:Choice>
                <mc:Fallback>
                  <p:oleObj name="package" r:id="rId25" imgW="393065" imgH="165100" progId="package">
                    <p:embed/>
                    <p:pic>
                      <p:nvPicPr>
                        <p:cNvPr id="203" name="对象"/>
                        <p:cNvPicPr>
                          <a:picLocks noChangeAspect="1"/>
                        </p:cNvPicPr>
                        <p:nvPr/>
                      </p:nvPicPr>
                      <p:blipFill>
                        <a:blip r:embed="rId26" cstate="print"/>
                        <a:stretch>
                          <a:fillRect/>
                        </a:stretch>
                      </p:blipFill>
                      <p:spPr>
                        <a:xfrm>
                          <a:off x="3158740" y="5595924"/>
                          <a:ext cx="934767" cy="323820"/>
                        </a:xfrm>
                        <a:prstGeom prst="rect">
                          <a:avLst/>
                        </a:prstGeom>
                        <a:noFill/>
                        <a:ln w="9525" cap="flat" cmpd="sng">
                          <a:noFill/>
                          <a:prstDash val="solid"/>
                          <a:miter/>
                        </a:ln>
                      </p:spPr>
                    </p:pic>
                  </p:oleObj>
                </mc:Fallback>
              </mc:AlternateContent>
            </a:graphicData>
          </a:graphic>
        </p:graphicFrame>
        <p:graphicFrame>
          <p:nvGraphicFramePr>
            <p:cNvPr id="204" name="对象"/>
            <p:cNvGraphicFramePr>
              <a:graphicFrameLocks noChangeAspect="1"/>
            </p:cNvGraphicFramePr>
            <p:nvPr/>
          </p:nvGraphicFramePr>
          <p:xfrm>
            <a:off x="2492498" y="5557824"/>
            <a:ext cx="397326" cy="295325"/>
          </p:xfrm>
          <a:graphic>
            <a:graphicData uri="http://schemas.openxmlformats.org/presentationml/2006/ole">
              <mc:AlternateContent xmlns:mc="http://schemas.openxmlformats.org/markup-compatibility/2006">
                <mc:Choice xmlns:v="urn:schemas-microsoft-com:vml" Requires="v">
                  <p:oleObj spid="_x0000_s36889" name="package" r:id="rId27" imgW="152400" imgH="139700" progId="package">
                    <p:embed/>
                  </p:oleObj>
                </mc:Choice>
                <mc:Fallback>
                  <p:oleObj name="package" r:id="rId27" imgW="152400" imgH="139700" progId="package">
                    <p:embed/>
                    <p:pic>
                      <p:nvPicPr>
                        <p:cNvPr id="204" name="对象"/>
                        <p:cNvPicPr>
                          <a:picLocks noChangeAspect="1"/>
                        </p:cNvPicPr>
                        <p:nvPr/>
                      </p:nvPicPr>
                      <p:blipFill>
                        <a:blip r:embed="rId28" cstate="print"/>
                        <a:stretch>
                          <a:fillRect/>
                        </a:stretch>
                      </p:blipFill>
                      <p:spPr>
                        <a:xfrm>
                          <a:off x="2492498" y="5557824"/>
                          <a:ext cx="397326" cy="295325"/>
                        </a:xfrm>
                        <a:prstGeom prst="rect">
                          <a:avLst/>
                        </a:prstGeom>
                        <a:noFill/>
                        <a:ln w="9525" cap="flat" cmpd="sng">
                          <a:noFill/>
                          <a:prstDash val="solid"/>
                          <a:miter/>
                        </a:ln>
                      </p:spPr>
                    </p:pic>
                  </p:oleObj>
                </mc:Fallback>
              </mc:AlternateContent>
            </a:graphicData>
          </a:graphic>
        </p:graphicFrame>
      </p:grpSp>
      <p:sp>
        <p:nvSpPr>
          <p:cNvPr id="206" name="矩形"/>
          <p:cNvSpPr/>
          <p:nvPr/>
        </p:nvSpPr>
        <p:spPr>
          <a:xfrm>
            <a:off x="709600" y="5924460"/>
            <a:ext cx="7245330" cy="758189"/>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20000"/>
              </a:spcBef>
              <a:spcAft>
                <a:spcPts val="0"/>
              </a:spcAft>
              <a:buNone/>
            </a:pPr>
            <a:r>
              <a:rPr lang="zh-CN" altLang="en-US" sz="2200" b="1" i="0" u="none" strike="noStrike" kern="1200" cap="none" spc="0" baseline="0">
                <a:solidFill>
                  <a:srgbClr val="FF0000"/>
                </a:solidFill>
                <a:latin typeface="Arial" panose="020B0604020202020204" pitchFamily="34" charset="0"/>
                <a:ea typeface="方正行楷简体" pitchFamily="2" charset="-122"/>
                <a:cs typeface="Times New Roman" panose="02020603050405020304" charset="0"/>
              </a:rPr>
              <a:t>当拒绝H</a:t>
            </a:r>
            <a:r>
              <a:rPr lang="en-US" altLang="zh-CN" sz="1200" b="1" i="0" u="none" strike="noStrike" kern="1200" cap="none" spc="0" baseline="0">
                <a:solidFill>
                  <a:srgbClr val="FF0000"/>
                </a:solidFill>
                <a:latin typeface="Arial" panose="020B0604020202020204" pitchFamily="34" charset="0"/>
                <a:ea typeface="方正行楷简体" pitchFamily="2" charset="-122"/>
                <a:cs typeface="Times New Roman" panose="02020603050405020304" charset="0"/>
              </a:rPr>
              <a:t>0</a:t>
            </a:r>
            <a:r>
              <a:rPr lang="zh-CN" altLang="en-US" sz="2200" b="1" i="0" u="none" strike="noStrike" kern="1200" cap="none" spc="0" baseline="0">
                <a:solidFill>
                  <a:srgbClr val="FF0000"/>
                </a:solidFill>
                <a:latin typeface="Arial" panose="020B0604020202020204" pitchFamily="34" charset="0"/>
                <a:ea typeface="方正行楷简体" pitchFamily="2" charset="-122"/>
                <a:cs typeface="Times New Roman" panose="02020603050405020304" charset="0"/>
              </a:rPr>
              <a:t>时，认为X，Y相关，且算得的相关系数r</a:t>
            </a:r>
            <a:r>
              <a:rPr lang="en-US" altLang="zh-CN" sz="1200" b="1" i="0" u="none" strike="noStrike" kern="1200" cap="none" spc="0" baseline="0">
                <a:solidFill>
                  <a:srgbClr val="FF0000"/>
                </a:solidFill>
                <a:latin typeface="Arial" panose="020B0604020202020204" pitchFamily="34" charset="0"/>
                <a:ea typeface="方正行楷简体" pitchFamily="2" charset="-122"/>
                <a:cs typeface="Times New Roman" panose="02020603050405020304" charset="0"/>
              </a:rPr>
              <a:t>xy</a:t>
            </a:r>
            <a:r>
              <a:rPr lang="zh-CN" altLang="en-US" sz="2200" b="1" i="0" u="none" strike="noStrike" kern="1200" cap="none" spc="0" baseline="0">
                <a:solidFill>
                  <a:srgbClr val="FF0000"/>
                </a:solidFill>
                <a:latin typeface="Arial" panose="020B0604020202020204" pitchFamily="34" charset="0"/>
                <a:ea typeface="方正行楷简体" pitchFamily="2" charset="-122"/>
                <a:cs typeface="Times New Roman" panose="02020603050405020304" charset="0"/>
              </a:rPr>
              <a:t>反映了两个变量的线性关联性的强弱。</a:t>
            </a:r>
          </a:p>
        </p:txBody>
      </p:sp>
      <p:sp>
        <p:nvSpPr>
          <p:cNvPr id="687" name="文本框"/>
          <p:cNvSpPr txBox="1"/>
          <p:nvPr/>
        </p:nvSpPr>
        <p:spPr>
          <a:xfrm>
            <a:off x="322268" y="2299142"/>
            <a:ext cx="1483569" cy="424815"/>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20000"/>
              </a:spcBef>
              <a:spcAft>
                <a:spcPts val="0"/>
              </a:spcAft>
              <a:buClr>
                <a:schemeClr val="hlink"/>
              </a:buClr>
              <a:buFont typeface="Arial" panose="020B0604020202020204" pitchFamily="34" charset="0"/>
            </a:pPr>
            <a:r>
              <a:rPr lang="zh-CN" altLang="en-US" sz="2200" b="1" i="0" u="none" strike="noStrike" kern="1200" cap="none" spc="0" baseline="0">
                <a:solidFill>
                  <a:schemeClr val="tx1"/>
                </a:solidFill>
                <a:latin typeface="Arial" panose="020B0604020202020204" pitchFamily="34" charset="0"/>
                <a:ea typeface="方正行楷简体" pitchFamily="2" charset="-122"/>
                <a:cs typeface="Times New Roman" panose="02020603050405020304" charset="0"/>
              </a:rPr>
              <a:t>可以检验</a:t>
            </a:r>
          </a:p>
        </p:txBody>
      </p:sp>
      <p:sp>
        <p:nvSpPr>
          <p:cNvPr id="688" name="线形标注 4(带强调线)"/>
          <p:cNvSpPr/>
          <p:nvPr/>
        </p:nvSpPr>
        <p:spPr>
          <a:xfrm>
            <a:off x="6041248" y="1189706"/>
            <a:ext cx="1482707" cy="609590"/>
          </a:xfrm>
          <a:prstGeom prst="accentCallout3">
            <a:avLst>
              <a:gd name="adj1" fmla="val -79824"/>
              <a:gd name="adj2" fmla="val 320458"/>
              <a:gd name="adj3" fmla="val 140513"/>
              <a:gd name="adj4" fmla="val 168773"/>
              <a:gd name="adj5" fmla="val 140513"/>
              <a:gd name="adj6" fmla="val 18893"/>
              <a:gd name="adj7" fmla="val 105097"/>
              <a:gd name="adj8" fmla="val 18893"/>
            </a:avLst>
          </a:prstGeom>
          <a:solidFill>
            <a:schemeClr val="accent1"/>
          </a:solidFill>
          <a:ln w="9525" cap="flat" cmpd="sng">
            <a:solidFill>
              <a:schemeClr val="tx1"/>
            </a:solidFill>
            <a:prstDash val="solid"/>
            <a:miter/>
          </a:ln>
        </p:spPr>
        <p:txBody>
          <a:bodyPr vert="horz" wrap="square" lIns="91440" tIns="45720" rIns="91440" bIns="45720" anchor="t" anchorCtr="0"/>
          <a:lstStyle/>
          <a:p>
            <a:pPr marL="0" indent="0" algn="l">
              <a:lnSpc>
                <a:spcPct val="100000"/>
              </a:lnSpc>
              <a:spcBef>
                <a:spcPct val="20000"/>
              </a:spcBef>
              <a:spcAft>
                <a:spcPts val="0"/>
              </a:spcAft>
              <a:buClr>
                <a:schemeClr val="hlink"/>
              </a:buClr>
              <a:buFont typeface="Arial" panose="020B0604020202020204" pitchFamily="34" charset="0"/>
            </a:pPr>
            <a:r>
              <a:rPr lang="zh-CN" altLang="en-US" sz="1600" b="0" i="0" u="none" strike="noStrike" kern="1200" cap="none" spc="0" baseline="0">
                <a:solidFill>
                  <a:srgbClr val="FF0000"/>
                </a:solidFill>
                <a:latin typeface="Arial" panose="020B0604020202020204" pitchFamily="34" charset="0"/>
                <a:ea typeface="方正行楷简体" pitchFamily="2" charset="-122"/>
                <a:cs typeface="Times New Roman" panose="02020603050405020304" charset="0"/>
              </a:rPr>
              <a:t>服从自由度为n-2的t分布</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71"/>
                                        </p:tgtEl>
                                        <p:attrNameLst>
                                          <p:attrName>style.visibility</p:attrName>
                                        </p:attrNameLst>
                                      </p:cBhvr>
                                      <p:to>
                                        <p:strVal val="visible"/>
                                      </p:to>
                                    </p:set>
                                    <p:anim calcmode="discrete" valueType="clr">
                                      <p:cBhvr override="childStyle">
                                        <p:cTn id="7" dur="80"/>
                                        <p:tgtEl>
                                          <p:spTgt spid="171"/>
                                        </p:tgtEl>
                                        <p:attrNameLst>
                                          <p:attrName>style.color</p:attrName>
                                        </p:attrNameLst>
                                      </p:cBhvr>
                                      <p:tavLst>
                                        <p:tav tm="0">
                                          <p:val>
                                            <p:clrVal>
                                              <a:srgbClr val="000000"/>
                                            </p:clrVal>
                                          </p:val>
                                        </p:tav>
                                        <p:tav tm="50000">
                                          <p:val>
                                            <p:clrVal>
                                              <a:srgbClr val="000000"/>
                                            </p:clrVal>
                                          </p:val>
                                        </p:tav>
                                      </p:tavLst>
                                    </p:anim>
                                    <p:anim calcmode="discrete" valueType="clr">
                                      <p:cBhvr>
                                        <p:cTn id="8" dur="80"/>
                                        <p:tgtEl>
                                          <p:spTgt spid="171"/>
                                        </p:tgtEl>
                                        <p:attrNameLst>
                                          <p:attrName>fillcolor</p:attrName>
                                        </p:attrNameLst>
                                      </p:cBhvr>
                                      <p:tavLst>
                                        <p:tav tm="0">
                                          <p:val>
                                            <p:clrVal>
                                              <a:srgbClr val="000000"/>
                                            </p:clrVal>
                                          </p:val>
                                        </p:tav>
                                        <p:tav tm="50000">
                                          <p:val>
                                            <p:clrVal>
                                              <a:srgbClr val="000000"/>
                                            </p:clrVal>
                                          </p:val>
                                        </p:tav>
                                      </p:tavLst>
                                    </p:anim>
                                    <p:set>
                                      <p:cBhvr>
                                        <p:cTn id="9" dur="80"/>
                                        <p:tgtEl>
                                          <p:spTgt spid="17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2"/>
                                        </p:tgtEl>
                                        <p:attrNameLst>
                                          <p:attrName>style.visibility</p:attrName>
                                        </p:attrNameLst>
                                      </p:cBhvr>
                                      <p:to>
                                        <p:strVal val="visible"/>
                                      </p:to>
                                    </p:set>
                                    <p:animEffect transition="in" filter="fade">
                                      <p:cBhvr>
                                        <p:cTn id="14" dur="2000"/>
                                        <p:tgtEl>
                                          <p:spTgt spid="17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3"/>
                                        </p:tgtEl>
                                        <p:attrNameLst>
                                          <p:attrName>style.visibility</p:attrName>
                                        </p:attrNameLst>
                                      </p:cBhvr>
                                      <p:to>
                                        <p:strVal val="visible"/>
                                      </p:to>
                                    </p:set>
                                    <p:animEffect transition="in" filter="fade">
                                      <p:cBhvr>
                                        <p:cTn id="19" dur="2000"/>
                                        <p:tgtEl>
                                          <p:spTgt spid="17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7"/>
                                        </p:tgtEl>
                                        <p:attrNameLst>
                                          <p:attrName>style.visibility</p:attrName>
                                        </p:attrNameLst>
                                      </p:cBhvr>
                                      <p:to>
                                        <p:strVal val="visible"/>
                                      </p:to>
                                    </p:set>
                                    <p:animEffect transition="in" filter="fade">
                                      <p:cBhvr>
                                        <p:cTn id="24" dur="2000"/>
                                        <p:tgtEl>
                                          <p:spTgt spid="17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4"/>
                                        </p:tgtEl>
                                        <p:attrNameLst>
                                          <p:attrName>style.visibility</p:attrName>
                                        </p:attrNameLst>
                                      </p:cBhvr>
                                      <p:to>
                                        <p:strVal val="visible"/>
                                      </p:to>
                                    </p:set>
                                    <p:animEffect transition="in" filter="fade">
                                      <p:cBhvr>
                                        <p:cTn id="29" dur="2000"/>
                                        <p:tgtEl>
                                          <p:spTgt spid="17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78"/>
                                        </p:tgtEl>
                                        <p:attrNameLst>
                                          <p:attrName>style.visibility</p:attrName>
                                        </p:attrNameLst>
                                      </p:cBhvr>
                                      <p:to>
                                        <p:strVal val="visible"/>
                                      </p:to>
                                    </p:set>
                                    <p:animEffect transition="in" filter="fade">
                                      <p:cBhvr>
                                        <p:cTn id="34" dur="2000"/>
                                        <p:tgtEl>
                                          <p:spTgt spid="178"/>
                                        </p:tgtEl>
                                      </p:cBhvr>
                                    </p:animEffect>
                                  </p:childTnLst>
                                </p:cTn>
                              </p:par>
                            </p:childTnLst>
                          </p:cTn>
                        </p:par>
                      </p:childTnLst>
                    </p:cTn>
                  </p:par>
                  <p:par>
                    <p:cTn id="35" fill="hold">
                      <p:stCondLst>
                        <p:cond delay="indefinite"/>
                      </p:stCondLst>
                      <p:childTnLst>
                        <p:par>
                          <p:cTn id="36" fill="hold">
                            <p:stCondLst>
                              <p:cond delay="0"/>
                            </p:stCondLst>
                            <p:childTnLst>
                              <p:par>
                                <p:cTn id="37" presetID="27" presetClass="entr" presetSubtype="0" fill="hold" grpId="0" nodeType="clickEffect">
                                  <p:stCondLst>
                                    <p:cond delay="0"/>
                                  </p:stCondLst>
                                  <p:iterate type="lt">
                                    <p:tmPct val="50000"/>
                                  </p:iterate>
                                  <p:childTnLst>
                                    <p:set>
                                      <p:cBhvr>
                                        <p:cTn id="38" dur="1" fill="hold">
                                          <p:stCondLst>
                                            <p:cond delay="0"/>
                                          </p:stCondLst>
                                        </p:cTn>
                                        <p:tgtEl>
                                          <p:spTgt spid="170"/>
                                        </p:tgtEl>
                                        <p:attrNameLst>
                                          <p:attrName>style.visibility</p:attrName>
                                        </p:attrNameLst>
                                      </p:cBhvr>
                                      <p:to>
                                        <p:strVal val="visible"/>
                                      </p:to>
                                    </p:set>
                                    <p:anim calcmode="discrete" valueType="clr">
                                      <p:cBhvr override="childStyle">
                                        <p:cTn id="39" dur="80"/>
                                        <p:tgtEl>
                                          <p:spTgt spid="170"/>
                                        </p:tgtEl>
                                        <p:attrNameLst>
                                          <p:attrName>style.color</p:attrName>
                                        </p:attrNameLst>
                                      </p:cBhvr>
                                      <p:tavLst>
                                        <p:tav tm="0">
                                          <p:val>
                                            <p:clrVal>
                                              <a:srgbClr val="000000"/>
                                            </p:clrVal>
                                          </p:val>
                                        </p:tav>
                                        <p:tav tm="50000">
                                          <p:val>
                                            <p:clrVal>
                                              <a:srgbClr val="000000"/>
                                            </p:clrVal>
                                          </p:val>
                                        </p:tav>
                                      </p:tavLst>
                                    </p:anim>
                                    <p:anim calcmode="discrete" valueType="clr">
                                      <p:cBhvr>
                                        <p:cTn id="40" dur="80"/>
                                        <p:tgtEl>
                                          <p:spTgt spid="170"/>
                                        </p:tgtEl>
                                        <p:attrNameLst>
                                          <p:attrName>fillcolor</p:attrName>
                                        </p:attrNameLst>
                                      </p:cBhvr>
                                      <p:tavLst>
                                        <p:tav tm="0">
                                          <p:val>
                                            <p:clrVal>
                                              <a:srgbClr val="000000"/>
                                            </p:clrVal>
                                          </p:val>
                                        </p:tav>
                                        <p:tav tm="50000">
                                          <p:val>
                                            <p:clrVal>
                                              <a:srgbClr val="000000"/>
                                            </p:clrVal>
                                          </p:val>
                                        </p:tav>
                                      </p:tavLst>
                                    </p:anim>
                                    <p:set>
                                      <p:cBhvr>
                                        <p:cTn id="41" dur="80"/>
                                        <p:tgtEl>
                                          <p:spTgt spid="170"/>
                                        </p:tgtEl>
                                        <p:attrNameLst>
                                          <p:attrName>fill.type</p:attrName>
                                        </p:attrNameLst>
                                      </p:cBhvr>
                                      <p:to>
                                        <p:strVal val="solid"/>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79"/>
                                        </p:tgtEl>
                                        <p:attrNameLst>
                                          <p:attrName>style.visibility</p:attrName>
                                        </p:attrNameLst>
                                      </p:cBhvr>
                                      <p:to>
                                        <p:strVal val="visible"/>
                                      </p:to>
                                    </p:set>
                                    <p:animEffect transition="in" filter="fade">
                                      <p:cBhvr>
                                        <p:cTn id="46" dur="2000"/>
                                        <p:tgtEl>
                                          <p:spTgt spid="179"/>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87"/>
                                        </p:tgtEl>
                                        <p:attrNameLst>
                                          <p:attrName>style.visibility</p:attrName>
                                        </p:attrNameLst>
                                      </p:cBhvr>
                                      <p:to>
                                        <p:strVal val="visible"/>
                                      </p:to>
                                    </p:set>
                                    <p:animEffect transition="in" filter="blinds(horizontal)">
                                      <p:cBhvr>
                                        <p:cTn id="51" dur="500"/>
                                        <p:tgtEl>
                                          <p:spTgt spid="187"/>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169"/>
                                        </p:tgtEl>
                                        <p:attrNameLst>
                                          <p:attrName>style.visibility</p:attrName>
                                        </p:attrNameLst>
                                      </p:cBhvr>
                                      <p:to>
                                        <p:strVal val="visible"/>
                                      </p:to>
                                    </p:set>
                                    <p:animEffect transition="in" filter="blinds(horizontal)">
                                      <p:cBhvr>
                                        <p:cTn id="56" dur="500"/>
                                        <p:tgtEl>
                                          <p:spTgt spid="169"/>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199"/>
                                        </p:tgtEl>
                                        <p:attrNameLst>
                                          <p:attrName>style.visibility</p:attrName>
                                        </p:attrNameLst>
                                      </p:cBhvr>
                                      <p:to>
                                        <p:strVal val="visible"/>
                                      </p:to>
                                    </p:set>
                                    <p:animEffect transition="in" filter="blinds(horizontal)">
                                      <p:cBhvr>
                                        <p:cTn id="61" dur="500"/>
                                        <p:tgtEl>
                                          <p:spTgt spid="19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80"/>
                                        </p:tgtEl>
                                        <p:attrNameLst>
                                          <p:attrName>style.visibility</p:attrName>
                                        </p:attrNameLst>
                                      </p:cBhvr>
                                      <p:to>
                                        <p:strVal val="visible"/>
                                      </p:to>
                                    </p:set>
                                    <p:animEffect transition="in" filter="fade">
                                      <p:cBhvr>
                                        <p:cTn id="66" dur="2000"/>
                                        <p:tgtEl>
                                          <p:spTgt spid="180"/>
                                        </p:tgtEl>
                                      </p:cBhvr>
                                    </p:animEffect>
                                  </p:childTnLst>
                                </p:cTn>
                              </p:par>
                            </p:childTnLst>
                          </p:cTn>
                        </p:par>
                      </p:childTnLst>
                    </p:cTn>
                  </p:par>
                  <p:par>
                    <p:cTn id="67" fill="hold">
                      <p:stCondLst>
                        <p:cond delay="indefinite"/>
                      </p:stCondLst>
                      <p:childTnLst>
                        <p:par>
                          <p:cTn id="68" fill="hold">
                            <p:stCondLst>
                              <p:cond delay="0"/>
                            </p:stCondLst>
                            <p:childTnLst>
                              <p:par>
                                <p:cTn id="69" presetID="27" presetClass="entr" presetSubtype="0" fill="hold" grpId="0" nodeType="clickEffect">
                                  <p:stCondLst>
                                    <p:cond delay="0"/>
                                  </p:stCondLst>
                                  <p:iterate type="lt">
                                    <p:tmPct val="50000"/>
                                  </p:iterate>
                                  <p:childTnLst>
                                    <p:set>
                                      <p:cBhvr>
                                        <p:cTn id="70" dur="1" fill="hold">
                                          <p:stCondLst>
                                            <p:cond delay="0"/>
                                          </p:stCondLst>
                                        </p:cTn>
                                        <p:tgtEl>
                                          <p:spTgt spid="175"/>
                                        </p:tgtEl>
                                        <p:attrNameLst>
                                          <p:attrName>style.visibility</p:attrName>
                                        </p:attrNameLst>
                                      </p:cBhvr>
                                      <p:to>
                                        <p:strVal val="visible"/>
                                      </p:to>
                                    </p:set>
                                    <p:anim calcmode="discrete" valueType="clr">
                                      <p:cBhvr override="childStyle">
                                        <p:cTn id="71" dur="80"/>
                                        <p:tgtEl>
                                          <p:spTgt spid="175"/>
                                        </p:tgtEl>
                                        <p:attrNameLst>
                                          <p:attrName>style.color</p:attrName>
                                        </p:attrNameLst>
                                      </p:cBhvr>
                                      <p:tavLst>
                                        <p:tav tm="0">
                                          <p:val>
                                            <p:clrVal>
                                              <a:srgbClr val="000000"/>
                                            </p:clrVal>
                                          </p:val>
                                        </p:tav>
                                        <p:tav tm="50000">
                                          <p:val>
                                            <p:clrVal>
                                              <a:srgbClr val="000000"/>
                                            </p:clrVal>
                                          </p:val>
                                        </p:tav>
                                      </p:tavLst>
                                    </p:anim>
                                    <p:anim calcmode="discrete" valueType="clr">
                                      <p:cBhvr>
                                        <p:cTn id="72" dur="80"/>
                                        <p:tgtEl>
                                          <p:spTgt spid="175"/>
                                        </p:tgtEl>
                                        <p:attrNameLst>
                                          <p:attrName>fillcolor</p:attrName>
                                        </p:attrNameLst>
                                      </p:cBhvr>
                                      <p:tavLst>
                                        <p:tav tm="0">
                                          <p:val>
                                            <p:clrVal>
                                              <a:srgbClr val="000000"/>
                                            </p:clrVal>
                                          </p:val>
                                        </p:tav>
                                        <p:tav tm="50000">
                                          <p:val>
                                            <p:clrVal>
                                              <a:srgbClr val="000000"/>
                                            </p:clrVal>
                                          </p:val>
                                        </p:tav>
                                      </p:tavLst>
                                    </p:anim>
                                    <p:set>
                                      <p:cBhvr>
                                        <p:cTn id="73" dur="80"/>
                                        <p:tgtEl>
                                          <p:spTgt spid="175"/>
                                        </p:tgtEl>
                                        <p:attrNameLst>
                                          <p:attrName>fill.type</p:attrName>
                                        </p:attrNameLst>
                                      </p:cBhvr>
                                      <p:to>
                                        <p:strVal val="solid"/>
                                      </p:to>
                                    </p:se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191"/>
                                        </p:tgtEl>
                                        <p:attrNameLst>
                                          <p:attrName>style.visibility</p:attrName>
                                        </p:attrNameLst>
                                      </p:cBhvr>
                                      <p:to>
                                        <p:strVal val="visible"/>
                                      </p:to>
                                    </p:set>
                                    <p:animEffect transition="in" filter="blinds(horizontal)">
                                      <p:cBhvr>
                                        <p:cTn id="78" dur="500"/>
                                        <p:tgtEl>
                                          <p:spTgt spid="191"/>
                                        </p:tgtEl>
                                      </p:cBhvr>
                                    </p:animEffect>
                                  </p:childTnLst>
                                </p:cTn>
                              </p:par>
                            </p:childTnLst>
                          </p:cTn>
                        </p:par>
                      </p:childTnLst>
                    </p:cTn>
                  </p:par>
                  <p:par>
                    <p:cTn id="79" fill="hold">
                      <p:stCondLst>
                        <p:cond delay="indefinite"/>
                      </p:stCondLst>
                      <p:childTnLst>
                        <p:par>
                          <p:cTn id="80" fill="hold">
                            <p:stCondLst>
                              <p:cond delay="0"/>
                            </p:stCondLst>
                            <p:childTnLst>
                              <p:par>
                                <p:cTn id="81" presetID="27" presetClass="entr" presetSubtype="0" fill="hold" grpId="0" nodeType="clickEffect">
                                  <p:stCondLst>
                                    <p:cond delay="0"/>
                                  </p:stCondLst>
                                  <p:iterate type="lt">
                                    <p:tmPct val="50000"/>
                                  </p:iterate>
                                  <p:childTnLst>
                                    <p:set>
                                      <p:cBhvr>
                                        <p:cTn id="82" dur="1" fill="hold">
                                          <p:stCondLst>
                                            <p:cond delay="0"/>
                                          </p:stCondLst>
                                        </p:cTn>
                                        <p:tgtEl>
                                          <p:spTgt spid="176"/>
                                        </p:tgtEl>
                                        <p:attrNameLst>
                                          <p:attrName>style.visibility</p:attrName>
                                        </p:attrNameLst>
                                      </p:cBhvr>
                                      <p:to>
                                        <p:strVal val="visible"/>
                                      </p:to>
                                    </p:set>
                                    <p:anim calcmode="discrete" valueType="clr">
                                      <p:cBhvr override="childStyle">
                                        <p:cTn id="83" dur="80"/>
                                        <p:tgtEl>
                                          <p:spTgt spid="176"/>
                                        </p:tgtEl>
                                        <p:attrNameLst>
                                          <p:attrName>style.color</p:attrName>
                                        </p:attrNameLst>
                                      </p:cBhvr>
                                      <p:tavLst>
                                        <p:tav tm="0">
                                          <p:val>
                                            <p:clrVal>
                                              <a:srgbClr val="000000"/>
                                            </p:clrVal>
                                          </p:val>
                                        </p:tav>
                                        <p:tav tm="50000">
                                          <p:val>
                                            <p:clrVal>
                                              <a:srgbClr val="000000"/>
                                            </p:clrVal>
                                          </p:val>
                                        </p:tav>
                                      </p:tavLst>
                                    </p:anim>
                                    <p:anim calcmode="discrete" valueType="clr">
                                      <p:cBhvr>
                                        <p:cTn id="84" dur="80"/>
                                        <p:tgtEl>
                                          <p:spTgt spid="176"/>
                                        </p:tgtEl>
                                        <p:attrNameLst>
                                          <p:attrName>fillcolor</p:attrName>
                                        </p:attrNameLst>
                                      </p:cBhvr>
                                      <p:tavLst>
                                        <p:tav tm="0">
                                          <p:val>
                                            <p:clrVal>
                                              <a:srgbClr val="000000"/>
                                            </p:clrVal>
                                          </p:val>
                                        </p:tav>
                                        <p:tav tm="50000">
                                          <p:val>
                                            <p:clrVal>
                                              <a:srgbClr val="000000"/>
                                            </p:clrVal>
                                          </p:val>
                                        </p:tav>
                                      </p:tavLst>
                                    </p:anim>
                                    <p:set>
                                      <p:cBhvr>
                                        <p:cTn id="85" dur="80"/>
                                        <p:tgtEl>
                                          <p:spTgt spid="176"/>
                                        </p:tgtEl>
                                        <p:attrNameLst>
                                          <p:attrName>fill.type</p:attrName>
                                        </p:attrNameLst>
                                      </p:cBhvr>
                                      <p:to>
                                        <p:strVal val="solid"/>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81"/>
                                        </p:tgtEl>
                                        <p:attrNameLst>
                                          <p:attrName>style.visibility</p:attrName>
                                        </p:attrNameLst>
                                      </p:cBhvr>
                                      <p:to>
                                        <p:strVal val="visible"/>
                                      </p:to>
                                    </p:set>
                                    <p:animEffect transition="in" filter="fade">
                                      <p:cBhvr>
                                        <p:cTn id="90" dur="2000"/>
                                        <p:tgtEl>
                                          <p:spTgt spid="181"/>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195"/>
                                        </p:tgtEl>
                                        <p:attrNameLst>
                                          <p:attrName>style.visibility</p:attrName>
                                        </p:attrNameLst>
                                      </p:cBhvr>
                                      <p:to>
                                        <p:strVal val="visible"/>
                                      </p:to>
                                    </p:set>
                                    <p:animEffect transition="in" filter="blinds(horizontal)">
                                      <p:cBhvr>
                                        <p:cTn id="95"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70" grpId="0"/>
      <p:bldP spid="171" grpId="0"/>
      <p:bldP spid="173" grpId="0"/>
      <p:bldP spid="174" grpId="0"/>
      <p:bldP spid="175" grpId="0"/>
      <p:bldP spid="176" grpId="0"/>
      <p:bldP spid="187" grpId="0" animBg="1"/>
      <p:bldP spid="191" grpId="0" animBg="1"/>
      <p:bldP spid="195" grpId="0" animBg="1"/>
      <p:bldP spid="19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E2661C7-16EE-4F66-A7F7-70C71872FBEC}"/>
              </a:ext>
            </a:extLst>
          </p:cNvPr>
          <p:cNvSpPr>
            <a:spLocks noGrp="1" noChangeArrowheads="1"/>
          </p:cNvSpPr>
          <p:nvPr>
            <p:ph type="title"/>
          </p:nvPr>
        </p:nvSpPr>
        <p:spPr>
          <a:xfrm>
            <a:off x="755576" y="222250"/>
            <a:ext cx="8229600" cy="1371600"/>
          </a:xfrm>
        </p:spPr>
        <p:txBody>
          <a:bodyPr/>
          <a:lstStyle/>
          <a:p>
            <a:pPr eaLnBrk="1" hangingPunct="1">
              <a:defRPr/>
            </a:pPr>
            <a:r>
              <a:rPr lang="zh-CN" altLang="en-US" b="1" dirty="0">
                <a:latin typeface="+mn-lt"/>
              </a:rPr>
              <a:t>人工智能的流派</a:t>
            </a:r>
          </a:p>
        </p:txBody>
      </p:sp>
      <p:sp>
        <p:nvSpPr>
          <p:cNvPr id="16387" name="Rectangle 3">
            <a:extLst>
              <a:ext uri="{FF2B5EF4-FFF2-40B4-BE49-F238E27FC236}">
                <a16:creationId xmlns:a16="http://schemas.microsoft.com/office/drawing/2014/main" id="{F5479D8B-9BE8-40CD-BEA6-5A8A77613EBA}"/>
              </a:ext>
            </a:extLst>
          </p:cNvPr>
          <p:cNvSpPr txBox="1">
            <a:spLocks noChangeArrowheads="1"/>
          </p:cNvSpPr>
          <p:nvPr/>
        </p:nvSpPr>
        <p:spPr bwMode="auto">
          <a:xfrm>
            <a:off x="647700" y="1700808"/>
            <a:ext cx="784860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
                <a:srgbClr val="FF0000"/>
              </a:buClr>
              <a:buSzPct val="55000"/>
            </a:pPr>
            <a:r>
              <a:rPr lang="zh-CN" altLang="en-US" sz="2400" b="1" dirty="0">
                <a:ea typeface="微软雅黑" panose="020B0503020204020204" pitchFamily="34" charset="-122"/>
              </a:rPr>
              <a:t>符号主义（</a:t>
            </a:r>
            <a:r>
              <a:rPr lang="en-US" altLang="zh-CN" sz="2400" b="1" dirty="0" err="1">
                <a:ea typeface="微软雅黑" panose="020B0503020204020204" pitchFamily="34" charset="-122"/>
              </a:rPr>
              <a:t>Symbolicism</a:t>
            </a:r>
            <a:r>
              <a:rPr lang="zh-CN" altLang="en-US" sz="2400" b="1" dirty="0">
                <a:ea typeface="微软雅黑" panose="020B0503020204020204" pitchFamily="34" charset="-122"/>
              </a:rPr>
              <a:t>）：</a:t>
            </a:r>
            <a:endParaRPr lang="en-US" altLang="zh-CN" sz="2400" b="1" dirty="0">
              <a:ea typeface="微软雅黑" panose="020B0503020204020204" pitchFamily="34" charset="-122"/>
            </a:endParaRPr>
          </a:p>
          <a:p>
            <a:pPr eaLnBrk="1" hangingPunct="1">
              <a:buClr>
                <a:srgbClr val="FF0000"/>
              </a:buClr>
              <a:buSzPct val="55000"/>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又称为</a:t>
            </a:r>
            <a:r>
              <a:rPr lang="zh-CN" altLang="en-US" sz="2000" dirty="0">
                <a:solidFill>
                  <a:srgbClr val="0000FF"/>
                </a:solidFill>
                <a:ea typeface="微软雅黑" panose="020B0503020204020204" pitchFamily="34" charset="-122"/>
              </a:rPr>
              <a:t>逻辑主义</a:t>
            </a:r>
            <a:r>
              <a:rPr lang="en-US" altLang="zh-CN" sz="2000" dirty="0">
                <a:solidFill>
                  <a:srgbClr val="0000FF"/>
                </a:solidFill>
                <a:ea typeface="微软雅黑" panose="020B0503020204020204" pitchFamily="34" charset="-122"/>
              </a:rPr>
              <a:t>(Logicism)</a:t>
            </a:r>
            <a:r>
              <a:rPr lang="zh-CN" altLang="en-US" sz="2000" dirty="0">
                <a:ea typeface="微软雅黑" panose="020B0503020204020204" pitchFamily="34" charset="-122"/>
              </a:rPr>
              <a:t>，这一派认为实现人工智能必须用</a:t>
            </a:r>
            <a:r>
              <a:rPr lang="zh-CN" altLang="en-US" sz="2000" dirty="0">
                <a:solidFill>
                  <a:srgbClr val="0000FF"/>
                </a:solidFill>
                <a:ea typeface="微软雅黑" panose="020B0503020204020204" pitchFamily="34" charset="-122"/>
              </a:rPr>
              <a:t>逻辑和符号</a:t>
            </a:r>
            <a:r>
              <a:rPr lang="zh-CN" altLang="en-US" sz="2000" dirty="0">
                <a:ea typeface="微软雅黑" panose="020B0503020204020204" pitchFamily="34" charset="-122"/>
              </a:rPr>
              <a:t>系统。自动定理证明起源于逻辑，初衷就是把逻辑演算自动化。</a:t>
            </a: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符号派的思想源头和理论基础就是</a:t>
            </a:r>
            <a:r>
              <a:rPr lang="zh-CN" altLang="en-US" sz="2000" dirty="0">
                <a:solidFill>
                  <a:srgbClr val="0000FF"/>
                </a:solidFill>
                <a:ea typeface="微软雅黑" panose="020B0503020204020204" pitchFamily="34" charset="-122"/>
              </a:rPr>
              <a:t>定理证明</a:t>
            </a:r>
            <a:r>
              <a:rPr lang="zh-CN" altLang="en-US" sz="2000" dirty="0">
                <a:ea typeface="微软雅黑" panose="020B0503020204020204" pitchFamily="34" charset="-122"/>
              </a:rPr>
              <a:t>。简单来说就是</a:t>
            </a:r>
            <a:r>
              <a:rPr lang="zh-CN" altLang="en-US" sz="2000" dirty="0">
                <a:solidFill>
                  <a:srgbClr val="0000FF"/>
                </a:solidFill>
                <a:ea typeface="微软雅黑" panose="020B0503020204020204" pitchFamily="34" charset="-122"/>
              </a:rPr>
              <a:t>通过一个定理</a:t>
            </a:r>
            <a:r>
              <a:rPr lang="en-US" altLang="zh-CN" sz="2000" dirty="0">
                <a:solidFill>
                  <a:srgbClr val="0000FF"/>
                </a:solidFill>
                <a:ea typeface="微软雅黑" panose="020B0503020204020204" pitchFamily="34" charset="-122"/>
              </a:rPr>
              <a:t>/</a:t>
            </a:r>
            <a:r>
              <a:rPr lang="zh-CN" altLang="en-US" sz="2000" dirty="0">
                <a:solidFill>
                  <a:srgbClr val="0000FF"/>
                </a:solidFill>
                <a:ea typeface="微软雅黑" panose="020B0503020204020204" pitchFamily="34" charset="-122"/>
              </a:rPr>
              <a:t>公理公式，来推导出结论</a:t>
            </a:r>
            <a:r>
              <a:rPr lang="zh-CN" altLang="en-US" sz="2000" dirty="0">
                <a:ea typeface="微软雅黑" panose="020B0503020204020204" pitchFamily="34" charset="-122"/>
              </a:rPr>
              <a:t>。</a:t>
            </a:r>
          </a:p>
          <a:p>
            <a:pPr eaLnBrk="1" hangingPunct="1">
              <a:buClr>
                <a:srgbClr val="FF0000"/>
              </a:buClr>
              <a:buSzPct val="55000"/>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取得的成就有：启发式计算、专家系统、知识工程、知识图谱等</a:t>
            </a: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130</a:t>
            </a:fld>
            <a:endParaRPr lang="zh-CN" altLang="en-US">
              <a:latin typeface="Arial" panose="020B0604020202020204" pitchFamily="34" charset="0"/>
              <a:ea typeface="方正行楷简体" pitchFamily="2" charset="-122"/>
              <a:cs typeface="Arial" panose="020B0604020202020204" pitchFamily="34" charset="0"/>
            </a:endParaRPr>
          </a:p>
        </p:txBody>
      </p:sp>
      <p:sp>
        <p:nvSpPr>
          <p:cNvPr id="211" name="矩形"/>
          <p:cNvSpPr/>
          <p:nvPr/>
        </p:nvSpPr>
        <p:spPr>
          <a:xfrm>
            <a:off x="971550" y="836613"/>
            <a:ext cx="2879724" cy="453390"/>
          </a:xfrm>
          <a:prstGeom prst="rect">
            <a:avLst/>
          </a:prstGeom>
          <a:noFill/>
          <a:ln w="9525" cap="flat" cmpd="sng">
            <a:noFill/>
            <a:prstDash val="solid"/>
            <a:round/>
          </a:ln>
        </p:spPr>
        <p:txBody>
          <a:bodyPr vert="horz" wrap="square" lIns="91440" tIns="45720" rIns="91440" bIns="45720" anchor="t" anchorCtr="0">
            <a:spAutoFit/>
          </a:bodyPr>
          <a:lstStyle/>
          <a:p>
            <a:pPr marL="0" indent="0" algn="l">
              <a:lnSpc>
                <a:spcPct val="100000"/>
              </a:lnSpc>
              <a:spcBef>
                <a:spcPct val="50000"/>
              </a:spcBef>
              <a:spcAft>
                <a:spcPts val="0"/>
              </a:spcAft>
              <a:buNone/>
            </a:pPr>
            <a:r>
              <a:rPr lang="en-US" altLang="zh-CN" sz="2400" b="1" i="0" u="none" strike="noStrike" kern="1200" cap="none" spc="0" baseline="0">
                <a:solidFill>
                  <a:srgbClr val="0000FF"/>
                </a:solidFill>
                <a:latin typeface="隶书" panose="02010509060101010101" pitchFamily="49" charset="-122"/>
                <a:ea typeface="隶书" panose="02010509060101010101" pitchFamily="49" charset="-122"/>
                <a:cs typeface="Arial" panose="020B0604020202020204" pitchFamily="34" charset="0"/>
              </a:rPr>
              <a:t>1</a:t>
            </a:r>
            <a:r>
              <a:rPr lang="zh-CN" altLang="en-US" sz="2400" b="1" i="0" u="none" strike="noStrike" kern="1200" cap="none" spc="0" baseline="0">
                <a:solidFill>
                  <a:srgbClr val="0000FF"/>
                </a:solidFill>
                <a:latin typeface="隶书" panose="02010509060101010101" pitchFamily="49" charset="-122"/>
                <a:ea typeface="隶书" panose="02010509060101010101" pitchFamily="49" charset="-122"/>
                <a:cs typeface="Arial" panose="020B0604020202020204" pitchFamily="34" charset="0"/>
              </a:rPr>
              <a:t>．秩统计量</a:t>
            </a:r>
          </a:p>
        </p:txBody>
      </p:sp>
      <p:sp>
        <p:nvSpPr>
          <p:cNvPr id="212" name="标题"/>
          <p:cNvSpPr>
            <a:spLocks noGrp="1"/>
          </p:cNvSpPr>
          <p:nvPr>
            <p:ph type="title" idx="4294967295"/>
          </p:nvPr>
        </p:nvSpPr>
        <p:spPr>
          <a:xfrm>
            <a:off x="942960" y="542916"/>
            <a:ext cx="7740650" cy="417519"/>
          </a:xfrm>
          <a:prstGeom prst="rect">
            <a:avLst/>
          </a:prstGeom>
          <a:solidFill>
            <a:schemeClr val="bg1"/>
          </a:solidFill>
          <a:ln w="9525" cap="flat" cmpd="sng">
            <a:noFill/>
            <a:prstDash val="solid"/>
            <a:round/>
          </a:ln>
        </p:spPr>
        <p:txBody>
          <a:bodyPr vert="horz" wrap="square" lIns="91440" tIns="45720" rIns="91440" bIns="45720" anchor="ctr" anchorCtr="0"/>
          <a:lstStyle/>
          <a:p>
            <a:r>
              <a:rPr lang="en-US" altLang="zh-CN" sz="3200" b="1">
                <a:latin typeface="黑体" panose="02010609060101010101" pitchFamily="49" charset="-122"/>
                <a:ea typeface="黑体" panose="02010609060101010101" pitchFamily="49" charset="-122"/>
              </a:rPr>
              <a:t>   </a:t>
            </a:r>
            <a:r>
              <a:rPr lang="en-US" altLang="zh-CN" sz="2200" b="1">
                <a:solidFill>
                  <a:srgbClr val="0000FF"/>
                </a:solidFill>
                <a:latin typeface="黑体" panose="02010609060101010101" pitchFamily="49" charset="-122"/>
                <a:ea typeface="黑体" panose="02010609060101010101" pitchFamily="49" charset="-122"/>
              </a:rPr>
              <a:t>Spearman</a:t>
            </a:r>
            <a:r>
              <a:rPr lang="zh-CN" altLang="en-US" sz="2200" b="1">
                <a:solidFill>
                  <a:srgbClr val="0000FF"/>
                </a:solidFill>
                <a:latin typeface="黑体" panose="02010609060101010101" pitchFamily="49" charset="-122"/>
                <a:ea typeface="黑体" panose="02010609060101010101" pitchFamily="49" charset="-122"/>
              </a:rPr>
              <a:t>相关系数</a:t>
            </a:r>
          </a:p>
        </p:txBody>
      </p:sp>
      <p:sp>
        <p:nvSpPr>
          <p:cNvPr id="213" name="矩形"/>
          <p:cNvSpPr/>
          <p:nvPr/>
        </p:nvSpPr>
        <p:spPr>
          <a:xfrm>
            <a:off x="0" y="2982913"/>
            <a:ext cx="9144000" cy="0"/>
          </a:xfrm>
          <a:prstGeom prst="rect">
            <a:avLst/>
          </a:prstGeom>
          <a:noFill/>
          <a:ln w="9525" cap="flat" cmpd="sng">
            <a:noFill/>
            <a:prstDash val="solid"/>
            <a:round/>
          </a:ln>
        </p:spPr>
        <p:txBody>
          <a:bodyPr rtlCol="0" anchor="ctr"/>
          <a:lstStyle/>
          <a:p>
            <a:pPr algn="ctr"/>
            <a:endParaRPr/>
          </a:p>
        </p:txBody>
      </p:sp>
      <p:sp>
        <p:nvSpPr>
          <p:cNvPr id="214" name="矩形"/>
          <p:cNvSpPr/>
          <p:nvPr/>
        </p:nvSpPr>
        <p:spPr>
          <a:xfrm>
            <a:off x="968378" y="2450628"/>
            <a:ext cx="6769100" cy="534351"/>
          </a:xfrm>
          <a:prstGeom prst="rect">
            <a:avLst/>
          </a:prstGeom>
          <a:noFill/>
          <a:ln w="9525" cap="flat" cmpd="sng">
            <a:noFill/>
            <a:prstDash val="solid"/>
            <a:round/>
          </a:ln>
        </p:spPr>
        <p:txBody>
          <a:bodyPr vert="horz" wrap="square" lIns="91440" tIns="45720" rIns="91440" bIns="45720" anchor="ctr" anchorCtr="0">
            <a:spAutoFit/>
          </a:bodyPr>
          <a:lstStyle/>
          <a:p>
            <a:pPr marL="0" indent="0" algn="just">
              <a:lnSpc>
                <a:spcPct val="150000"/>
              </a:lnSpc>
              <a:spcBef>
                <a:spcPts val="0"/>
              </a:spcBef>
              <a:spcAft>
                <a:spcPts val="0"/>
              </a:spcAft>
              <a:buNone/>
            </a:pPr>
            <a:r>
              <a:rPr lang="zh-CN" altLang="en-US" sz="2000" b="1" i="0" u="none" strike="noStrike" kern="1200" cap="none" spc="0" baseline="0">
                <a:solidFill>
                  <a:schemeClr val="tx1"/>
                </a:solidFill>
                <a:latin typeface="宋体" panose="02010600030101010101" pitchFamily="2" charset="-122"/>
                <a:ea typeface="宋体" panose="02010600030101010101" pitchFamily="2" charset="-122"/>
                <a:cs typeface="Arial" panose="020B0604020202020204" pitchFamily="34" charset="0"/>
              </a:rPr>
              <a:t>例 观测值 </a:t>
            </a:r>
            <a:r>
              <a:rPr lang="en-US" altLang="zh-CN" sz="2000" b="1"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-0.8</a:t>
            </a:r>
            <a:r>
              <a:rPr lang="zh-CN" altLang="en-US" sz="2000" b="1"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 </a:t>
            </a:r>
            <a:r>
              <a:rPr lang="en-US" altLang="zh-CN" sz="2000" b="1"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-3.1</a:t>
            </a:r>
            <a:r>
              <a:rPr lang="zh-CN" altLang="en-US" sz="2000" b="1"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 </a:t>
            </a:r>
            <a:r>
              <a:rPr lang="en-US" altLang="zh-CN" sz="2000" b="1"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1.1</a:t>
            </a:r>
            <a:r>
              <a:rPr lang="zh-CN" altLang="en-US" sz="2000" b="1"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 </a:t>
            </a:r>
            <a:r>
              <a:rPr lang="en-US" altLang="zh-CN" sz="2000" b="1"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-5.2    4.2</a:t>
            </a:r>
            <a:endParaRPr lang="zh-CN" altLang="en-US" sz="2000" b="1"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endParaRPr>
          </a:p>
        </p:txBody>
      </p:sp>
      <p:sp>
        <p:nvSpPr>
          <p:cNvPr id="215" name="矩形"/>
          <p:cNvSpPr/>
          <p:nvPr/>
        </p:nvSpPr>
        <p:spPr>
          <a:xfrm>
            <a:off x="0" y="0"/>
            <a:ext cx="9144000" cy="0"/>
          </a:xfrm>
          <a:prstGeom prst="rect">
            <a:avLst/>
          </a:prstGeom>
          <a:noFill/>
          <a:ln w="9525" cap="flat" cmpd="sng">
            <a:noFill/>
            <a:prstDash val="solid"/>
            <a:round/>
          </a:ln>
        </p:spPr>
        <p:txBody>
          <a:bodyPr rtlCol="0" anchor="ctr"/>
          <a:lstStyle/>
          <a:p>
            <a:pPr algn="ctr"/>
            <a:endParaRPr/>
          </a:p>
        </p:txBody>
      </p:sp>
      <p:sp>
        <p:nvSpPr>
          <p:cNvPr id="216" name="矩形"/>
          <p:cNvSpPr/>
          <p:nvPr/>
        </p:nvSpPr>
        <p:spPr>
          <a:xfrm>
            <a:off x="650886" y="3572997"/>
            <a:ext cx="5543550" cy="386715"/>
          </a:xfrm>
          <a:prstGeom prst="rect">
            <a:avLst/>
          </a:prstGeom>
          <a:noFill/>
          <a:ln w="9525" cap="flat" cmpd="sng">
            <a:noFill/>
            <a:prstDash val="solid"/>
            <a:round/>
          </a:ln>
        </p:spPr>
        <p:txBody>
          <a:bodyPr vert="horz" wrap="square" lIns="91440" tIns="45720" rIns="91440" bIns="45720" anchor="ctr" anchorCtr="0">
            <a:spAutoFit/>
          </a:bodyPr>
          <a:lstStyle/>
          <a:p>
            <a:pPr marL="0" indent="0" algn="l">
              <a:lnSpc>
                <a:spcPct val="100000"/>
              </a:lnSpc>
              <a:spcBef>
                <a:spcPts val="0"/>
              </a:spcBef>
              <a:spcAft>
                <a:spcPts val="0"/>
              </a:spcAft>
              <a:buNone/>
            </a:pPr>
            <a:r>
              <a:rPr lang="zh-CN" altLang="en-US" sz="2000" b="1" i="0" u="none" strike="noStrike" kern="1200" cap="none" spc="0" baseline="0">
                <a:solidFill>
                  <a:schemeClr val="tx1"/>
                </a:solidFill>
                <a:latin typeface="宋体" panose="02010600030101010101" pitchFamily="2" charset="-122"/>
                <a:ea typeface="宋体" panose="02010600030101010101" pitchFamily="2" charset="-122"/>
                <a:cs typeface="Arial" panose="020B0604020202020204" pitchFamily="34" charset="0"/>
              </a:rPr>
              <a:t>秩统计量</a:t>
            </a:r>
          </a:p>
        </p:txBody>
      </p:sp>
      <p:grpSp>
        <p:nvGrpSpPr>
          <p:cNvPr id="219" name="组合"/>
          <p:cNvGrpSpPr/>
          <p:nvPr/>
        </p:nvGrpSpPr>
        <p:grpSpPr>
          <a:xfrm>
            <a:off x="976314" y="1962152"/>
            <a:ext cx="6416675" cy="504825"/>
            <a:chOff x="976314" y="1962152"/>
            <a:chExt cx="6416675" cy="504825"/>
          </a:xfrm>
        </p:grpSpPr>
        <p:sp>
          <p:nvSpPr>
            <p:cNvPr id="217" name="矩形"/>
            <p:cNvSpPr/>
            <p:nvPr/>
          </p:nvSpPr>
          <p:spPr>
            <a:xfrm>
              <a:off x="976314" y="1997394"/>
              <a:ext cx="1282138" cy="386715"/>
            </a:xfrm>
            <a:prstGeom prst="rect">
              <a:avLst/>
            </a:prstGeom>
            <a:no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zh-CN" altLang="en-US" sz="2000" b="1" i="0" u="none" strike="noStrike" kern="1200" cap="none" spc="0" baseline="0">
                  <a:solidFill>
                    <a:srgbClr val="0000FF"/>
                  </a:solidFill>
                  <a:latin typeface="Arial" panose="020B0604020202020204" pitchFamily="34" charset="0"/>
                  <a:ea typeface="方正行楷简体" pitchFamily="2" charset="-122"/>
                  <a:cs typeface="Arial" panose="020B0604020202020204" pitchFamily="34" charset="0"/>
                </a:rPr>
                <a:t>秩统计量</a:t>
              </a:r>
              <a:r>
                <a:rPr lang="en-US" altLang="zh-CN" sz="2000" b="1" i="0" u="none" strike="noStrike" kern="1200" cap="none" spc="0" baseline="0">
                  <a:solidFill>
                    <a:srgbClr val="0000FF"/>
                  </a:solidFill>
                  <a:latin typeface="Arial" panose="020B0604020202020204" pitchFamily="34" charset="0"/>
                  <a:ea typeface="方正行楷简体" pitchFamily="2" charset="-122"/>
                  <a:cs typeface="Arial" panose="020B0604020202020204" pitchFamily="34" charset="0"/>
                </a:rPr>
                <a:t>:</a:t>
              </a:r>
              <a:r>
                <a:rPr lang="en-US" altLang="zh-CN" sz="2000" b="1"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 </a:t>
              </a:r>
              <a:endParaRPr lang="zh-CN" altLang="en-US" sz="2000" b="1"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endParaRPr>
            </a:p>
          </p:txBody>
        </p:sp>
        <p:graphicFrame>
          <p:nvGraphicFramePr>
            <p:cNvPr id="218" name="对象"/>
            <p:cNvGraphicFramePr>
              <a:graphicFrameLocks noChangeAspect="1"/>
            </p:cNvGraphicFramePr>
            <p:nvPr/>
          </p:nvGraphicFramePr>
          <p:xfrm>
            <a:off x="2417764" y="1962152"/>
            <a:ext cx="4975225" cy="504825"/>
          </p:xfrm>
          <a:graphic>
            <a:graphicData uri="http://schemas.openxmlformats.org/presentationml/2006/ole">
              <mc:AlternateContent xmlns:mc="http://schemas.openxmlformats.org/markup-compatibility/2006">
                <mc:Choice xmlns:v="urn:schemas-microsoft-com:vml" Requires="v">
                  <p:oleObj spid="_x0000_s37894" name="package" r:id="rId4" imgW="2374900" imgH="241300" progId="package">
                    <p:embed/>
                  </p:oleObj>
                </mc:Choice>
                <mc:Fallback>
                  <p:oleObj name="package" r:id="rId4" imgW="2374900" imgH="241300" progId="package">
                    <p:embed/>
                    <p:pic>
                      <p:nvPicPr>
                        <p:cNvPr id="218" name="对象"/>
                        <p:cNvPicPr>
                          <a:picLocks noChangeAspect="1"/>
                        </p:cNvPicPr>
                        <p:nvPr/>
                      </p:nvPicPr>
                      <p:blipFill>
                        <a:blip r:embed="rId5" cstate="print"/>
                        <a:stretch>
                          <a:fillRect/>
                        </a:stretch>
                      </p:blipFill>
                      <p:spPr>
                        <a:xfrm>
                          <a:off x="2417764" y="1962152"/>
                          <a:ext cx="4975225" cy="504825"/>
                        </a:xfrm>
                        <a:prstGeom prst="rect">
                          <a:avLst/>
                        </a:prstGeom>
                        <a:noFill/>
                        <a:ln w="9525" cap="flat" cmpd="sng">
                          <a:noFill/>
                          <a:prstDash val="solid"/>
                          <a:miter/>
                        </a:ln>
                      </p:spPr>
                    </p:pic>
                  </p:oleObj>
                </mc:Fallback>
              </mc:AlternateContent>
            </a:graphicData>
          </a:graphic>
        </p:graphicFrame>
      </p:grpSp>
      <p:graphicFrame>
        <p:nvGraphicFramePr>
          <p:cNvPr id="220" name="对象"/>
          <p:cNvGraphicFramePr>
            <a:graphicFrameLocks noChangeAspect="1"/>
          </p:cNvGraphicFramePr>
          <p:nvPr/>
        </p:nvGraphicFramePr>
        <p:xfrm>
          <a:off x="1155703" y="3030546"/>
          <a:ext cx="6397625" cy="442912"/>
        </p:xfrm>
        <a:graphic>
          <a:graphicData uri="http://schemas.openxmlformats.org/presentationml/2006/ole">
            <mc:AlternateContent xmlns:mc="http://schemas.openxmlformats.org/markup-compatibility/2006">
              <mc:Choice xmlns:v="urn:schemas-microsoft-com:vml" Requires="v">
                <p:oleObj spid="_x0000_s37895" name="package" r:id="rId6" imgW="3289300" imgH="241300" progId="package">
                  <p:embed/>
                </p:oleObj>
              </mc:Choice>
              <mc:Fallback>
                <p:oleObj name="package" r:id="rId6" imgW="3289300" imgH="241300" progId="package">
                  <p:embed/>
                  <p:pic>
                    <p:nvPicPr>
                      <p:cNvPr id="220" name="对象"/>
                      <p:cNvPicPr>
                        <a:picLocks noChangeAspect="1"/>
                      </p:cNvPicPr>
                      <p:nvPr/>
                    </p:nvPicPr>
                    <p:blipFill>
                      <a:blip r:embed="rId7" cstate="print"/>
                      <a:stretch>
                        <a:fillRect/>
                      </a:stretch>
                    </p:blipFill>
                    <p:spPr>
                      <a:xfrm>
                        <a:off x="1155703" y="3030546"/>
                        <a:ext cx="6397625" cy="442912"/>
                      </a:xfrm>
                      <a:prstGeom prst="rect">
                        <a:avLst/>
                      </a:prstGeom>
                      <a:noFill/>
                      <a:ln w="9525" cap="flat" cmpd="sng">
                        <a:noFill/>
                        <a:prstDash val="solid"/>
                        <a:miter/>
                      </a:ln>
                    </p:spPr>
                  </p:pic>
                </p:oleObj>
              </mc:Fallback>
            </mc:AlternateContent>
          </a:graphicData>
        </a:graphic>
      </p:graphicFrame>
      <p:graphicFrame>
        <p:nvGraphicFramePr>
          <p:cNvPr id="221" name="对象"/>
          <p:cNvGraphicFramePr>
            <a:graphicFrameLocks noChangeAspect="1"/>
          </p:cNvGraphicFramePr>
          <p:nvPr/>
        </p:nvGraphicFramePr>
        <p:xfrm>
          <a:off x="971556" y="3932991"/>
          <a:ext cx="4611686" cy="457200"/>
        </p:xfrm>
        <a:graphic>
          <a:graphicData uri="http://schemas.openxmlformats.org/presentationml/2006/ole">
            <mc:AlternateContent xmlns:mc="http://schemas.openxmlformats.org/markup-compatibility/2006">
              <mc:Choice xmlns:v="urn:schemas-microsoft-com:vml" Requires="v">
                <p:oleObj spid="_x0000_s37896" name="package" r:id="rId8" imgW="2298700" imgH="228600" progId="package">
                  <p:embed/>
                </p:oleObj>
              </mc:Choice>
              <mc:Fallback>
                <p:oleObj name="package" r:id="rId8" imgW="2298700" imgH="228600" progId="package">
                  <p:embed/>
                  <p:pic>
                    <p:nvPicPr>
                      <p:cNvPr id="221" name="对象"/>
                      <p:cNvPicPr>
                        <a:picLocks noChangeAspect="1"/>
                      </p:cNvPicPr>
                      <p:nvPr/>
                    </p:nvPicPr>
                    <p:blipFill>
                      <a:blip r:embed="rId9" cstate="print"/>
                      <a:stretch>
                        <a:fillRect/>
                      </a:stretch>
                    </p:blipFill>
                    <p:spPr>
                      <a:xfrm>
                        <a:off x="971556" y="3932991"/>
                        <a:ext cx="4611686" cy="457200"/>
                      </a:xfrm>
                      <a:prstGeom prst="rect">
                        <a:avLst/>
                      </a:prstGeom>
                      <a:noFill/>
                      <a:ln w="9525" cap="flat" cmpd="sng">
                        <a:noFill/>
                        <a:prstDash val="solid"/>
                        <a:miter/>
                      </a:ln>
                    </p:spPr>
                  </p:pic>
                </p:oleObj>
              </mc:Fallback>
            </mc:AlternateContent>
          </a:graphicData>
        </a:graphic>
      </p:graphicFrame>
      <p:sp>
        <p:nvSpPr>
          <p:cNvPr id="222" name="矩形"/>
          <p:cNvSpPr/>
          <p:nvPr/>
        </p:nvSpPr>
        <p:spPr>
          <a:xfrm>
            <a:off x="134942" y="4920308"/>
            <a:ext cx="5903912" cy="416242"/>
          </a:xfrm>
          <a:prstGeom prst="rect">
            <a:avLst/>
          </a:prstGeom>
          <a:noFill/>
          <a:ln w="9525" cap="flat" cmpd="sng">
            <a:noFill/>
            <a:prstDash val="solid"/>
            <a:round/>
          </a:ln>
        </p:spPr>
        <p:txBody>
          <a:bodyPr vert="horz" wrap="square" lIns="91440" tIns="45720" rIns="91440" bIns="45720" anchor="ctr" anchorCtr="0">
            <a:spAutoFit/>
          </a:bodyPr>
          <a:lstStyle/>
          <a:p>
            <a:pPr marL="0" indent="0" algn="l">
              <a:lnSpc>
                <a:spcPct val="110000"/>
              </a:lnSpc>
              <a:spcBef>
                <a:spcPts val="0"/>
              </a:spcBef>
              <a:spcAft>
                <a:spcPts val="0"/>
              </a:spcAft>
              <a:buNone/>
            </a:pPr>
            <a:r>
              <a:rPr lang="zh-CN" altLang="en-US" sz="2000" b="1" i="0" u="none" strike="noStrike" kern="1200" cap="none" spc="0" baseline="0">
                <a:solidFill>
                  <a:srgbClr val="FF0000"/>
                </a:solidFill>
                <a:latin typeface="楷体" panose="02010609060101010101" pitchFamily="49" charset="-122"/>
                <a:ea typeface="楷体" panose="02010609060101010101" pitchFamily="49" charset="-122"/>
                <a:cs typeface="Arial" panose="020B0604020202020204" pitchFamily="34" charset="0"/>
              </a:rPr>
              <a:t>规定</a:t>
            </a:r>
            <a:r>
              <a:rPr lang="zh-CN" altLang="en-US" sz="2000" b="1" i="0" u="none" strike="noStrike" kern="1200" cap="none" spc="0" baseline="0">
                <a:solidFill>
                  <a:schemeClr val="tx1"/>
                </a:solidFill>
                <a:latin typeface="楷体" panose="02010609060101010101" pitchFamily="49" charset="-122"/>
                <a:ea typeface="楷体" panose="02010609060101010101" pitchFamily="49" charset="-122"/>
                <a:cs typeface="Arial" panose="020B0604020202020204" pitchFamily="34" charset="0"/>
              </a:rPr>
              <a:t>：相同观测值，秩统计量取排序的平均值。</a:t>
            </a:r>
          </a:p>
        </p:txBody>
      </p:sp>
      <p:graphicFrame>
        <p:nvGraphicFramePr>
          <p:cNvPr id="223" name="对象"/>
          <p:cNvGraphicFramePr>
            <a:graphicFrameLocks noChangeAspect="1"/>
          </p:cNvGraphicFramePr>
          <p:nvPr/>
        </p:nvGraphicFramePr>
        <p:xfrm>
          <a:off x="973140" y="1270002"/>
          <a:ext cx="6718300" cy="766763"/>
        </p:xfrm>
        <a:graphic>
          <a:graphicData uri="http://schemas.openxmlformats.org/presentationml/2006/ole">
            <mc:AlternateContent xmlns:mc="http://schemas.openxmlformats.org/markup-compatibility/2006">
              <mc:Choice xmlns:v="urn:schemas-microsoft-com:vml" Requires="v">
                <p:oleObj spid="_x0000_s37897" name="package" r:id="rId10" imgW="3458210" imgH="396875" progId="package">
                  <p:embed/>
                </p:oleObj>
              </mc:Choice>
              <mc:Fallback>
                <p:oleObj name="package" r:id="rId10" imgW="3458210" imgH="396875" progId="package">
                  <p:embed/>
                  <p:pic>
                    <p:nvPicPr>
                      <p:cNvPr id="223" name="对象"/>
                      <p:cNvPicPr>
                        <a:picLocks noChangeAspect="1"/>
                      </p:cNvPicPr>
                      <p:nvPr/>
                    </p:nvPicPr>
                    <p:blipFill>
                      <a:blip r:embed="rId11" cstate="print"/>
                      <a:stretch>
                        <a:fillRect/>
                      </a:stretch>
                    </p:blipFill>
                    <p:spPr>
                      <a:xfrm>
                        <a:off x="973140" y="1270002"/>
                        <a:ext cx="6718300" cy="766763"/>
                      </a:xfrm>
                      <a:prstGeom prst="rect">
                        <a:avLst/>
                      </a:prstGeom>
                      <a:noFill/>
                      <a:ln w="9525" cap="flat" cmpd="sng">
                        <a:noFill/>
                        <a:prstDash val="solid"/>
                        <a:miter/>
                      </a:ln>
                    </p:spPr>
                  </p:pic>
                </p:oleObj>
              </mc:Fallback>
            </mc:AlternateContent>
          </a:graphicData>
        </a:graphic>
      </p:graphicFrame>
      <p:pic>
        <p:nvPicPr>
          <p:cNvPr id="224" name="图片"/>
          <p:cNvPicPr>
            <a:picLocks noChangeAspect="1"/>
          </p:cNvPicPr>
          <p:nvPr/>
        </p:nvPicPr>
        <p:blipFill>
          <a:blip r:embed="rId12" cstate="print"/>
          <a:stretch>
            <a:fillRect/>
          </a:stretch>
        </p:blipFill>
        <p:spPr>
          <a:xfrm>
            <a:off x="5767299" y="4391010"/>
            <a:ext cx="3381321" cy="2171667"/>
          </a:xfrm>
          <a:prstGeom prst="rect">
            <a:avLst/>
          </a:prstGeom>
          <a:noFill/>
          <a:ln w="9525" cap="flat" cmpd="sng">
            <a:noFill/>
            <a:prstDash val="solid"/>
            <a:miter/>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blinds(horizontal)">
                                      <p:cBhvr>
                                        <p:cTn id="7" dur="500"/>
                                        <p:tgtEl>
                                          <p:spTgt spid="2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box(in)">
                                      <p:cBhvr>
                                        <p:cTn id="12" dur="500"/>
                                        <p:tgtEl>
                                          <p:spTgt spid="2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4"/>
                                        </p:tgtEl>
                                        <p:attrNameLst>
                                          <p:attrName>style.visibility</p:attrName>
                                        </p:attrNameLst>
                                      </p:cBhvr>
                                      <p:to>
                                        <p:strVal val="visible"/>
                                      </p:to>
                                    </p:set>
                                    <p:animEffect transition="in" filter="fade">
                                      <p:cBhvr>
                                        <p:cTn id="17" dur="2000"/>
                                        <p:tgtEl>
                                          <p:spTgt spid="21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nodeType="clickEffect">
                                  <p:stCondLst>
                                    <p:cond delay="0"/>
                                  </p:stCondLst>
                                  <p:childTnLst>
                                    <p:set>
                                      <p:cBhvr>
                                        <p:cTn id="21" dur="1" fill="hold">
                                          <p:stCondLst>
                                            <p:cond delay="0"/>
                                          </p:stCondLst>
                                        </p:cTn>
                                        <p:tgtEl>
                                          <p:spTgt spid="220"/>
                                        </p:tgtEl>
                                        <p:attrNameLst>
                                          <p:attrName>style.visibility</p:attrName>
                                        </p:attrNameLst>
                                      </p:cBhvr>
                                      <p:to>
                                        <p:strVal val="visible"/>
                                      </p:to>
                                    </p:set>
                                    <p:animEffect transition="in" filter="barn(inHorizontal)">
                                      <p:cBhvr>
                                        <p:cTn id="22" dur="500"/>
                                        <p:tgtEl>
                                          <p:spTgt spid="2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6"/>
                                        </p:tgtEl>
                                        <p:attrNameLst>
                                          <p:attrName>style.visibility</p:attrName>
                                        </p:attrNameLst>
                                      </p:cBhvr>
                                      <p:to>
                                        <p:strVal val="visible"/>
                                      </p:to>
                                    </p:set>
                                    <p:animEffect transition="in" filter="fade">
                                      <p:cBhvr>
                                        <p:cTn id="27" dur="2000"/>
                                        <p:tgtEl>
                                          <p:spTgt spid="21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6" fill="hold" nodeType="clickEffect">
                                  <p:stCondLst>
                                    <p:cond delay="0"/>
                                  </p:stCondLst>
                                  <p:childTnLst>
                                    <p:set>
                                      <p:cBhvr>
                                        <p:cTn id="31" dur="1" fill="hold">
                                          <p:stCondLst>
                                            <p:cond delay="0"/>
                                          </p:stCondLst>
                                        </p:cTn>
                                        <p:tgtEl>
                                          <p:spTgt spid="221"/>
                                        </p:tgtEl>
                                        <p:attrNameLst>
                                          <p:attrName>style.visibility</p:attrName>
                                        </p:attrNameLst>
                                      </p:cBhvr>
                                      <p:to>
                                        <p:strVal val="visible"/>
                                      </p:to>
                                    </p:set>
                                    <p:animEffect transition="in" filter="barn(inHorizontal)">
                                      <p:cBhvr>
                                        <p:cTn id="32" dur="500"/>
                                        <p:tgtEl>
                                          <p:spTgt spid="22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22">
                                            <p:txEl>
                                              <p:pRg st="0" end="0"/>
                                            </p:txEl>
                                          </p:spTgt>
                                        </p:tgtEl>
                                        <p:attrNameLst>
                                          <p:attrName>style.visibility</p:attrName>
                                        </p:attrNameLst>
                                      </p:cBhvr>
                                      <p:to>
                                        <p:strVal val="visible"/>
                                      </p:to>
                                    </p:set>
                                    <p:animEffect transition="in" filter="blinds(horizontal)">
                                      <p:cBhvr>
                                        <p:cTn id="37" dur="500"/>
                                        <p:tgtEl>
                                          <p:spTgt spid="2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p:bldP spid="214" grpId="0"/>
      <p:bldP spid="216"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131</a:t>
            </a:fld>
            <a:endParaRPr lang="zh-CN" altLang="en-US">
              <a:latin typeface="Arial" panose="020B0604020202020204" pitchFamily="34" charset="0"/>
              <a:ea typeface="方正行楷简体" pitchFamily="2" charset="-122"/>
              <a:cs typeface="Arial" panose="020B0604020202020204" pitchFamily="34" charset="0"/>
            </a:endParaRPr>
          </a:p>
        </p:txBody>
      </p:sp>
      <p:sp>
        <p:nvSpPr>
          <p:cNvPr id="229" name="矩形"/>
          <p:cNvSpPr/>
          <p:nvPr/>
        </p:nvSpPr>
        <p:spPr>
          <a:xfrm>
            <a:off x="5403853" y="2305385"/>
            <a:ext cx="2881311" cy="977265"/>
          </a:xfrm>
          <a:prstGeom prst="rect">
            <a:avLst/>
          </a:prstGeom>
          <a:noFill/>
          <a:ln w="9525" cap="flat" cmpd="sng">
            <a:noFill/>
            <a:prstDash val="solid"/>
            <a:round/>
          </a:ln>
        </p:spPr>
        <p:txBody>
          <a:bodyPr vert="horz" wrap="square" lIns="91440" tIns="45720" rIns="91440" bIns="45720" anchor="ctr" anchorCtr="0">
            <a:spAutoFit/>
          </a:bodyPr>
          <a:lstStyle/>
          <a:p>
            <a:pPr marL="0" indent="0" algn="l">
              <a:lnSpc>
                <a:spcPct val="100000"/>
              </a:lnSpc>
              <a:spcBef>
                <a:spcPts val="0"/>
              </a:spcBef>
              <a:spcAft>
                <a:spcPts val="0"/>
              </a:spcAft>
              <a:buNone/>
            </a:pPr>
            <a:r>
              <a:rPr lang="zh-CN" altLang="en-US" sz="2000" b="1" i="0" u="none" strike="noStrike" kern="1200" cap="none" spc="0" baseline="0">
                <a:solidFill>
                  <a:srgbClr val="FF0000"/>
                </a:solidFill>
                <a:latin typeface="Arial" panose="020B0604020202020204" pitchFamily="34" charset="0"/>
                <a:ea typeface="方正行楷简体" pitchFamily="2" charset="-122"/>
                <a:cs typeface="Arial" panose="020B0604020202020204" pitchFamily="34" charset="0"/>
              </a:rPr>
              <a:t>注：</a:t>
            </a:r>
            <a:r>
              <a:rPr lang="zh-CN" altLang="en-US" sz="2000" b="1" i="0" u="none" strike="noStrike" kern="1200" cap="none" spc="0" baseline="0">
                <a:solidFill>
                  <a:schemeClr val="tx1"/>
                </a:solidFill>
                <a:latin typeface="楷体" panose="02010609060101010101" pitchFamily="49" charset="-122"/>
                <a:ea typeface="楷体" panose="02010609060101010101" pitchFamily="49" charset="-122"/>
                <a:cs typeface="Arial" panose="020B0604020202020204" pitchFamily="34" charset="0"/>
              </a:rPr>
              <a:t>当</a:t>
            </a:r>
            <a:r>
              <a:rPr lang="en-US" altLang="zh-CN" sz="2000" b="1" i="0" u="none" strike="noStrike" kern="1200" cap="none" spc="0" baseline="0">
                <a:solidFill>
                  <a:schemeClr val="tx1"/>
                </a:solidFill>
                <a:latin typeface="楷体" panose="02010609060101010101" pitchFamily="49" charset="-122"/>
                <a:ea typeface="楷体" panose="02010609060101010101" pitchFamily="49" charset="-122"/>
                <a:cs typeface="Arial" panose="020B0604020202020204" pitchFamily="34" charset="0"/>
              </a:rPr>
              <a:t>X,Y</a:t>
            </a:r>
            <a:r>
              <a:rPr lang="zh-CN" altLang="en-US" sz="2000" b="1" i="0" u="none" strike="noStrike" kern="1200" cap="none" spc="0" baseline="0">
                <a:solidFill>
                  <a:schemeClr val="tx1"/>
                </a:solidFill>
                <a:latin typeface="楷体" panose="02010609060101010101" pitchFamily="49" charset="-122"/>
                <a:ea typeface="楷体" panose="02010609060101010101" pitchFamily="49" charset="-122"/>
                <a:cs typeface="Arial" panose="020B0604020202020204" pitchFamily="34" charset="0"/>
              </a:rPr>
              <a:t>相关性较强</a:t>
            </a:r>
            <a:r>
              <a:rPr lang="en-US" altLang="zh-CN" sz="2000" b="1" i="0" u="none" strike="noStrike" kern="1200" cap="none" spc="0" baseline="0">
                <a:solidFill>
                  <a:schemeClr val="tx1"/>
                </a:solidFill>
                <a:latin typeface="楷体" panose="02010609060101010101" pitchFamily="49" charset="-122"/>
                <a:ea typeface="楷体" panose="02010609060101010101" pitchFamily="49" charset="-122"/>
                <a:cs typeface="Arial" panose="020B0604020202020204" pitchFamily="34" charset="0"/>
              </a:rPr>
              <a:t>,</a:t>
            </a:r>
            <a:r>
              <a:rPr lang="zh-CN" altLang="en-US" sz="2000" b="1" i="0" u="none" strike="noStrike" kern="1200" cap="none" spc="0" baseline="0">
                <a:solidFill>
                  <a:schemeClr val="tx1"/>
                </a:solidFill>
                <a:latin typeface="楷体" panose="02010609060101010101" pitchFamily="49" charset="-122"/>
                <a:ea typeface="楷体" panose="02010609060101010101" pitchFamily="49" charset="-122"/>
                <a:cs typeface="Arial" panose="020B0604020202020204" pitchFamily="34" charset="0"/>
              </a:rPr>
              <a:t>两组秩统计量相关性也较强</a:t>
            </a:r>
            <a:r>
              <a:rPr lang="en-US" altLang="zh-CN" sz="2000" b="0" i="0" u="none" strike="noStrike" kern="1200" cap="none" spc="0" baseline="0">
                <a:solidFill>
                  <a:schemeClr val="tx1"/>
                </a:solidFill>
                <a:latin typeface="楷体" panose="02010609060101010101" pitchFamily="49" charset="-122"/>
                <a:ea typeface="楷体" panose="02010609060101010101" pitchFamily="49" charset="-122"/>
                <a:cs typeface="Arial" panose="020B0604020202020204" pitchFamily="34" charset="0"/>
              </a:rPr>
              <a:t> </a:t>
            </a:r>
            <a:endParaRPr lang="zh-CN" altLang="en-US" sz="2000" b="0" i="0" u="none" strike="noStrike" kern="1200" cap="none" spc="0" baseline="0">
              <a:solidFill>
                <a:schemeClr val="tx1"/>
              </a:solidFill>
              <a:latin typeface="楷体" panose="02010609060101010101" pitchFamily="49" charset="-122"/>
              <a:ea typeface="楷体" panose="02010609060101010101" pitchFamily="49" charset="-122"/>
              <a:cs typeface="Arial" panose="020B0604020202020204" pitchFamily="34" charset="0"/>
            </a:endParaRPr>
          </a:p>
        </p:txBody>
      </p:sp>
      <p:graphicFrame>
        <p:nvGraphicFramePr>
          <p:cNvPr id="230" name="对象"/>
          <p:cNvGraphicFramePr>
            <a:graphicFrameLocks noChangeAspect="1"/>
          </p:cNvGraphicFramePr>
          <p:nvPr/>
        </p:nvGraphicFramePr>
        <p:xfrm>
          <a:off x="895351" y="525472"/>
          <a:ext cx="6624638" cy="827087"/>
        </p:xfrm>
        <a:graphic>
          <a:graphicData uri="http://schemas.openxmlformats.org/presentationml/2006/ole">
            <mc:AlternateContent xmlns:mc="http://schemas.openxmlformats.org/markup-compatibility/2006">
              <mc:Choice xmlns:v="urn:schemas-microsoft-com:vml" Requires="v">
                <p:oleObj spid="_x0000_s38919" name="package" r:id="rId4" imgW="3770630" imgH="472440" progId="package">
                  <p:embed/>
                </p:oleObj>
              </mc:Choice>
              <mc:Fallback>
                <p:oleObj name="package" r:id="rId4" imgW="3770630" imgH="472440" progId="package">
                  <p:embed/>
                  <p:pic>
                    <p:nvPicPr>
                      <p:cNvPr id="230" name="对象"/>
                      <p:cNvPicPr>
                        <a:picLocks noChangeAspect="1"/>
                      </p:cNvPicPr>
                      <p:nvPr/>
                    </p:nvPicPr>
                    <p:blipFill>
                      <a:blip r:embed="rId5" cstate="print"/>
                      <a:stretch>
                        <a:fillRect/>
                      </a:stretch>
                    </p:blipFill>
                    <p:spPr>
                      <a:xfrm>
                        <a:off x="895351" y="525472"/>
                        <a:ext cx="6624638" cy="827087"/>
                      </a:xfrm>
                      <a:prstGeom prst="rect">
                        <a:avLst/>
                      </a:prstGeom>
                      <a:noFill/>
                      <a:ln w="9525" cap="flat" cmpd="sng">
                        <a:noFill/>
                        <a:prstDash val="solid"/>
                        <a:miter/>
                      </a:ln>
                    </p:spPr>
                  </p:pic>
                </p:oleObj>
              </mc:Fallback>
            </mc:AlternateContent>
          </a:graphicData>
        </a:graphic>
      </p:graphicFrame>
      <p:graphicFrame>
        <p:nvGraphicFramePr>
          <p:cNvPr id="231" name="对象"/>
          <p:cNvGraphicFramePr>
            <a:graphicFrameLocks noChangeAspect="1"/>
          </p:cNvGraphicFramePr>
          <p:nvPr/>
        </p:nvGraphicFramePr>
        <p:xfrm>
          <a:off x="1187450" y="4868863"/>
          <a:ext cx="5688013" cy="1130299"/>
        </p:xfrm>
        <a:graphic>
          <a:graphicData uri="http://schemas.openxmlformats.org/presentationml/2006/ole">
            <mc:AlternateContent xmlns:mc="http://schemas.openxmlformats.org/markup-compatibility/2006">
              <mc:Choice xmlns:v="urn:schemas-microsoft-com:vml" Requires="v">
                <p:oleObj spid="_x0000_s38920" name="package" r:id="rId6" imgW="3495675" imgH="697230" progId="package">
                  <p:embed/>
                </p:oleObj>
              </mc:Choice>
              <mc:Fallback>
                <p:oleObj name="package" r:id="rId6" imgW="3495675" imgH="697230" progId="package">
                  <p:embed/>
                  <p:pic>
                    <p:nvPicPr>
                      <p:cNvPr id="231" name="对象"/>
                      <p:cNvPicPr>
                        <a:picLocks noChangeAspect="1"/>
                      </p:cNvPicPr>
                      <p:nvPr/>
                    </p:nvPicPr>
                    <p:blipFill>
                      <a:blip r:embed="rId7" cstate="print"/>
                      <a:stretch>
                        <a:fillRect/>
                      </a:stretch>
                    </p:blipFill>
                    <p:spPr>
                      <a:xfrm>
                        <a:off x="1187450" y="4868863"/>
                        <a:ext cx="5688013" cy="1130299"/>
                      </a:xfrm>
                      <a:prstGeom prst="rect">
                        <a:avLst/>
                      </a:prstGeom>
                      <a:noFill/>
                      <a:ln w="9525" cap="flat" cmpd="sng">
                        <a:noFill/>
                        <a:prstDash val="solid"/>
                        <a:miter/>
                      </a:ln>
                    </p:spPr>
                  </p:pic>
                </p:oleObj>
              </mc:Fallback>
            </mc:AlternateContent>
          </a:graphicData>
        </a:graphic>
      </p:graphicFrame>
      <p:graphicFrame>
        <p:nvGraphicFramePr>
          <p:cNvPr id="232" name="对象"/>
          <p:cNvGraphicFramePr>
            <a:graphicFrameLocks noChangeAspect="1"/>
          </p:cNvGraphicFramePr>
          <p:nvPr/>
        </p:nvGraphicFramePr>
        <p:xfrm>
          <a:off x="3449638" y="1562108"/>
          <a:ext cx="3287711" cy="406397"/>
        </p:xfrm>
        <a:graphic>
          <a:graphicData uri="http://schemas.openxmlformats.org/presentationml/2006/ole">
            <mc:AlternateContent xmlns:mc="http://schemas.openxmlformats.org/markup-compatibility/2006">
              <mc:Choice xmlns:v="urn:schemas-microsoft-com:vml" Requires="v">
                <p:oleObj spid="_x0000_s38921" name="package" r:id="rId8" imgW="1841500" imgH="228600" progId="package">
                  <p:embed/>
                </p:oleObj>
              </mc:Choice>
              <mc:Fallback>
                <p:oleObj name="package" r:id="rId8" imgW="1841500" imgH="228600" progId="package">
                  <p:embed/>
                  <p:pic>
                    <p:nvPicPr>
                      <p:cNvPr id="232" name="对象"/>
                      <p:cNvPicPr>
                        <a:picLocks noChangeAspect="1"/>
                      </p:cNvPicPr>
                      <p:nvPr/>
                    </p:nvPicPr>
                    <p:blipFill>
                      <a:blip r:embed="rId9" cstate="print"/>
                      <a:stretch>
                        <a:fillRect/>
                      </a:stretch>
                    </p:blipFill>
                    <p:spPr>
                      <a:xfrm>
                        <a:off x="3449638" y="1562108"/>
                        <a:ext cx="3287711" cy="406397"/>
                      </a:xfrm>
                      <a:prstGeom prst="rect">
                        <a:avLst/>
                      </a:prstGeom>
                      <a:noFill/>
                      <a:ln w="9525" cap="flat" cmpd="sng">
                        <a:noFill/>
                        <a:prstDash val="solid"/>
                        <a:miter/>
                      </a:ln>
                    </p:spPr>
                  </p:pic>
                </p:oleObj>
              </mc:Fallback>
            </mc:AlternateContent>
          </a:graphicData>
        </a:graphic>
      </p:graphicFrame>
      <p:sp>
        <p:nvSpPr>
          <p:cNvPr id="233" name="矩形"/>
          <p:cNvSpPr/>
          <p:nvPr/>
        </p:nvSpPr>
        <p:spPr>
          <a:xfrm>
            <a:off x="1184278" y="1519563"/>
            <a:ext cx="1959857" cy="453390"/>
          </a:xfrm>
          <a:prstGeom prst="rect">
            <a:avLst/>
          </a:prstGeom>
          <a:no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zh-CN" altLang="en-US" sz="2000" b="1"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秩统计量分别为</a:t>
            </a:r>
            <a:r>
              <a:rPr lang="en-US" altLang="zh-CN" sz="2400" b="1"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 </a:t>
            </a:r>
            <a:endParaRPr lang="zh-CN" altLang="en-US" sz="2400" b="1"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endParaRPr>
          </a:p>
        </p:txBody>
      </p:sp>
      <p:sp>
        <p:nvSpPr>
          <p:cNvPr id="234" name="矩形"/>
          <p:cNvSpPr/>
          <p:nvPr/>
        </p:nvSpPr>
        <p:spPr>
          <a:xfrm>
            <a:off x="1263648" y="2107730"/>
            <a:ext cx="2733524" cy="424815"/>
          </a:xfrm>
          <a:prstGeom prst="rect">
            <a:avLst/>
          </a:prstGeom>
          <a:no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en-US" altLang="zh-CN" sz="2200" b="1" i="0" u="none" strike="noStrike" kern="1200" cap="none" spc="0" baseline="0">
                <a:solidFill>
                  <a:srgbClr val="00009E"/>
                </a:solidFill>
                <a:latin typeface="隶书" panose="02010509060101010101" pitchFamily="49" charset="-122"/>
                <a:ea typeface="隶书" panose="02010509060101010101" pitchFamily="49" charset="-122"/>
                <a:cs typeface="Arial" panose="020B0604020202020204" pitchFamily="34" charset="0"/>
              </a:rPr>
              <a:t>Spearman</a:t>
            </a:r>
            <a:r>
              <a:rPr lang="zh-CN" altLang="en-US" sz="2200" b="1" i="0" u="none" strike="noStrike" kern="1200" cap="none" spc="0" baseline="0">
                <a:solidFill>
                  <a:srgbClr val="00009E"/>
                </a:solidFill>
                <a:latin typeface="隶书" panose="02010509060101010101" pitchFamily="49" charset="-122"/>
                <a:ea typeface="隶书" panose="02010509060101010101" pitchFamily="49" charset="-122"/>
                <a:cs typeface="Arial" panose="020B0604020202020204" pitchFamily="34" charset="0"/>
              </a:rPr>
              <a:t>相关系数：</a:t>
            </a:r>
            <a:r>
              <a:rPr lang="en-US" altLang="zh-CN" sz="1600" b="1"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 </a:t>
            </a:r>
            <a:endParaRPr lang="zh-CN" altLang="en-US" sz="1600" b="1"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endParaRPr>
          </a:p>
        </p:txBody>
      </p:sp>
      <p:graphicFrame>
        <p:nvGraphicFramePr>
          <p:cNvPr id="235" name="对象"/>
          <p:cNvGraphicFramePr>
            <a:graphicFrameLocks noChangeAspect="1"/>
          </p:cNvGraphicFramePr>
          <p:nvPr/>
        </p:nvGraphicFramePr>
        <p:xfrm>
          <a:off x="711207" y="2703519"/>
          <a:ext cx="4032248" cy="1679575"/>
        </p:xfrm>
        <a:graphic>
          <a:graphicData uri="http://schemas.openxmlformats.org/presentationml/2006/ole">
            <mc:AlternateContent xmlns:mc="http://schemas.openxmlformats.org/markup-compatibility/2006">
              <mc:Choice xmlns:v="urn:schemas-microsoft-com:vml" Requires="v">
                <p:oleObj spid="_x0000_s38922" name="package" r:id="rId10" imgW="2082800" imgH="889000" progId="package">
                  <p:embed/>
                </p:oleObj>
              </mc:Choice>
              <mc:Fallback>
                <p:oleObj name="package" r:id="rId10" imgW="2082800" imgH="889000" progId="package">
                  <p:embed/>
                  <p:pic>
                    <p:nvPicPr>
                      <p:cNvPr id="235" name="对象"/>
                      <p:cNvPicPr>
                        <a:picLocks noChangeAspect="1"/>
                      </p:cNvPicPr>
                      <p:nvPr/>
                    </p:nvPicPr>
                    <p:blipFill>
                      <a:blip r:embed="rId11" cstate="print"/>
                      <a:stretch>
                        <a:fillRect/>
                      </a:stretch>
                    </p:blipFill>
                    <p:spPr>
                      <a:xfrm>
                        <a:off x="711207" y="2703519"/>
                        <a:ext cx="4032248" cy="1679575"/>
                      </a:xfrm>
                      <a:prstGeom prst="rect">
                        <a:avLst/>
                      </a:prstGeom>
                      <a:solidFill>
                        <a:srgbClr val="FFFF66"/>
                      </a:solidFill>
                      <a:ln w="9525" cap="flat" cmpd="sng">
                        <a:noFill/>
                        <a:prstDash val="solid"/>
                        <a:miter/>
                      </a:ln>
                    </p:spPr>
                  </p:pic>
                </p:oleObj>
              </mc:Fallback>
            </mc:AlternateContent>
          </a:graphicData>
        </a:graphic>
      </p:graphicFrame>
      <p:graphicFrame>
        <p:nvGraphicFramePr>
          <p:cNvPr id="236" name="对象"/>
          <p:cNvGraphicFramePr>
            <a:graphicFrameLocks noChangeAspect="1"/>
          </p:cNvGraphicFramePr>
          <p:nvPr/>
        </p:nvGraphicFramePr>
        <p:xfrm>
          <a:off x="1187450" y="5661025"/>
          <a:ext cx="6192838" cy="966786"/>
        </p:xfrm>
        <a:graphic>
          <a:graphicData uri="http://schemas.openxmlformats.org/presentationml/2006/ole">
            <mc:AlternateContent xmlns:mc="http://schemas.openxmlformats.org/markup-compatibility/2006">
              <mc:Choice xmlns:v="urn:schemas-microsoft-com:vml" Requires="v">
                <p:oleObj spid="_x0000_s38923" name="package" r:id="rId12" imgW="3822700" imgH="599440" progId="package">
                  <p:embed/>
                </p:oleObj>
              </mc:Choice>
              <mc:Fallback>
                <p:oleObj name="package" r:id="rId12" imgW="3822700" imgH="599440" progId="package">
                  <p:embed/>
                  <p:pic>
                    <p:nvPicPr>
                      <p:cNvPr id="236" name="对象"/>
                      <p:cNvPicPr>
                        <a:picLocks noChangeAspect="1"/>
                      </p:cNvPicPr>
                      <p:nvPr/>
                    </p:nvPicPr>
                    <p:blipFill>
                      <a:blip r:embed="rId13" cstate="print"/>
                      <a:stretch>
                        <a:fillRect/>
                      </a:stretch>
                    </p:blipFill>
                    <p:spPr>
                      <a:xfrm>
                        <a:off x="1187450" y="5661025"/>
                        <a:ext cx="6192838" cy="966786"/>
                      </a:xfrm>
                      <a:prstGeom prst="rect">
                        <a:avLst/>
                      </a:prstGeom>
                      <a:noFill/>
                      <a:ln w="9525" cap="flat" cmpd="sng">
                        <a:noFill/>
                        <a:prstDash val="solid"/>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blinds(horizontal)">
                                      <p:cBhvr>
                                        <p:cTn id="7" dur="500"/>
                                        <p:tgtEl>
                                          <p:spTgt spid="230"/>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233"/>
                                        </p:tgtEl>
                                        <p:attrNameLst>
                                          <p:attrName>style.visibility</p:attrName>
                                        </p:attrNameLst>
                                      </p:cBhvr>
                                      <p:to>
                                        <p:strVal val="visible"/>
                                      </p:to>
                                    </p:set>
                                    <p:anim calcmode="discrete" valueType="clr">
                                      <p:cBhvr override="childStyle">
                                        <p:cTn id="12" dur="80"/>
                                        <p:tgtEl>
                                          <p:spTgt spid="233"/>
                                        </p:tgtEl>
                                        <p:attrNameLst>
                                          <p:attrName>style.color</p:attrName>
                                        </p:attrNameLst>
                                      </p:cBhvr>
                                      <p:tavLst>
                                        <p:tav tm="0">
                                          <p:val>
                                            <p:clrVal>
                                              <a:srgbClr val="000000"/>
                                            </p:clrVal>
                                          </p:val>
                                        </p:tav>
                                        <p:tav tm="50000">
                                          <p:val>
                                            <p:clrVal>
                                              <a:srgbClr val="000000"/>
                                            </p:clrVal>
                                          </p:val>
                                        </p:tav>
                                      </p:tavLst>
                                    </p:anim>
                                    <p:anim calcmode="discrete" valueType="clr">
                                      <p:cBhvr>
                                        <p:cTn id="13" dur="80"/>
                                        <p:tgtEl>
                                          <p:spTgt spid="233"/>
                                        </p:tgtEl>
                                        <p:attrNameLst>
                                          <p:attrName>fillcolor</p:attrName>
                                        </p:attrNameLst>
                                      </p:cBhvr>
                                      <p:tavLst>
                                        <p:tav tm="0">
                                          <p:val>
                                            <p:clrVal>
                                              <a:srgbClr val="000000"/>
                                            </p:clrVal>
                                          </p:val>
                                        </p:tav>
                                        <p:tav tm="50000">
                                          <p:val>
                                            <p:clrVal>
                                              <a:srgbClr val="000000"/>
                                            </p:clrVal>
                                          </p:val>
                                        </p:tav>
                                      </p:tavLst>
                                    </p:anim>
                                    <p:set>
                                      <p:cBhvr>
                                        <p:cTn id="14" dur="80"/>
                                        <p:tgtEl>
                                          <p:spTgt spid="233"/>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232"/>
                                        </p:tgtEl>
                                        <p:attrNameLst>
                                          <p:attrName>style.visibility</p:attrName>
                                        </p:attrNameLst>
                                      </p:cBhvr>
                                      <p:to>
                                        <p:strVal val="visible"/>
                                      </p:to>
                                    </p:set>
                                    <p:animEffect transition="in" filter="dissolve">
                                      <p:cBhvr>
                                        <p:cTn id="19" dur="500"/>
                                        <p:tgtEl>
                                          <p:spTgt spid="232"/>
                                        </p:tgtEl>
                                      </p:cBhvr>
                                    </p:animEffect>
                                  </p:childTnLst>
                                </p:cTn>
                              </p:par>
                            </p:childTnLst>
                          </p:cTn>
                        </p:par>
                      </p:childTnLst>
                    </p:cTn>
                  </p:par>
                  <p:par>
                    <p:cTn id="20" fill="hold">
                      <p:stCondLst>
                        <p:cond delay="indefinite"/>
                      </p:stCondLst>
                      <p:childTnLst>
                        <p:par>
                          <p:cTn id="21" fill="hold">
                            <p:stCondLst>
                              <p:cond delay="0"/>
                            </p:stCondLst>
                            <p:childTnLst>
                              <p:par>
                                <p:cTn id="22" presetID="27" presetClass="entr" presetSubtype="0" fill="hold" grpId="0" nodeType="clickEffect">
                                  <p:stCondLst>
                                    <p:cond delay="0"/>
                                  </p:stCondLst>
                                  <p:iterate type="lt">
                                    <p:tmPct val="50000"/>
                                  </p:iterate>
                                  <p:childTnLst>
                                    <p:set>
                                      <p:cBhvr>
                                        <p:cTn id="23" dur="1" fill="hold">
                                          <p:stCondLst>
                                            <p:cond delay="0"/>
                                          </p:stCondLst>
                                        </p:cTn>
                                        <p:tgtEl>
                                          <p:spTgt spid="234"/>
                                        </p:tgtEl>
                                        <p:attrNameLst>
                                          <p:attrName>style.visibility</p:attrName>
                                        </p:attrNameLst>
                                      </p:cBhvr>
                                      <p:to>
                                        <p:strVal val="visible"/>
                                      </p:to>
                                    </p:set>
                                    <p:anim calcmode="discrete" valueType="clr">
                                      <p:cBhvr override="childStyle">
                                        <p:cTn id="24" dur="80"/>
                                        <p:tgtEl>
                                          <p:spTgt spid="234"/>
                                        </p:tgtEl>
                                        <p:attrNameLst>
                                          <p:attrName>style.color</p:attrName>
                                        </p:attrNameLst>
                                      </p:cBhvr>
                                      <p:tavLst>
                                        <p:tav tm="0">
                                          <p:val>
                                            <p:clrVal>
                                              <a:srgbClr val="000000"/>
                                            </p:clrVal>
                                          </p:val>
                                        </p:tav>
                                        <p:tav tm="50000">
                                          <p:val>
                                            <p:clrVal>
                                              <a:srgbClr val="000000"/>
                                            </p:clrVal>
                                          </p:val>
                                        </p:tav>
                                      </p:tavLst>
                                    </p:anim>
                                    <p:anim calcmode="discrete" valueType="clr">
                                      <p:cBhvr>
                                        <p:cTn id="25" dur="80"/>
                                        <p:tgtEl>
                                          <p:spTgt spid="234"/>
                                        </p:tgtEl>
                                        <p:attrNameLst>
                                          <p:attrName>fillcolor</p:attrName>
                                        </p:attrNameLst>
                                      </p:cBhvr>
                                      <p:tavLst>
                                        <p:tav tm="0">
                                          <p:val>
                                            <p:clrVal>
                                              <a:srgbClr val="000000"/>
                                            </p:clrVal>
                                          </p:val>
                                        </p:tav>
                                        <p:tav tm="50000">
                                          <p:val>
                                            <p:clrVal>
                                              <a:srgbClr val="000000"/>
                                            </p:clrVal>
                                          </p:val>
                                        </p:tav>
                                      </p:tavLst>
                                    </p:anim>
                                    <p:set>
                                      <p:cBhvr>
                                        <p:cTn id="26" dur="80"/>
                                        <p:tgtEl>
                                          <p:spTgt spid="234"/>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35"/>
                                        </p:tgtEl>
                                        <p:attrNameLst>
                                          <p:attrName>style.visibility</p:attrName>
                                        </p:attrNameLst>
                                      </p:cBhvr>
                                      <p:to>
                                        <p:strVal val="visible"/>
                                      </p:to>
                                    </p:set>
                                    <p:animEffect transition="in" filter="dissolve">
                                      <p:cBhvr>
                                        <p:cTn id="31" dur="500"/>
                                        <p:tgtEl>
                                          <p:spTgt spid="235"/>
                                        </p:tgtEl>
                                      </p:cBhvr>
                                    </p:animEffect>
                                  </p:childTnLst>
                                </p:cTn>
                              </p:par>
                            </p:childTnLst>
                          </p:cTn>
                        </p:par>
                      </p:childTnLst>
                    </p:cTn>
                  </p:par>
                  <p:par>
                    <p:cTn id="32" fill="hold">
                      <p:stCondLst>
                        <p:cond delay="indefinite"/>
                      </p:stCondLst>
                      <p:childTnLst>
                        <p:par>
                          <p:cTn id="33" fill="hold">
                            <p:stCondLst>
                              <p:cond delay="0"/>
                            </p:stCondLst>
                            <p:childTnLst>
                              <p:par>
                                <p:cTn id="34" presetID="27" presetClass="entr" presetSubtype="0" fill="hold" grpId="0" nodeType="clickEffect">
                                  <p:stCondLst>
                                    <p:cond delay="0"/>
                                  </p:stCondLst>
                                  <p:iterate type="lt">
                                    <p:tmPct val="50000"/>
                                  </p:iterate>
                                  <p:childTnLst>
                                    <p:set>
                                      <p:cBhvr>
                                        <p:cTn id="35" dur="1" fill="hold">
                                          <p:stCondLst>
                                            <p:cond delay="0"/>
                                          </p:stCondLst>
                                        </p:cTn>
                                        <p:tgtEl>
                                          <p:spTgt spid="229"/>
                                        </p:tgtEl>
                                        <p:attrNameLst>
                                          <p:attrName>style.visibility</p:attrName>
                                        </p:attrNameLst>
                                      </p:cBhvr>
                                      <p:to>
                                        <p:strVal val="visible"/>
                                      </p:to>
                                    </p:set>
                                    <p:anim calcmode="discrete" valueType="clr">
                                      <p:cBhvr override="childStyle">
                                        <p:cTn id="36" dur="80"/>
                                        <p:tgtEl>
                                          <p:spTgt spid="229"/>
                                        </p:tgtEl>
                                        <p:attrNameLst>
                                          <p:attrName>style.color</p:attrName>
                                        </p:attrNameLst>
                                      </p:cBhvr>
                                      <p:tavLst>
                                        <p:tav tm="0">
                                          <p:val>
                                            <p:clrVal>
                                              <a:srgbClr val="000000"/>
                                            </p:clrVal>
                                          </p:val>
                                        </p:tav>
                                        <p:tav tm="50000">
                                          <p:val>
                                            <p:clrVal>
                                              <a:srgbClr val="000000"/>
                                            </p:clrVal>
                                          </p:val>
                                        </p:tav>
                                      </p:tavLst>
                                    </p:anim>
                                    <p:anim calcmode="discrete" valueType="clr">
                                      <p:cBhvr>
                                        <p:cTn id="37" dur="80"/>
                                        <p:tgtEl>
                                          <p:spTgt spid="229"/>
                                        </p:tgtEl>
                                        <p:attrNameLst>
                                          <p:attrName>fillcolor</p:attrName>
                                        </p:attrNameLst>
                                      </p:cBhvr>
                                      <p:tavLst>
                                        <p:tav tm="0">
                                          <p:val>
                                            <p:clrVal>
                                              <a:srgbClr val="000000"/>
                                            </p:clrVal>
                                          </p:val>
                                        </p:tav>
                                        <p:tav tm="50000">
                                          <p:val>
                                            <p:clrVal>
                                              <a:srgbClr val="000000"/>
                                            </p:clrVal>
                                          </p:val>
                                        </p:tav>
                                      </p:tavLst>
                                    </p:anim>
                                    <p:set>
                                      <p:cBhvr>
                                        <p:cTn id="38" dur="80"/>
                                        <p:tgtEl>
                                          <p:spTgt spid="229"/>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231"/>
                                        </p:tgtEl>
                                        <p:attrNameLst>
                                          <p:attrName>style.visibility</p:attrName>
                                        </p:attrNameLst>
                                      </p:cBhvr>
                                      <p:to>
                                        <p:strVal val="visible"/>
                                      </p:to>
                                    </p:set>
                                    <p:animEffect transition="in" filter="blinds(horizontal)">
                                      <p:cBhvr>
                                        <p:cTn id="43" dur="500"/>
                                        <p:tgtEl>
                                          <p:spTgt spid="231"/>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236"/>
                                        </p:tgtEl>
                                        <p:attrNameLst>
                                          <p:attrName>style.visibility</p:attrName>
                                        </p:attrNameLst>
                                      </p:cBhvr>
                                      <p:to>
                                        <p:strVal val="visible"/>
                                      </p:to>
                                    </p:set>
                                    <p:animEffect transition="in" filter="blinds(horizontal)">
                                      <p:cBhvr>
                                        <p:cTn id="48"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p:bldP spid="233" grpId="0"/>
      <p:bldP spid="23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132</a:t>
            </a:fld>
            <a:endParaRPr lang="zh-CN" altLang="en-US">
              <a:latin typeface="Arial" panose="020B0604020202020204" pitchFamily="34" charset="0"/>
              <a:ea typeface="方正行楷简体" pitchFamily="2" charset="-122"/>
              <a:cs typeface="Arial" panose="020B0604020202020204" pitchFamily="34" charset="0"/>
            </a:endParaRPr>
          </a:p>
        </p:txBody>
      </p:sp>
      <p:sp>
        <p:nvSpPr>
          <p:cNvPr id="241" name="矩形"/>
          <p:cNvSpPr/>
          <p:nvPr/>
        </p:nvSpPr>
        <p:spPr>
          <a:xfrm>
            <a:off x="1042988" y="518636"/>
            <a:ext cx="5526751" cy="520065"/>
          </a:xfrm>
          <a:prstGeom prst="rect">
            <a:avLst/>
          </a:prstGeom>
          <a:no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zh-CN" altLang="en-US" sz="2800" b="1" i="0" u="none" strike="noStrike" kern="1200" cap="none" spc="0" baseline="0">
                <a:solidFill>
                  <a:srgbClr val="00009E"/>
                </a:solidFill>
                <a:latin typeface="隶书" panose="02010509060101010101" pitchFamily="49" charset="-122"/>
                <a:ea typeface="隶书" panose="02010509060101010101" pitchFamily="49" charset="-122"/>
                <a:cs typeface="Arial" panose="020B0604020202020204" pitchFamily="34" charset="0"/>
              </a:rPr>
              <a:t>基于</a:t>
            </a:r>
            <a:r>
              <a:rPr lang="en-US" altLang="zh-CN" sz="2800" b="1" i="0" u="none" strike="noStrike" kern="1200" cap="none" spc="0" baseline="0">
                <a:solidFill>
                  <a:srgbClr val="00009E"/>
                </a:solidFill>
                <a:latin typeface="隶书" panose="02010509060101010101" pitchFamily="49" charset="-122"/>
                <a:ea typeface="隶书" panose="02010509060101010101" pitchFamily="49" charset="-122"/>
                <a:cs typeface="Arial" panose="020B0604020202020204" pitchFamily="34" charset="0"/>
              </a:rPr>
              <a:t>Spearman</a:t>
            </a:r>
            <a:r>
              <a:rPr lang="zh-CN" altLang="en-US" sz="2800" b="1" i="0" u="none" strike="noStrike" kern="1200" cap="none" spc="0" baseline="0">
                <a:solidFill>
                  <a:srgbClr val="00009E"/>
                </a:solidFill>
                <a:latin typeface="隶书" panose="02010509060101010101" pitchFamily="49" charset="-122"/>
                <a:ea typeface="隶书" panose="02010509060101010101" pitchFamily="49" charset="-122"/>
                <a:cs typeface="Arial" panose="020B0604020202020204" pitchFamily="34" charset="0"/>
              </a:rPr>
              <a:t>相关系数的假设检验 </a:t>
            </a:r>
          </a:p>
        </p:txBody>
      </p:sp>
      <p:sp>
        <p:nvSpPr>
          <p:cNvPr id="242" name="矩形"/>
          <p:cNvSpPr/>
          <p:nvPr/>
        </p:nvSpPr>
        <p:spPr>
          <a:xfrm>
            <a:off x="1044747" y="2001838"/>
            <a:ext cx="1096616" cy="453388"/>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20000"/>
              </a:spcBef>
              <a:spcAft>
                <a:spcPts val="0"/>
              </a:spcAft>
              <a:buNone/>
            </a:pPr>
            <a:r>
              <a:rPr lang="zh-CN" altLang="en-US" sz="2400" b="1" i="0" u="none" strike="noStrike" kern="1200" cap="none" spc="0" baseline="0">
                <a:solidFill>
                  <a:srgbClr val="00009E"/>
                </a:solidFill>
                <a:latin typeface="Arial" panose="020B0604020202020204" pitchFamily="34" charset="0"/>
                <a:ea typeface="楷体" panose="02010609060101010101" pitchFamily="49" charset="-122"/>
                <a:cs typeface="Arial" panose="020B0604020202020204" pitchFamily="34" charset="0"/>
              </a:rPr>
              <a:t>统计量</a:t>
            </a:r>
          </a:p>
        </p:txBody>
      </p:sp>
      <p:sp>
        <p:nvSpPr>
          <p:cNvPr id="243" name="矩形"/>
          <p:cNvSpPr/>
          <p:nvPr/>
        </p:nvSpPr>
        <p:spPr>
          <a:xfrm>
            <a:off x="0" y="0"/>
            <a:ext cx="9144000" cy="0"/>
          </a:xfrm>
          <a:prstGeom prst="rect">
            <a:avLst/>
          </a:prstGeom>
          <a:noFill/>
          <a:ln w="9525" cap="flat" cmpd="sng">
            <a:noFill/>
            <a:prstDash val="solid"/>
            <a:round/>
          </a:ln>
        </p:spPr>
        <p:txBody>
          <a:bodyPr rtlCol="0" anchor="ctr"/>
          <a:lstStyle/>
          <a:p>
            <a:pPr algn="ctr"/>
            <a:endParaRPr/>
          </a:p>
        </p:txBody>
      </p:sp>
      <p:sp>
        <p:nvSpPr>
          <p:cNvPr id="244" name="矩形"/>
          <p:cNvSpPr/>
          <p:nvPr/>
        </p:nvSpPr>
        <p:spPr>
          <a:xfrm>
            <a:off x="0" y="3319463"/>
            <a:ext cx="9144000" cy="0"/>
          </a:xfrm>
          <a:prstGeom prst="rect">
            <a:avLst/>
          </a:prstGeom>
          <a:noFill/>
          <a:ln w="9525" cap="flat" cmpd="sng">
            <a:noFill/>
            <a:prstDash val="solid"/>
            <a:round/>
          </a:ln>
        </p:spPr>
        <p:txBody>
          <a:bodyPr rtlCol="0" anchor="ctr"/>
          <a:lstStyle/>
          <a:p>
            <a:pPr algn="ctr"/>
            <a:endParaRPr/>
          </a:p>
        </p:txBody>
      </p:sp>
      <p:graphicFrame>
        <p:nvGraphicFramePr>
          <p:cNvPr id="245" name="对象"/>
          <p:cNvGraphicFramePr>
            <a:graphicFrameLocks noChangeAspect="1"/>
          </p:cNvGraphicFramePr>
          <p:nvPr/>
        </p:nvGraphicFramePr>
        <p:xfrm>
          <a:off x="1116013" y="1196975"/>
          <a:ext cx="3533775" cy="474662"/>
        </p:xfrm>
        <a:graphic>
          <a:graphicData uri="http://schemas.openxmlformats.org/presentationml/2006/ole">
            <mc:AlternateContent xmlns:mc="http://schemas.openxmlformats.org/markup-compatibility/2006">
              <mc:Choice xmlns:v="urn:schemas-microsoft-com:vml" Requires="v">
                <p:oleObj spid="_x0000_s39942" name="package" r:id="rId4" imgW="1828800" imgH="241300" progId="package">
                  <p:embed/>
                </p:oleObj>
              </mc:Choice>
              <mc:Fallback>
                <p:oleObj name="package" r:id="rId4" imgW="1828800" imgH="241300" progId="package">
                  <p:embed/>
                  <p:pic>
                    <p:nvPicPr>
                      <p:cNvPr id="245" name="对象"/>
                      <p:cNvPicPr>
                        <a:picLocks noChangeAspect="1"/>
                      </p:cNvPicPr>
                      <p:nvPr/>
                    </p:nvPicPr>
                    <p:blipFill>
                      <a:blip r:embed="rId5" cstate="print"/>
                      <a:stretch>
                        <a:fillRect/>
                      </a:stretch>
                    </p:blipFill>
                    <p:spPr>
                      <a:xfrm>
                        <a:off x="1116013" y="1196975"/>
                        <a:ext cx="3533775" cy="474662"/>
                      </a:xfrm>
                      <a:prstGeom prst="rect">
                        <a:avLst/>
                      </a:prstGeom>
                      <a:noFill/>
                      <a:ln w="9525" cap="flat" cmpd="sng">
                        <a:noFill/>
                        <a:prstDash val="solid"/>
                        <a:miter/>
                      </a:ln>
                    </p:spPr>
                  </p:pic>
                </p:oleObj>
              </mc:Fallback>
            </mc:AlternateContent>
          </a:graphicData>
        </a:graphic>
      </p:graphicFrame>
      <p:sp>
        <p:nvSpPr>
          <p:cNvPr id="246" name="矩形"/>
          <p:cNvSpPr/>
          <p:nvPr/>
        </p:nvSpPr>
        <p:spPr>
          <a:xfrm>
            <a:off x="0" y="3148013"/>
            <a:ext cx="9144000" cy="0"/>
          </a:xfrm>
          <a:prstGeom prst="rect">
            <a:avLst/>
          </a:prstGeom>
          <a:noFill/>
          <a:ln w="9525" cap="flat" cmpd="sng">
            <a:noFill/>
            <a:prstDash val="solid"/>
            <a:round/>
          </a:ln>
        </p:spPr>
        <p:txBody>
          <a:bodyPr rtlCol="0" anchor="ctr"/>
          <a:lstStyle/>
          <a:p>
            <a:pPr algn="ctr"/>
            <a:endParaRPr/>
          </a:p>
        </p:txBody>
      </p:sp>
      <p:graphicFrame>
        <p:nvGraphicFramePr>
          <p:cNvPr id="247" name="对象"/>
          <p:cNvGraphicFramePr>
            <a:graphicFrameLocks noChangeAspect="1"/>
          </p:cNvGraphicFramePr>
          <p:nvPr/>
        </p:nvGraphicFramePr>
        <p:xfrm>
          <a:off x="2555875" y="1773237"/>
          <a:ext cx="1512886" cy="958850"/>
        </p:xfrm>
        <a:graphic>
          <a:graphicData uri="http://schemas.openxmlformats.org/presentationml/2006/ole">
            <mc:AlternateContent xmlns:mc="http://schemas.openxmlformats.org/markup-compatibility/2006">
              <mc:Choice xmlns:v="urn:schemas-microsoft-com:vml" Requires="v">
                <p:oleObj spid="_x0000_s39943" name="package" r:id="rId6" imgW="889000" imgH="558800" progId="package">
                  <p:embed/>
                </p:oleObj>
              </mc:Choice>
              <mc:Fallback>
                <p:oleObj name="package" r:id="rId6" imgW="889000" imgH="558800" progId="package">
                  <p:embed/>
                  <p:pic>
                    <p:nvPicPr>
                      <p:cNvPr id="247" name="对象"/>
                      <p:cNvPicPr>
                        <a:picLocks noChangeAspect="1"/>
                      </p:cNvPicPr>
                      <p:nvPr/>
                    </p:nvPicPr>
                    <p:blipFill>
                      <a:blip r:embed="rId7" cstate="print"/>
                      <a:stretch>
                        <a:fillRect/>
                      </a:stretch>
                    </p:blipFill>
                    <p:spPr>
                      <a:xfrm>
                        <a:off x="2555875" y="1773237"/>
                        <a:ext cx="1512886" cy="958850"/>
                      </a:xfrm>
                      <a:prstGeom prst="rect">
                        <a:avLst/>
                      </a:prstGeom>
                      <a:noFill/>
                      <a:ln w="9525" cap="flat" cmpd="sng">
                        <a:noFill/>
                        <a:prstDash val="solid"/>
                        <a:miter/>
                      </a:ln>
                    </p:spPr>
                  </p:pic>
                </p:oleObj>
              </mc:Fallback>
            </mc:AlternateContent>
          </a:graphicData>
        </a:graphic>
      </p:graphicFrame>
      <p:sp>
        <p:nvSpPr>
          <p:cNvPr id="248" name="矩形"/>
          <p:cNvSpPr/>
          <p:nvPr/>
        </p:nvSpPr>
        <p:spPr>
          <a:xfrm>
            <a:off x="0" y="0"/>
            <a:ext cx="9144000" cy="0"/>
          </a:xfrm>
          <a:prstGeom prst="rect">
            <a:avLst/>
          </a:prstGeom>
          <a:noFill/>
          <a:ln w="9525" cap="flat" cmpd="sng">
            <a:noFill/>
            <a:prstDash val="solid"/>
            <a:round/>
          </a:ln>
        </p:spPr>
        <p:txBody>
          <a:bodyPr rtlCol="0" anchor="ctr"/>
          <a:lstStyle/>
          <a:p>
            <a:pPr algn="ctr"/>
            <a:endParaRPr/>
          </a:p>
        </p:txBody>
      </p:sp>
      <p:graphicFrame>
        <p:nvGraphicFramePr>
          <p:cNvPr id="249" name="对象"/>
          <p:cNvGraphicFramePr>
            <a:graphicFrameLocks noChangeAspect="1"/>
          </p:cNvGraphicFramePr>
          <p:nvPr/>
        </p:nvGraphicFramePr>
        <p:xfrm>
          <a:off x="2266950" y="2794000"/>
          <a:ext cx="4408488" cy="474662"/>
        </p:xfrm>
        <a:graphic>
          <a:graphicData uri="http://schemas.openxmlformats.org/presentationml/2006/ole">
            <mc:AlternateContent xmlns:mc="http://schemas.openxmlformats.org/markup-compatibility/2006">
              <mc:Choice xmlns:v="urn:schemas-microsoft-com:vml" Requires="v">
                <p:oleObj spid="_x0000_s39944" name="package" r:id="rId8" imgW="2273300" imgH="241300" progId="package">
                  <p:embed/>
                </p:oleObj>
              </mc:Choice>
              <mc:Fallback>
                <p:oleObj name="package" r:id="rId8" imgW="2273300" imgH="241300" progId="package">
                  <p:embed/>
                  <p:pic>
                    <p:nvPicPr>
                      <p:cNvPr id="249" name="对象"/>
                      <p:cNvPicPr>
                        <a:picLocks noChangeAspect="1"/>
                      </p:cNvPicPr>
                      <p:nvPr/>
                    </p:nvPicPr>
                    <p:blipFill>
                      <a:blip r:embed="rId9" cstate="print"/>
                      <a:stretch>
                        <a:fillRect/>
                      </a:stretch>
                    </p:blipFill>
                    <p:spPr>
                      <a:xfrm>
                        <a:off x="2266950" y="2794000"/>
                        <a:ext cx="4408488" cy="474662"/>
                      </a:xfrm>
                      <a:prstGeom prst="rect">
                        <a:avLst/>
                      </a:prstGeom>
                      <a:noFill/>
                      <a:ln w="9525" cap="flat" cmpd="sng">
                        <a:noFill/>
                        <a:prstDash val="solid"/>
                        <a:miter/>
                      </a:ln>
                    </p:spPr>
                  </p:pic>
                </p:oleObj>
              </mc:Fallback>
            </mc:AlternateContent>
          </a:graphicData>
        </a:graphic>
      </p:graphicFrame>
      <p:sp>
        <p:nvSpPr>
          <p:cNvPr id="250" name="矩形"/>
          <p:cNvSpPr/>
          <p:nvPr/>
        </p:nvSpPr>
        <p:spPr>
          <a:xfrm>
            <a:off x="1067001" y="2757488"/>
            <a:ext cx="1253723" cy="453388"/>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ct val="20000"/>
              </a:spcBef>
              <a:spcAft>
                <a:spcPts val="0"/>
              </a:spcAft>
              <a:buNone/>
            </a:pPr>
            <a:r>
              <a:rPr lang="zh-CN" altLang="en-US" sz="2400" b="1" i="0" u="none" strike="noStrike" kern="1200" cap="none" spc="0" baseline="0">
                <a:solidFill>
                  <a:srgbClr val="00009E"/>
                </a:solidFill>
                <a:latin typeface="楷体" panose="02010609060101010101" pitchFamily="49" charset="-122"/>
                <a:ea typeface="楷体" panose="02010609060101010101" pitchFamily="49" charset="-122"/>
                <a:cs typeface="Arial" panose="020B0604020202020204" pitchFamily="34" charset="0"/>
              </a:rPr>
              <a:t>检验</a:t>
            </a:r>
            <a:r>
              <a:rPr lang="en-US" altLang="zh-CN" sz="2400" b="1" i="0" u="none" strike="noStrike" kern="1200" cap="none" spc="0" baseline="0">
                <a:solidFill>
                  <a:srgbClr val="00009E"/>
                </a:solidFill>
                <a:latin typeface="楷体" panose="02010609060101010101" pitchFamily="49" charset="-122"/>
                <a:ea typeface="楷体" panose="02010609060101010101" pitchFamily="49" charset="-122"/>
                <a:cs typeface="Arial" panose="020B0604020202020204" pitchFamily="34" charset="0"/>
              </a:rPr>
              <a:t>P</a:t>
            </a:r>
            <a:r>
              <a:rPr lang="zh-CN" altLang="en-US" sz="2400" b="1" i="0" u="none" strike="noStrike" kern="1200" cap="none" spc="0" baseline="0">
                <a:solidFill>
                  <a:srgbClr val="00009E"/>
                </a:solidFill>
                <a:latin typeface="楷体" panose="02010609060101010101" pitchFamily="49" charset="-122"/>
                <a:ea typeface="楷体" panose="02010609060101010101" pitchFamily="49" charset="-122"/>
                <a:cs typeface="Arial" panose="020B0604020202020204" pitchFamily="34" charset="0"/>
              </a:rPr>
              <a:t>值</a:t>
            </a:r>
          </a:p>
        </p:txBody>
      </p:sp>
      <p:graphicFrame>
        <p:nvGraphicFramePr>
          <p:cNvPr id="251" name="对象"/>
          <p:cNvGraphicFramePr>
            <a:graphicFrameLocks noChangeAspect="1"/>
          </p:cNvGraphicFramePr>
          <p:nvPr/>
        </p:nvGraphicFramePr>
        <p:xfrm>
          <a:off x="1116013" y="3429000"/>
          <a:ext cx="6624637" cy="682625"/>
        </p:xfrm>
        <a:graphic>
          <a:graphicData uri="http://schemas.openxmlformats.org/presentationml/2006/ole">
            <mc:AlternateContent xmlns:mc="http://schemas.openxmlformats.org/markup-compatibility/2006">
              <mc:Choice xmlns:v="urn:schemas-microsoft-com:vml" Requires="v">
                <p:oleObj spid="_x0000_s39945" name="package" r:id="rId10" imgW="3250565" imgH="336550" progId="package">
                  <p:embed/>
                </p:oleObj>
              </mc:Choice>
              <mc:Fallback>
                <p:oleObj name="package" r:id="rId10" imgW="3250565" imgH="336550" progId="package">
                  <p:embed/>
                  <p:pic>
                    <p:nvPicPr>
                      <p:cNvPr id="251" name="对象"/>
                      <p:cNvPicPr>
                        <a:picLocks noChangeAspect="1"/>
                      </p:cNvPicPr>
                      <p:nvPr/>
                    </p:nvPicPr>
                    <p:blipFill>
                      <a:blip r:embed="rId11" cstate="print"/>
                      <a:stretch>
                        <a:fillRect/>
                      </a:stretch>
                    </p:blipFill>
                    <p:spPr>
                      <a:xfrm>
                        <a:off x="1116013" y="3429000"/>
                        <a:ext cx="6624637" cy="682625"/>
                      </a:xfrm>
                      <a:prstGeom prst="rect">
                        <a:avLst/>
                      </a:prstGeom>
                      <a:noFill/>
                      <a:ln w="9525" cap="flat" cmpd="sng">
                        <a:noFill/>
                        <a:prstDash val="solid"/>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blinds(horizontal)">
                                      <p:cBhvr>
                                        <p:cTn id="7" dur="500"/>
                                        <p:tgtEl>
                                          <p:spTgt spid="2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5"/>
                                        </p:tgtEl>
                                        <p:attrNameLst>
                                          <p:attrName>style.visibility</p:attrName>
                                        </p:attrNameLst>
                                      </p:cBhvr>
                                      <p:to>
                                        <p:strVal val="visible"/>
                                      </p:to>
                                    </p:set>
                                    <p:animEffect transition="in" filter="blinds(horizontal)">
                                      <p:cBhvr>
                                        <p:cTn id="12" dur="500"/>
                                        <p:tgtEl>
                                          <p:spTgt spid="245"/>
                                        </p:tgtEl>
                                      </p:cBhvr>
                                    </p:animEffect>
                                  </p:childTnLst>
                                </p:cTn>
                              </p:par>
                            </p:childTnLst>
                          </p:cTn>
                        </p:par>
                      </p:childTnLst>
                    </p:cTn>
                  </p:par>
                  <p:par>
                    <p:cTn id="13" fill="hold">
                      <p:stCondLst>
                        <p:cond delay="indefinite"/>
                      </p:stCondLst>
                      <p:childTnLst>
                        <p:par>
                          <p:cTn id="14" fill="hold">
                            <p:stCondLst>
                              <p:cond delay="0"/>
                            </p:stCondLst>
                            <p:childTnLst>
                              <p:par>
                                <p:cTn id="15" presetID="27" presetClass="entr" presetSubtype="0" fill="hold" nodeType="clickEffect">
                                  <p:stCondLst>
                                    <p:cond delay="0"/>
                                  </p:stCondLst>
                                  <p:iterate type="lt">
                                    <p:tmPct val="50000"/>
                                  </p:iterate>
                                  <p:childTnLst>
                                    <p:set>
                                      <p:cBhvr>
                                        <p:cTn id="16" dur="1" fill="hold">
                                          <p:stCondLst>
                                            <p:cond delay="0"/>
                                          </p:stCondLst>
                                        </p:cTn>
                                        <p:tgtEl>
                                          <p:spTgt spid="242">
                                            <p:txEl>
                                              <p:pRg st="0" end="0"/>
                                            </p:txEl>
                                          </p:spTgt>
                                        </p:tgtEl>
                                        <p:attrNameLst>
                                          <p:attrName>style.visibility</p:attrName>
                                        </p:attrNameLst>
                                      </p:cBhvr>
                                      <p:to>
                                        <p:strVal val="visible"/>
                                      </p:to>
                                    </p:set>
                                    <p:anim calcmode="discrete" valueType="clr">
                                      <p:cBhvr override="childStyle">
                                        <p:cTn id="17" dur="80"/>
                                        <p:tgtEl>
                                          <p:spTgt spid="242">
                                            <p:txEl>
                                              <p:pRg st="0" end="0"/>
                                            </p:txEl>
                                          </p:spTgt>
                                        </p:tgtEl>
                                        <p:attrNameLst>
                                          <p:attrName>style.color</p:attrName>
                                        </p:attrNameLst>
                                      </p:cBhvr>
                                      <p:tavLst>
                                        <p:tav tm="0">
                                          <p:val>
                                            <p:clrVal>
                                              <a:srgbClr val="000000"/>
                                            </p:clrVal>
                                          </p:val>
                                        </p:tav>
                                        <p:tav tm="50000">
                                          <p:val>
                                            <p:clrVal>
                                              <a:srgbClr val="000000"/>
                                            </p:clrVal>
                                          </p:val>
                                        </p:tav>
                                      </p:tavLst>
                                    </p:anim>
                                    <p:anim calcmode="discrete" valueType="clr">
                                      <p:cBhvr>
                                        <p:cTn id="18" dur="80"/>
                                        <p:tgtEl>
                                          <p:spTgt spid="242">
                                            <p:txEl>
                                              <p:pRg st="0" end="0"/>
                                            </p:txEl>
                                          </p:spTgt>
                                        </p:tgtEl>
                                        <p:attrNameLst>
                                          <p:attrName>fillcolor</p:attrName>
                                        </p:attrNameLst>
                                      </p:cBhvr>
                                      <p:tavLst>
                                        <p:tav tm="0">
                                          <p:val>
                                            <p:clrVal>
                                              <a:srgbClr val="000000"/>
                                            </p:clrVal>
                                          </p:val>
                                        </p:tav>
                                        <p:tav tm="50000">
                                          <p:val>
                                            <p:clrVal>
                                              <a:srgbClr val="000000"/>
                                            </p:clrVal>
                                          </p:val>
                                        </p:tav>
                                      </p:tavLst>
                                    </p:anim>
                                    <p:set>
                                      <p:cBhvr>
                                        <p:cTn id="19" dur="80"/>
                                        <p:tgtEl>
                                          <p:spTgt spid="242">
                                            <p:txEl>
                                              <p:pRg st="0" end="0"/>
                                            </p:txEl>
                                          </p:spTgt>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16" presetClass="entr" presetSubtype="26" fill="hold" nodeType="clickEffect">
                                  <p:stCondLst>
                                    <p:cond delay="0"/>
                                  </p:stCondLst>
                                  <p:childTnLst>
                                    <p:set>
                                      <p:cBhvr>
                                        <p:cTn id="23" dur="1" fill="hold">
                                          <p:stCondLst>
                                            <p:cond delay="0"/>
                                          </p:stCondLst>
                                        </p:cTn>
                                        <p:tgtEl>
                                          <p:spTgt spid="247"/>
                                        </p:tgtEl>
                                        <p:attrNameLst>
                                          <p:attrName>style.visibility</p:attrName>
                                        </p:attrNameLst>
                                      </p:cBhvr>
                                      <p:to>
                                        <p:strVal val="visible"/>
                                      </p:to>
                                    </p:set>
                                    <p:animEffect transition="in" filter="barn(inHorizontal)">
                                      <p:cBhvr>
                                        <p:cTn id="24" dur="500"/>
                                        <p:tgtEl>
                                          <p:spTgt spid="247"/>
                                        </p:tgtEl>
                                      </p:cBhvr>
                                    </p:animEffect>
                                  </p:childTnLst>
                                </p:cTn>
                              </p:par>
                            </p:childTnLst>
                          </p:cTn>
                        </p:par>
                      </p:childTnLst>
                    </p:cTn>
                  </p:par>
                  <p:par>
                    <p:cTn id="25" fill="hold">
                      <p:stCondLst>
                        <p:cond delay="indefinite"/>
                      </p:stCondLst>
                      <p:childTnLst>
                        <p:par>
                          <p:cTn id="26" fill="hold">
                            <p:stCondLst>
                              <p:cond delay="0"/>
                            </p:stCondLst>
                            <p:childTnLst>
                              <p:par>
                                <p:cTn id="27" presetID="27" presetClass="entr" presetSubtype="0" fill="hold" grpId="0" nodeType="clickEffect">
                                  <p:stCondLst>
                                    <p:cond delay="0"/>
                                  </p:stCondLst>
                                  <p:iterate type="lt">
                                    <p:tmPct val="50000"/>
                                  </p:iterate>
                                  <p:childTnLst>
                                    <p:set>
                                      <p:cBhvr>
                                        <p:cTn id="28" dur="1" fill="hold">
                                          <p:stCondLst>
                                            <p:cond delay="0"/>
                                          </p:stCondLst>
                                        </p:cTn>
                                        <p:tgtEl>
                                          <p:spTgt spid="250"/>
                                        </p:tgtEl>
                                        <p:attrNameLst>
                                          <p:attrName>style.visibility</p:attrName>
                                        </p:attrNameLst>
                                      </p:cBhvr>
                                      <p:to>
                                        <p:strVal val="visible"/>
                                      </p:to>
                                    </p:set>
                                    <p:anim calcmode="discrete" valueType="clr">
                                      <p:cBhvr override="childStyle">
                                        <p:cTn id="29" dur="80"/>
                                        <p:tgtEl>
                                          <p:spTgt spid="250"/>
                                        </p:tgtEl>
                                        <p:attrNameLst>
                                          <p:attrName>style.color</p:attrName>
                                        </p:attrNameLst>
                                      </p:cBhvr>
                                      <p:tavLst>
                                        <p:tav tm="0">
                                          <p:val>
                                            <p:clrVal>
                                              <a:srgbClr val="000000"/>
                                            </p:clrVal>
                                          </p:val>
                                        </p:tav>
                                        <p:tav tm="50000">
                                          <p:val>
                                            <p:clrVal>
                                              <a:srgbClr val="000000"/>
                                            </p:clrVal>
                                          </p:val>
                                        </p:tav>
                                      </p:tavLst>
                                    </p:anim>
                                    <p:anim calcmode="discrete" valueType="clr">
                                      <p:cBhvr>
                                        <p:cTn id="30" dur="80"/>
                                        <p:tgtEl>
                                          <p:spTgt spid="250"/>
                                        </p:tgtEl>
                                        <p:attrNameLst>
                                          <p:attrName>fillcolor</p:attrName>
                                        </p:attrNameLst>
                                      </p:cBhvr>
                                      <p:tavLst>
                                        <p:tav tm="0">
                                          <p:val>
                                            <p:clrVal>
                                              <a:srgbClr val="000000"/>
                                            </p:clrVal>
                                          </p:val>
                                        </p:tav>
                                        <p:tav tm="50000">
                                          <p:val>
                                            <p:clrVal>
                                              <a:srgbClr val="000000"/>
                                            </p:clrVal>
                                          </p:val>
                                        </p:tav>
                                      </p:tavLst>
                                    </p:anim>
                                    <p:set>
                                      <p:cBhvr>
                                        <p:cTn id="31" dur="80"/>
                                        <p:tgtEl>
                                          <p:spTgt spid="250"/>
                                        </p:tgtEl>
                                        <p:attrNameLst>
                                          <p:attrName>fill.type</p:attrName>
                                        </p:attrNameLst>
                                      </p:cBhvr>
                                      <p:to>
                                        <p:strVal val="solid"/>
                                      </p:to>
                                    </p:se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49"/>
                                        </p:tgtEl>
                                        <p:attrNameLst>
                                          <p:attrName>style.visibility</p:attrName>
                                        </p:attrNameLst>
                                      </p:cBhvr>
                                      <p:to>
                                        <p:strVal val="visible"/>
                                      </p:to>
                                    </p:set>
                                    <p:animEffect transition="in" filter="blinds(horizontal)">
                                      <p:cBhvr>
                                        <p:cTn id="36" dur="500"/>
                                        <p:tgtEl>
                                          <p:spTgt spid="249"/>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251"/>
                                        </p:tgtEl>
                                        <p:attrNameLst>
                                          <p:attrName>style.visibility</p:attrName>
                                        </p:attrNameLst>
                                      </p:cBhvr>
                                      <p:to>
                                        <p:strVal val="visible"/>
                                      </p:to>
                                    </p:set>
                                    <p:animEffect transition="in" filter="blinds(horizontal)">
                                      <p:cBhvr>
                                        <p:cTn id="41"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p:bldP spid="250"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133</a:t>
            </a:fld>
            <a:endParaRPr lang="zh-CN" altLang="en-US">
              <a:latin typeface="Arial" panose="020B0604020202020204" pitchFamily="34" charset="0"/>
              <a:ea typeface="方正行楷简体" pitchFamily="2" charset="-122"/>
              <a:cs typeface="Arial" panose="020B0604020202020204" pitchFamily="34" charset="0"/>
            </a:endParaRPr>
          </a:p>
        </p:txBody>
      </p:sp>
      <p:sp>
        <p:nvSpPr>
          <p:cNvPr id="256" name="圆角矩形"/>
          <p:cNvSpPr/>
          <p:nvPr/>
        </p:nvSpPr>
        <p:spPr>
          <a:xfrm>
            <a:off x="238287" y="604838"/>
            <a:ext cx="8315429" cy="5975256"/>
          </a:xfrm>
          <a:prstGeom prst="roundRect">
            <a:avLst>
              <a:gd name="adj" fmla="val 2027"/>
            </a:avLst>
          </a:prstGeom>
          <a:solidFill>
            <a:srgbClr val="FFFFFF">
              <a:alpha val="30000"/>
            </a:srgbClr>
          </a:solidFill>
          <a:effectLst>
            <a:outerShdw blurRad="225425" dist="38100" dir="5220000" algn="ctr" rotWithShape="0">
              <a:srgbClr val="000000">
                <a:alpha val="32549"/>
              </a:srgbClr>
            </a:outerShdw>
          </a:effectLst>
          <a:scene3d>
            <a:camera prst="legacyObliqueFront"/>
            <a:lightRig rig="legacyFlat4" dir="t"/>
          </a:scene3d>
          <a:sp3d prstMaterial="legacyMatte">
            <a:bevelT w="13500" h="13500" prst="angle"/>
            <a:bevelB w="13500" h="13500" prst="angle"/>
          </a:sp3d>
        </p:spPr>
        <p:txBody>
          <a:bodyPr rtlCol="0" anchor="ctr"/>
          <a:lstStyle/>
          <a:p>
            <a:pPr algn="ctr"/>
            <a:endParaRPr/>
          </a:p>
        </p:txBody>
      </p:sp>
      <p:graphicFrame>
        <p:nvGraphicFramePr>
          <p:cNvPr id="257" name="对象"/>
          <p:cNvGraphicFramePr>
            <a:graphicFrameLocks noChangeAspect="1"/>
          </p:cNvGraphicFramePr>
          <p:nvPr/>
        </p:nvGraphicFramePr>
        <p:xfrm>
          <a:off x="323848" y="908050"/>
          <a:ext cx="7896224" cy="4752975"/>
        </p:xfrm>
        <a:graphic>
          <a:graphicData uri="http://schemas.openxmlformats.org/presentationml/2006/ole">
            <mc:AlternateContent xmlns:mc="http://schemas.openxmlformats.org/markup-compatibility/2006">
              <mc:Choice xmlns:v="urn:schemas-microsoft-com:vml" Requires="v">
                <p:oleObj spid="_x0000_s40963" name="package" r:id="rId4" imgW="4940935" imgH="2974975" progId="package">
                  <p:embed/>
                </p:oleObj>
              </mc:Choice>
              <mc:Fallback>
                <p:oleObj name="package" r:id="rId4" imgW="4940935" imgH="2974975" progId="package">
                  <p:embed/>
                  <p:pic>
                    <p:nvPicPr>
                      <p:cNvPr id="257" name="对象"/>
                      <p:cNvPicPr>
                        <a:picLocks noChangeAspect="1"/>
                      </p:cNvPicPr>
                      <p:nvPr/>
                    </p:nvPicPr>
                    <p:blipFill>
                      <a:blip r:embed="rId5" cstate="print"/>
                      <a:stretch>
                        <a:fillRect/>
                      </a:stretch>
                    </p:blipFill>
                    <p:spPr>
                      <a:xfrm>
                        <a:off x="323848" y="908050"/>
                        <a:ext cx="7896224" cy="4752975"/>
                      </a:xfrm>
                      <a:prstGeom prst="rect">
                        <a:avLst/>
                      </a:prstGeom>
                      <a:noFill/>
                      <a:ln w="9525" cap="flat" cmpd="sng">
                        <a:noFill/>
                        <a:prstDash val="solid"/>
                        <a:miter/>
                      </a:ln>
                    </p:spPr>
                  </p:pic>
                </p:oleObj>
              </mc:Fallback>
            </mc:AlternateContent>
          </a:graphicData>
        </a:graphic>
      </p:graphicFrame>
      <p:sp>
        <p:nvSpPr>
          <p:cNvPr id="258" name="矩形"/>
          <p:cNvSpPr/>
          <p:nvPr/>
        </p:nvSpPr>
        <p:spPr>
          <a:xfrm>
            <a:off x="-38099" y="475766"/>
            <a:ext cx="7956550" cy="520065"/>
          </a:xfrm>
          <a:prstGeom prst="rect">
            <a:avLst/>
          </a:prstGeom>
          <a:solidFill>
            <a:schemeClr val="bg1"/>
          </a:solidFill>
          <a:ln w="9525" cap="flat" cmpd="sng">
            <a:noFill/>
            <a:prstDash val="solid"/>
            <a:round/>
          </a:ln>
        </p:spPr>
        <p:txBody>
          <a:bodyPr vert="horz" wrap="square" lIns="91440" tIns="45720" rIns="91440" bIns="45720" anchor="ctr" anchorCtr="0">
            <a:spAutoFit/>
          </a:bodyPr>
          <a:lstStyle/>
          <a:p>
            <a:pPr marL="0" indent="0" algn="l">
              <a:lnSpc>
                <a:spcPct val="100000"/>
              </a:lnSpc>
              <a:spcBef>
                <a:spcPts val="0"/>
              </a:spcBef>
              <a:spcAft>
                <a:spcPts val="0"/>
              </a:spcAft>
              <a:buNone/>
            </a:pPr>
            <a:r>
              <a:rPr lang="en-US" altLang="zh-CN" sz="2800" b="1" i="0" u="none" strike="noStrike" kern="1200" cap="none" spc="0" baseline="0">
                <a:solidFill>
                  <a:schemeClr val="tx1"/>
                </a:solidFill>
                <a:latin typeface="黑体" panose="02010609060101010101" pitchFamily="49" charset="-122"/>
                <a:ea typeface="黑体" panose="02010609060101010101" pitchFamily="49" charset="-122"/>
                <a:cs typeface="Arial" panose="020B0604020202020204" pitchFamily="34" charset="0"/>
              </a:rPr>
              <a:t> </a:t>
            </a:r>
            <a:r>
              <a:rPr lang="en-US" altLang="zh-CN" sz="2000" b="1" i="0" u="none" strike="noStrike" kern="1200" cap="none" spc="0" baseline="0">
                <a:solidFill>
                  <a:schemeClr val="tx1"/>
                </a:solidFill>
                <a:latin typeface="黑体" panose="02010609060101010101" pitchFamily="49" charset="-122"/>
                <a:ea typeface="黑体" panose="02010609060101010101" pitchFamily="49" charset="-122"/>
                <a:cs typeface="Arial" panose="020B0604020202020204" pitchFamily="34" charset="0"/>
              </a:rPr>
              <a:t>SAS</a:t>
            </a:r>
            <a:r>
              <a:rPr lang="zh-CN" altLang="en-US" sz="2000" b="1" i="0" u="none" strike="noStrike" kern="1200" cap="none" spc="0" baseline="0">
                <a:solidFill>
                  <a:schemeClr val="tx1"/>
                </a:solidFill>
                <a:latin typeface="黑体" panose="02010609060101010101" pitchFamily="49" charset="-122"/>
                <a:ea typeface="黑体" panose="02010609060101010101" pitchFamily="49" charset="-122"/>
                <a:cs typeface="Arial" panose="020B0604020202020204" pitchFamily="34" charset="0"/>
              </a:rPr>
              <a:t>系统 </a:t>
            </a:r>
            <a:r>
              <a:rPr lang="en-US" altLang="zh-CN" sz="2000" b="1" i="0" u="none" strike="noStrike" kern="1200" cap="none" spc="0" baseline="0">
                <a:solidFill>
                  <a:schemeClr val="tx1"/>
                </a:solidFill>
                <a:latin typeface="黑体" panose="02010609060101010101" pitchFamily="49" charset="-122"/>
                <a:ea typeface="黑体" panose="02010609060101010101" pitchFamily="49" charset="-122"/>
                <a:cs typeface="Arial" panose="020B0604020202020204" pitchFamily="34" charset="0"/>
              </a:rPr>
              <a:t>proc corr</a:t>
            </a:r>
            <a:r>
              <a:rPr lang="zh-CN" altLang="en-US" sz="2000" b="1" i="0" u="none" strike="noStrike" kern="1200" cap="none" spc="0" baseline="0">
                <a:solidFill>
                  <a:schemeClr val="tx1"/>
                </a:solidFill>
                <a:latin typeface="黑体" panose="02010609060101010101" pitchFamily="49" charset="-122"/>
                <a:ea typeface="黑体" panose="02010609060101010101" pitchFamily="49" charset="-122"/>
                <a:cs typeface="Arial" panose="020B0604020202020204" pitchFamily="34" charset="0"/>
              </a:rPr>
              <a:t>过程</a:t>
            </a: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idx="12"/>
          </p:nvPr>
        </p:nvSpPr>
        <p:spPr/>
        <p:txBody>
          <a:bodyPr/>
          <a:lstStyle/>
          <a:p>
            <a:pPr marL="0" indent="0"/>
            <a:fld id="{CAD2D6BD-DE1B-4B5F-8B41-2702339687B9}" type="slidenum">
              <a:rPr lang="en-US" altLang="zh-CN"/>
              <a:t>134</a:t>
            </a:fld>
            <a:endParaRPr lang="zh-CN" altLang="en-US"/>
          </a:p>
        </p:txBody>
      </p:sp>
      <p:graphicFrame>
        <p:nvGraphicFramePr>
          <p:cNvPr id="4" name="对象 3"/>
          <p:cNvGraphicFramePr/>
          <p:nvPr>
            <p:custDataLst>
              <p:tags r:id="rId2"/>
            </p:custDataLst>
          </p:nvPr>
        </p:nvGraphicFramePr>
        <p:xfrm>
          <a:off x="179705" y="765175"/>
          <a:ext cx="8774430" cy="5297170"/>
        </p:xfrm>
        <a:graphic>
          <a:graphicData uri="http://schemas.openxmlformats.org/presentationml/2006/ole">
            <mc:AlternateContent xmlns:mc="http://schemas.openxmlformats.org/markup-compatibility/2006">
              <mc:Choice xmlns:v="urn:schemas-microsoft-com:vml" Requires="v">
                <p:oleObj spid="_x0000_s41987" r:id="rId4" imgW="9877425" imgH="4114800" progId="Paint.Picture">
                  <p:embed/>
                </p:oleObj>
              </mc:Choice>
              <mc:Fallback>
                <p:oleObj r:id="rId4" imgW="9877425" imgH="4114800" progId="Paint.Picture">
                  <p:embed/>
                  <p:pic>
                    <p:nvPicPr>
                      <p:cNvPr id="4" name="对象 3"/>
                      <p:cNvPicPr/>
                      <p:nvPr/>
                    </p:nvPicPr>
                    <p:blipFill>
                      <a:blip r:embed="rId5"/>
                      <a:stretch>
                        <a:fillRect/>
                      </a:stretch>
                    </p:blipFill>
                    <p:spPr>
                      <a:xfrm>
                        <a:off x="179705" y="765175"/>
                        <a:ext cx="8774430" cy="5297170"/>
                      </a:xfrm>
                      <a:prstGeom prst="rect">
                        <a:avLst/>
                      </a:prstGeom>
                    </p:spPr>
                  </p:pic>
                </p:oleObj>
              </mc:Fallback>
            </mc:AlternateContent>
          </a:graphicData>
        </a:graphic>
      </p:graphicFrame>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idx="12"/>
          </p:nvPr>
        </p:nvSpPr>
        <p:spPr/>
        <p:txBody>
          <a:bodyPr/>
          <a:lstStyle/>
          <a:p>
            <a:pPr marL="0" indent="0"/>
            <a:fld id="{CAD2D6BD-DE1B-4B5F-8B41-2702339687B9}" type="slidenum">
              <a:rPr lang="en-US" altLang="zh-CN"/>
              <a:t>135</a:t>
            </a:fld>
            <a:endParaRPr lang="zh-CN" altLang="en-US"/>
          </a:p>
        </p:txBody>
      </p:sp>
      <p:graphicFrame>
        <p:nvGraphicFramePr>
          <p:cNvPr id="3" name="对象 2"/>
          <p:cNvGraphicFramePr/>
          <p:nvPr/>
        </p:nvGraphicFramePr>
        <p:xfrm>
          <a:off x="179705" y="692785"/>
          <a:ext cx="7597140" cy="4432300"/>
        </p:xfrm>
        <a:graphic>
          <a:graphicData uri="http://schemas.openxmlformats.org/presentationml/2006/ole">
            <mc:AlternateContent xmlns:mc="http://schemas.openxmlformats.org/markup-compatibility/2006">
              <mc:Choice xmlns:v="urn:schemas-microsoft-com:vml" Requires="v">
                <p:oleObj spid="_x0000_s43011" r:id="rId3" imgW="7591425" imgH="4429125" progId="Paint.Picture">
                  <p:embed/>
                </p:oleObj>
              </mc:Choice>
              <mc:Fallback>
                <p:oleObj r:id="rId3" imgW="7591425" imgH="4429125" progId="Paint.Picture">
                  <p:embed/>
                  <p:pic>
                    <p:nvPicPr>
                      <p:cNvPr id="3" name="对象 2"/>
                      <p:cNvPicPr/>
                      <p:nvPr/>
                    </p:nvPicPr>
                    <p:blipFill>
                      <a:blip r:embed="rId4"/>
                      <a:stretch>
                        <a:fillRect/>
                      </a:stretch>
                    </p:blipFill>
                    <p:spPr>
                      <a:xfrm>
                        <a:off x="179705" y="692785"/>
                        <a:ext cx="7597140" cy="4432300"/>
                      </a:xfrm>
                      <a:prstGeom prst="rect">
                        <a:avLst/>
                      </a:prstGeom>
                    </p:spPr>
                  </p:pic>
                </p:oleObj>
              </mc:Fallback>
            </mc:AlternateContent>
          </a:graphicData>
        </a:graphic>
      </p:graphicFrame>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136</a:t>
            </a:fld>
            <a:endParaRPr lang="zh-CN" altLang="en-US">
              <a:latin typeface="Arial" panose="020B0604020202020204" pitchFamily="34" charset="0"/>
              <a:ea typeface="方正行楷简体" pitchFamily="2" charset="-122"/>
              <a:cs typeface="Arial" panose="020B0604020202020204" pitchFamily="34" charset="0"/>
            </a:endParaRPr>
          </a:p>
        </p:txBody>
      </p:sp>
      <p:sp>
        <p:nvSpPr>
          <p:cNvPr id="270" name="矩形"/>
          <p:cNvSpPr/>
          <p:nvPr/>
        </p:nvSpPr>
        <p:spPr>
          <a:xfrm>
            <a:off x="0" y="0"/>
            <a:ext cx="9144000" cy="0"/>
          </a:xfrm>
          <a:prstGeom prst="rect">
            <a:avLst/>
          </a:prstGeom>
          <a:noFill/>
          <a:ln w="9525" cap="flat" cmpd="sng">
            <a:noFill/>
            <a:prstDash val="solid"/>
            <a:round/>
          </a:ln>
        </p:spPr>
        <p:txBody>
          <a:bodyPr rtlCol="0" anchor="ctr"/>
          <a:lstStyle/>
          <a:p>
            <a:pPr algn="ctr"/>
            <a:endParaRPr/>
          </a:p>
        </p:txBody>
      </p:sp>
      <p:sp>
        <p:nvSpPr>
          <p:cNvPr id="271" name="矩形"/>
          <p:cNvSpPr/>
          <p:nvPr/>
        </p:nvSpPr>
        <p:spPr>
          <a:xfrm>
            <a:off x="0" y="0"/>
            <a:ext cx="9144000" cy="0"/>
          </a:xfrm>
          <a:prstGeom prst="rect">
            <a:avLst/>
          </a:prstGeom>
          <a:noFill/>
          <a:ln w="9525" cap="flat" cmpd="sng">
            <a:noFill/>
            <a:prstDash val="solid"/>
            <a:round/>
          </a:ln>
        </p:spPr>
        <p:txBody>
          <a:bodyPr rtlCol="0" anchor="ctr"/>
          <a:lstStyle/>
          <a:p>
            <a:pPr algn="ctr"/>
            <a:endParaRPr/>
          </a:p>
        </p:txBody>
      </p:sp>
      <p:sp>
        <p:nvSpPr>
          <p:cNvPr id="272" name="文本"/>
          <p:cNvSpPr>
            <a:spLocks noGrp="1"/>
          </p:cNvSpPr>
          <p:nvPr>
            <p:ph type="body" idx="4294967295"/>
          </p:nvPr>
        </p:nvSpPr>
        <p:spPr>
          <a:xfrm>
            <a:off x="611187" y="474658"/>
            <a:ext cx="7273924" cy="3384550"/>
          </a:xfrm>
          <a:prstGeom prst="rect">
            <a:avLst/>
          </a:prstGeom>
          <a:ln w="9525" cap="flat" cmpd="sng">
            <a:noFill/>
            <a:prstDash val="solid"/>
            <a:round/>
          </a:ln>
        </p:spPr>
        <p:txBody>
          <a:bodyPr vert="horz" wrap="square" lIns="91440" tIns="45720" rIns="91440" bIns="45720" anchor="t" anchorCtr="0"/>
          <a:lstStyle/>
          <a:p>
            <a:pPr>
              <a:lnSpc>
                <a:spcPct val="80000"/>
              </a:lnSpc>
              <a:spcBef>
                <a:spcPct val="30000"/>
              </a:spcBef>
              <a:buNone/>
            </a:pPr>
            <a:endParaRPr lang="en-US" altLang="zh-CN" sz="800">
              <a:solidFill>
                <a:schemeClr val="tx2"/>
              </a:solidFill>
              <a:ea typeface="方正行楷简体" pitchFamily="2" charset="-122"/>
            </a:endParaRPr>
          </a:p>
          <a:p>
            <a:pPr>
              <a:lnSpc>
                <a:spcPct val="80000"/>
              </a:lnSpc>
              <a:spcBef>
                <a:spcPct val="30000"/>
              </a:spcBef>
              <a:buNone/>
            </a:pPr>
            <a:r>
              <a:rPr lang="zh-CN" altLang="en-US" sz="2000" b="1">
                <a:solidFill>
                  <a:schemeClr val="tx2"/>
                </a:solidFill>
                <a:ea typeface="方正行楷简体" pitchFamily="2" charset="-122"/>
              </a:rPr>
              <a:t>例</a:t>
            </a:r>
            <a:r>
              <a:rPr lang="en-US" altLang="zh-CN" sz="2000" b="1">
                <a:solidFill>
                  <a:schemeClr val="tx2"/>
                </a:solidFill>
                <a:ea typeface="方正行楷简体" pitchFamily="2" charset="-122"/>
              </a:rPr>
              <a:t>1.9</a:t>
            </a:r>
            <a:r>
              <a:rPr lang="zh-CN" altLang="en-US" sz="2000" b="1">
                <a:solidFill>
                  <a:schemeClr val="tx2"/>
                </a:solidFill>
                <a:ea typeface="方正行楷简体" pitchFamily="2" charset="-122"/>
              </a:rPr>
              <a:t>结果输出</a:t>
            </a:r>
            <a:r>
              <a:rPr lang="en-US" altLang="zh-CN" sz="2000">
                <a:solidFill>
                  <a:schemeClr val="tx2"/>
                </a:solidFill>
                <a:ea typeface="方正行楷简体" pitchFamily="2" charset="-122"/>
              </a:rPr>
              <a:t>                  </a:t>
            </a:r>
            <a:r>
              <a:rPr lang="en-US" altLang="zh-CN" sz="1800" b="1">
                <a:solidFill>
                  <a:schemeClr val="tx2"/>
                </a:solidFill>
              </a:rPr>
              <a:t>CORR </a:t>
            </a:r>
            <a:r>
              <a:rPr lang="zh-CN" altLang="en-US" sz="1800" b="1">
                <a:solidFill>
                  <a:schemeClr val="tx2"/>
                </a:solidFill>
              </a:rPr>
              <a:t>过程</a:t>
            </a:r>
            <a:endParaRPr lang="en-US" altLang="zh-CN" sz="1800" b="1">
              <a:solidFill>
                <a:schemeClr val="tx2"/>
              </a:solidFill>
            </a:endParaRPr>
          </a:p>
          <a:p>
            <a:pPr>
              <a:lnSpc>
                <a:spcPct val="80000"/>
              </a:lnSpc>
              <a:buNone/>
            </a:pPr>
            <a:r>
              <a:rPr lang="en-US" altLang="zh-CN" sz="1800"/>
              <a:t>                                 </a:t>
            </a:r>
            <a:r>
              <a:rPr lang="en-US" altLang="zh-CN" sz="1800" b="1"/>
              <a:t>2  </a:t>
            </a:r>
            <a:r>
              <a:rPr lang="zh-CN" altLang="en-US" sz="1800" b="1"/>
              <a:t>变量：    </a:t>
            </a:r>
            <a:r>
              <a:rPr lang="en-US" altLang="zh-CN" sz="1800" b="1"/>
              <a:t>x        y</a:t>
            </a:r>
          </a:p>
          <a:p>
            <a:pPr>
              <a:lnSpc>
                <a:spcPct val="80000"/>
              </a:lnSpc>
              <a:buNone/>
            </a:pPr>
            <a:r>
              <a:rPr lang="en-US" altLang="zh-CN" sz="1800" b="1"/>
              <a:t>                          </a:t>
            </a:r>
            <a:r>
              <a:rPr lang="zh-CN" altLang="en-US" sz="1800" b="1">
                <a:solidFill>
                  <a:schemeClr val="tx2"/>
                </a:solidFill>
                <a:latin typeface="方正行楷简体" pitchFamily="2" charset="-122"/>
                <a:ea typeface="方正行楷简体" pitchFamily="2" charset="-122"/>
              </a:rPr>
              <a:t>协方差矩阵</a:t>
            </a:r>
            <a:r>
              <a:rPr lang="en-US" altLang="zh-CN" sz="1800" b="1">
                <a:solidFill>
                  <a:schemeClr val="tx2"/>
                </a:solidFill>
                <a:latin typeface="方正行楷简体" pitchFamily="2" charset="-122"/>
                <a:ea typeface="方正行楷简体" pitchFamily="2" charset="-122"/>
              </a:rPr>
              <a:t>S</a:t>
            </a:r>
            <a:r>
              <a:rPr lang="zh-CN" altLang="en-US" sz="1800" b="1"/>
              <a:t>，自由度</a:t>
            </a:r>
            <a:r>
              <a:rPr lang="en-US" altLang="zh-CN" sz="1800" b="1"/>
              <a:t>n-1 = 19</a:t>
            </a:r>
          </a:p>
          <a:p>
            <a:pPr>
              <a:lnSpc>
                <a:spcPct val="80000"/>
              </a:lnSpc>
              <a:buNone/>
            </a:pPr>
            <a:r>
              <a:rPr lang="en-US" altLang="zh-CN" sz="1800" b="1"/>
              <a:t>                                        x                     y</a:t>
            </a:r>
          </a:p>
          <a:p>
            <a:pPr>
              <a:lnSpc>
                <a:spcPct val="80000"/>
              </a:lnSpc>
              <a:buNone/>
            </a:pPr>
            <a:r>
              <a:rPr lang="en-US" altLang="zh-CN" sz="1800" b="1"/>
              <a:t>                      x          570.4500         7845.0789</a:t>
            </a:r>
          </a:p>
          <a:p>
            <a:pPr>
              <a:lnSpc>
                <a:spcPct val="80000"/>
              </a:lnSpc>
              <a:buNone/>
            </a:pPr>
            <a:r>
              <a:rPr lang="en-US" altLang="zh-CN" sz="1800" b="1"/>
              <a:t>                      y          7845.0789       112404.2632</a:t>
            </a:r>
          </a:p>
          <a:p>
            <a:pPr>
              <a:lnSpc>
                <a:spcPct val="80000"/>
              </a:lnSpc>
              <a:spcBef>
                <a:spcPct val="50000"/>
              </a:spcBef>
              <a:spcAft>
                <a:spcPct val="40000"/>
              </a:spcAft>
              <a:buNone/>
            </a:pPr>
            <a:r>
              <a:rPr lang="en-US" altLang="zh-CN" sz="1800" b="1"/>
              <a:t>                                           </a:t>
            </a:r>
            <a:r>
              <a:rPr lang="zh-CN" altLang="en-US" sz="1800" b="1">
                <a:solidFill>
                  <a:schemeClr val="tx2"/>
                </a:solidFill>
                <a:ea typeface="方正行楷简体" pitchFamily="2" charset="-122"/>
              </a:rPr>
              <a:t>简单统计量</a:t>
            </a:r>
            <a:endParaRPr lang="en-US" altLang="zh-CN" sz="1000" b="1">
              <a:solidFill>
                <a:schemeClr val="tx2"/>
              </a:solidFill>
              <a:ea typeface="方正行楷简体" pitchFamily="2" charset="-122"/>
            </a:endParaRPr>
          </a:p>
          <a:p>
            <a:pPr>
              <a:lnSpc>
                <a:spcPct val="80000"/>
              </a:lnSpc>
              <a:buNone/>
            </a:pPr>
            <a:r>
              <a:rPr lang="en-US" altLang="zh-CN" sz="1800" b="1"/>
              <a:t>   </a:t>
            </a:r>
            <a:r>
              <a:rPr lang="zh-CN" altLang="en-US" sz="1800" b="1">
                <a:latin typeface="方正行楷简体" pitchFamily="2" charset="-122"/>
                <a:ea typeface="方正行楷简体" pitchFamily="2" charset="-122"/>
              </a:rPr>
              <a:t>变量  </a:t>
            </a:r>
            <a:r>
              <a:rPr lang="en-US" altLang="zh-CN" sz="1800" b="1">
                <a:latin typeface="方正行楷简体" pitchFamily="2" charset="-122"/>
                <a:ea typeface="方正行楷简体" pitchFamily="2" charset="-122"/>
              </a:rPr>
              <a:t>N   </a:t>
            </a:r>
            <a:r>
              <a:rPr lang="zh-CN" altLang="en-US" sz="1800" b="1">
                <a:latin typeface="方正行楷简体" pitchFamily="2" charset="-122"/>
                <a:ea typeface="方正行楷简体" pitchFamily="2" charset="-122"/>
              </a:rPr>
              <a:t>均值     标准偏差    中位数   最小值   最大值</a:t>
            </a:r>
            <a:endParaRPr lang="en-US" altLang="zh-CN" sz="1800" b="1">
              <a:latin typeface="方正行楷简体" pitchFamily="2" charset="-122"/>
              <a:ea typeface="方正行楷简体" pitchFamily="2" charset="-122"/>
            </a:endParaRPr>
          </a:p>
          <a:p>
            <a:pPr>
              <a:lnSpc>
                <a:spcPct val="80000"/>
              </a:lnSpc>
              <a:buNone/>
            </a:pPr>
            <a:r>
              <a:rPr lang="en-US" altLang="zh-CN" sz="1800" b="1"/>
              <a:t>    x        20    33.85000    23.88410    27.00000    5.00000    70.00000</a:t>
            </a:r>
          </a:p>
          <a:p>
            <a:pPr>
              <a:lnSpc>
                <a:spcPct val="80000"/>
              </a:lnSpc>
              <a:buNone/>
            </a:pPr>
            <a:r>
              <a:rPr lang="en-US" altLang="zh-CN" sz="1800" b="1"/>
              <a:t>    y        20    477.50000  335.26745  342.00000  82.00000  1125</a:t>
            </a:r>
            <a:endParaRPr lang="zh-CN" altLang="en-US" sz="1800" b="1"/>
          </a:p>
        </p:txBody>
      </p:sp>
      <p:sp>
        <p:nvSpPr>
          <p:cNvPr id="273" name="矩形"/>
          <p:cNvSpPr/>
          <p:nvPr/>
        </p:nvSpPr>
        <p:spPr>
          <a:xfrm>
            <a:off x="4787900" y="4073516"/>
            <a:ext cx="3527425" cy="2517775"/>
          </a:xfrm>
          <a:prstGeom prst="rect">
            <a:avLst/>
          </a:prstGeom>
          <a:solidFill>
            <a:srgbClr val="CCFFFF"/>
          </a:solidFill>
          <a:ln w="9525" cap="flat" cmpd="sng">
            <a:noFill/>
            <a:prstDash val="solid"/>
            <a:round/>
          </a:ln>
        </p:spPr>
        <p:txBody>
          <a:bodyPr vert="horz" wrap="square" lIns="91440" tIns="45720" rIns="91440" bIns="45720" anchor="t" anchorCtr="0"/>
          <a:lstStyle/>
          <a:p>
            <a:pPr marL="342900" indent="-342900" algn="l">
              <a:lnSpc>
                <a:spcPct val="100000"/>
              </a:lnSpc>
              <a:spcBef>
                <a:spcPct val="20000"/>
              </a:spcBef>
              <a:spcAft>
                <a:spcPts val="0"/>
              </a:spcAft>
              <a:buNone/>
            </a:pPr>
            <a:r>
              <a:rPr lang="en-US" altLang="zh-CN" sz="14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      </a:t>
            </a:r>
            <a:r>
              <a:rPr lang="en-US" altLang="zh-CN" sz="1800" b="1" i="0" u="none" strike="noStrike" kern="1200" cap="none" spc="0" baseline="0">
                <a:solidFill>
                  <a:srgbClr val="FF0000"/>
                </a:solidFill>
                <a:latin typeface="方正行楷简体" pitchFamily="2" charset="-122"/>
                <a:ea typeface="方正行楷简体" pitchFamily="2" charset="-122"/>
                <a:cs typeface="Arial" panose="020B0604020202020204" pitchFamily="34" charset="0"/>
              </a:rPr>
              <a:t>Spearman </a:t>
            </a:r>
            <a:r>
              <a:rPr lang="zh-CN" altLang="en-US" sz="1800" b="1" i="0" u="none" strike="noStrike" kern="1200" cap="none" spc="0" baseline="0">
                <a:solidFill>
                  <a:srgbClr val="FF0000"/>
                </a:solidFill>
                <a:latin typeface="方正行楷简体" pitchFamily="2" charset="-122"/>
                <a:ea typeface="方正行楷简体" pitchFamily="2" charset="-122"/>
                <a:cs typeface="Arial" panose="020B0604020202020204" pitchFamily="34" charset="0"/>
              </a:rPr>
              <a:t>相关系数</a:t>
            </a:r>
            <a:r>
              <a:rPr lang="en-US" altLang="zh-CN"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 N = 20</a:t>
            </a:r>
          </a:p>
          <a:p>
            <a:pPr marL="342900" indent="-342900" algn="l">
              <a:lnSpc>
                <a:spcPct val="100000"/>
              </a:lnSpc>
              <a:spcBef>
                <a:spcPct val="20000"/>
              </a:spcBef>
              <a:spcAft>
                <a:spcPts val="0"/>
              </a:spcAft>
              <a:buNone/>
            </a:pPr>
            <a:r>
              <a:rPr lang="en-US" altLang="zh-CN"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    </a:t>
            </a:r>
            <a:r>
              <a:rPr lang="zh-CN" altLang="en-US"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当 </a:t>
            </a:r>
            <a:r>
              <a:rPr lang="en-US" altLang="zh-CN"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H0: Rho=0 </a:t>
            </a:r>
            <a:r>
              <a:rPr lang="zh-CN" altLang="en-US"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时，</a:t>
            </a:r>
            <a:r>
              <a:rPr lang="en-US" altLang="zh-CN"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Prob &gt; |r|</a:t>
            </a:r>
          </a:p>
          <a:p>
            <a:pPr marL="342900" indent="-342900" algn="l">
              <a:lnSpc>
                <a:spcPct val="100000"/>
              </a:lnSpc>
              <a:spcBef>
                <a:spcPct val="20000"/>
              </a:spcBef>
              <a:spcAft>
                <a:spcPts val="0"/>
              </a:spcAft>
              <a:buNone/>
            </a:pPr>
            <a:endParaRPr lang="en-US" altLang="zh-CN" sz="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endParaRPr>
          </a:p>
          <a:p>
            <a:pPr marL="342900" indent="-342900" algn="l">
              <a:lnSpc>
                <a:spcPct val="100000"/>
              </a:lnSpc>
              <a:spcBef>
                <a:spcPct val="20000"/>
              </a:spcBef>
              <a:spcAft>
                <a:spcPts val="0"/>
              </a:spcAft>
              <a:buNone/>
            </a:pPr>
            <a:r>
              <a:rPr lang="en-US" altLang="zh-CN"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                 x                 y</a:t>
            </a:r>
          </a:p>
          <a:p>
            <a:pPr marL="342900" indent="-342900" algn="l">
              <a:lnSpc>
                <a:spcPct val="100000"/>
              </a:lnSpc>
              <a:spcBef>
                <a:spcPct val="20000"/>
              </a:spcBef>
              <a:spcAft>
                <a:spcPct val="5000"/>
              </a:spcAft>
              <a:buNone/>
            </a:pPr>
            <a:r>
              <a:rPr lang="en-US" altLang="zh-CN"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  x        1.00000   </a:t>
            </a:r>
            <a:r>
              <a:rPr lang="en-US" altLang="zh-CN" sz="1800" b="1" i="0" u="none" strike="noStrike" kern="1200" cap="none" spc="0" baseline="0">
                <a:solidFill>
                  <a:schemeClr val="tx2"/>
                </a:solidFill>
                <a:latin typeface="Arial" panose="020B0604020202020204" pitchFamily="34" charset="0"/>
                <a:ea typeface="宋体" panose="02010600030101010101" pitchFamily="2" charset="-122"/>
                <a:cs typeface="Arial" panose="020B0604020202020204" pitchFamily="34" charset="0"/>
                <a:sym typeface="Math1" pitchFamily="2" charset="2"/>
              </a:rPr>
              <a:t>   </a:t>
            </a:r>
            <a:r>
              <a:rPr lang="en-US" altLang="zh-CN"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=0.97366 </a:t>
            </a:r>
          </a:p>
          <a:p>
            <a:pPr marL="342900" indent="-342900" algn="l">
              <a:lnSpc>
                <a:spcPct val="100000"/>
              </a:lnSpc>
              <a:spcBef>
                <a:spcPct val="20000"/>
              </a:spcBef>
              <a:spcAft>
                <a:spcPts val="0"/>
              </a:spcAft>
              <a:buNone/>
            </a:pPr>
            <a:r>
              <a:rPr lang="en-US" altLang="zh-CN"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                               p&lt;.0001</a:t>
            </a:r>
          </a:p>
          <a:p>
            <a:pPr marL="342900" indent="-342900" algn="l">
              <a:lnSpc>
                <a:spcPct val="100000"/>
              </a:lnSpc>
              <a:spcBef>
                <a:spcPct val="20000"/>
              </a:spcBef>
              <a:spcAft>
                <a:spcPts val="0"/>
              </a:spcAft>
              <a:buNone/>
            </a:pPr>
            <a:r>
              <a:rPr lang="en-US" altLang="zh-CN"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  y        0.97366       1.00000 </a:t>
            </a:r>
          </a:p>
          <a:p>
            <a:pPr marL="342900" indent="-342900" algn="l">
              <a:lnSpc>
                <a:spcPct val="100000"/>
              </a:lnSpc>
              <a:spcBef>
                <a:spcPct val="20000"/>
              </a:spcBef>
              <a:spcAft>
                <a:spcPts val="0"/>
              </a:spcAft>
              <a:buNone/>
            </a:pPr>
            <a:r>
              <a:rPr lang="en-US" altLang="zh-CN"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            &lt;.0001</a:t>
            </a:r>
            <a:endParaRPr lang="zh-CN" altLang="en-US"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endParaRPr>
          </a:p>
        </p:txBody>
      </p:sp>
      <p:graphicFrame>
        <p:nvGraphicFramePr>
          <p:cNvPr id="274" name="对象"/>
          <p:cNvGraphicFramePr>
            <a:graphicFrameLocks noChangeAspect="1"/>
          </p:cNvGraphicFramePr>
          <p:nvPr/>
        </p:nvGraphicFramePr>
        <p:xfrm>
          <a:off x="6554787" y="5114919"/>
          <a:ext cx="365125" cy="407988"/>
        </p:xfrm>
        <a:graphic>
          <a:graphicData uri="http://schemas.openxmlformats.org/presentationml/2006/ole">
            <mc:AlternateContent xmlns:mc="http://schemas.openxmlformats.org/markup-compatibility/2006">
              <mc:Choice xmlns:v="urn:schemas-microsoft-com:vml" Requires="v">
                <p:oleObj spid="_x0000_s44036" name="package" r:id="rId4" imgW="215900" imgH="241300" progId="package">
                  <p:embed/>
                </p:oleObj>
              </mc:Choice>
              <mc:Fallback>
                <p:oleObj name="package" r:id="rId4" imgW="215900" imgH="241300" progId="package">
                  <p:embed/>
                  <p:pic>
                    <p:nvPicPr>
                      <p:cNvPr id="274" name="对象"/>
                      <p:cNvPicPr>
                        <a:picLocks noChangeAspect="1"/>
                      </p:cNvPicPr>
                      <p:nvPr/>
                    </p:nvPicPr>
                    <p:blipFill>
                      <a:blip r:embed="rId5" cstate="print"/>
                      <a:stretch>
                        <a:fillRect/>
                      </a:stretch>
                    </p:blipFill>
                    <p:spPr>
                      <a:xfrm>
                        <a:off x="6554787" y="5114919"/>
                        <a:ext cx="365125" cy="407988"/>
                      </a:xfrm>
                      <a:prstGeom prst="rect">
                        <a:avLst/>
                      </a:prstGeom>
                      <a:noFill/>
                      <a:ln w="9525" cap="flat" cmpd="sng">
                        <a:noFill/>
                        <a:prstDash val="solid"/>
                        <a:miter/>
                      </a:ln>
                    </p:spPr>
                  </p:pic>
                </p:oleObj>
              </mc:Fallback>
            </mc:AlternateContent>
          </a:graphicData>
        </a:graphic>
      </p:graphicFrame>
      <p:grpSp>
        <p:nvGrpSpPr>
          <p:cNvPr id="277" name="组合"/>
          <p:cNvGrpSpPr/>
          <p:nvPr/>
        </p:nvGrpSpPr>
        <p:grpSpPr>
          <a:xfrm>
            <a:off x="890589" y="4068756"/>
            <a:ext cx="3527424" cy="2519362"/>
            <a:chOff x="890589" y="4068756"/>
            <a:chExt cx="3527424" cy="2519362"/>
          </a:xfrm>
        </p:grpSpPr>
        <p:sp>
          <p:nvSpPr>
            <p:cNvPr id="275" name="矩形"/>
            <p:cNvSpPr/>
            <p:nvPr/>
          </p:nvSpPr>
          <p:spPr>
            <a:xfrm>
              <a:off x="890589" y="4068756"/>
              <a:ext cx="3527424" cy="2519362"/>
            </a:xfrm>
            <a:prstGeom prst="rect">
              <a:avLst/>
            </a:prstGeom>
            <a:solidFill>
              <a:srgbClr val="CCFFFF"/>
            </a:solidFill>
            <a:ln w="9525" cap="flat" cmpd="sng">
              <a:noFill/>
              <a:prstDash val="solid"/>
              <a:round/>
            </a:ln>
          </p:spPr>
          <p:txBody>
            <a:bodyPr vert="horz" wrap="square" lIns="91440" tIns="45720" rIns="91440" bIns="45720" anchor="t" anchorCtr="0"/>
            <a:lstStyle/>
            <a:p>
              <a:pPr marL="342900" indent="-342900" algn="l">
                <a:lnSpc>
                  <a:spcPct val="100000"/>
                </a:lnSpc>
                <a:spcBef>
                  <a:spcPct val="20000"/>
                </a:spcBef>
                <a:spcAft>
                  <a:spcPts val="0"/>
                </a:spcAft>
                <a:buNone/>
              </a:pPr>
              <a:r>
                <a:rPr lang="en-US" altLang="zh-CN" sz="14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       </a:t>
              </a:r>
              <a:r>
                <a:rPr lang="en-US" altLang="zh-CN" sz="1800" b="1" i="0" u="none" strike="noStrike" kern="1200" cap="none" spc="0" baseline="0">
                  <a:solidFill>
                    <a:srgbClr val="FF0000"/>
                  </a:solidFill>
                  <a:latin typeface="方正行楷简体" pitchFamily="2" charset="-122"/>
                  <a:ea typeface="方正行楷简体" pitchFamily="2" charset="-122"/>
                  <a:cs typeface="Arial" panose="020B0604020202020204" pitchFamily="34" charset="0"/>
                </a:rPr>
                <a:t>Pearson </a:t>
              </a:r>
              <a:r>
                <a:rPr lang="zh-CN" altLang="en-US" sz="1800" b="1" i="0" u="none" strike="noStrike" kern="1200" cap="none" spc="0" baseline="0">
                  <a:solidFill>
                    <a:srgbClr val="FF0000"/>
                  </a:solidFill>
                  <a:latin typeface="方正行楷简体" pitchFamily="2" charset="-122"/>
                  <a:ea typeface="方正行楷简体" pitchFamily="2" charset="-122"/>
                  <a:cs typeface="Arial" panose="020B0604020202020204" pitchFamily="34" charset="0"/>
                </a:rPr>
                <a:t>相关系数</a:t>
              </a:r>
              <a:r>
                <a:rPr lang="en-US" altLang="zh-CN"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 N = 20</a:t>
              </a:r>
            </a:p>
            <a:p>
              <a:pPr marL="342900" indent="-342900" algn="l">
                <a:lnSpc>
                  <a:spcPct val="100000"/>
                </a:lnSpc>
                <a:spcBef>
                  <a:spcPct val="20000"/>
                </a:spcBef>
                <a:spcAft>
                  <a:spcPts val="0"/>
                </a:spcAft>
                <a:buNone/>
              </a:pPr>
              <a:r>
                <a:rPr lang="en-US" altLang="zh-CN"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   </a:t>
              </a:r>
              <a:r>
                <a:rPr lang="zh-CN" altLang="en-US"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当 </a:t>
              </a:r>
              <a:r>
                <a:rPr lang="en-US" altLang="zh-CN"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H0: Rho=0 </a:t>
              </a:r>
              <a:r>
                <a:rPr lang="zh-CN" altLang="en-US"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时，</a:t>
              </a:r>
              <a:r>
                <a:rPr lang="en-US" altLang="zh-CN"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Prob &gt; |r|</a:t>
              </a:r>
            </a:p>
            <a:p>
              <a:pPr marL="342900" indent="-342900" algn="l">
                <a:lnSpc>
                  <a:spcPct val="100000"/>
                </a:lnSpc>
                <a:spcBef>
                  <a:spcPct val="20000"/>
                </a:spcBef>
                <a:spcAft>
                  <a:spcPts val="0"/>
                </a:spcAft>
                <a:buNone/>
              </a:pPr>
              <a:endParaRPr lang="en-US" altLang="zh-CN" sz="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endParaRPr>
            </a:p>
            <a:p>
              <a:pPr marL="342900" indent="-342900" algn="l">
                <a:lnSpc>
                  <a:spcPct val="100000"/>
                </a:lnSpc>
                <a:spcBef>
                  <a:spcPct val="20000"/>
                </a:spcBef>
                <a:spcAft>
                  <a:spcPts val="0"/>
                </a:spcAft>
                <a:buNone/>
              </a:pPr>
              <a:r>
                <a:rPr lang="en-US" altLang="zh-CN"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                 x                 y</a:t>
              </a:r>
            </a:p>
            <a:p>
              <a:pPr marL="342900" indent="-342900" algn="l">
                <a:lnSpc>
                  <a:spcPct val="100000"/>
                </a:lnSpc>
                <a:spcBef>
                  <a:spcPct val="20000"/>
                </a:spcBef>
                <a:spcAft>
                  <a:spcPct val="5000"/>
                </a:spcAft>
                <a:buNone/>
              </a:pPr>
              <a:r>
                <a:rPr lang="en-US" altLang="zh-CN"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  x       1.00000      </a:t>
              </a:r>
              <a:r>
                <a:rPr lang="en-US" altLang="zh-CN" sz="1800" b="1" i="0" u="none" strike="noStrike" kern="1200" cap="none" spc="0" baseline="0">
                  <a:solidFill>
                    <a:schemeClr val="tx2"/>
                  </a:solidFill>
                  <a:latin typeface="Arial" panose="020B0604020202020204" pitchFamily="34" charset="0"/>
                  <a:ea typeface="宋体" panose="02010600030101010101" pitchFamily="2" charset="-122"/>
                  <a:cs typeface="Arial" panose="020B0604020202020204" pitchFamily="34" charset="0"/>
                </a:rPr>
                <a:t>=</a:t>
              </a:r>
              <a:r>
                <a:rPr lang="en-US" altLang="zh-CN" sz="1800" b="1" i="0" u="none" strike="noStrike" kern="1200" cap="none" spc="0" baseline="0">
                  <a:solidFill>
                    <a:srgbClr val="FF0000"/>
                  </a:solidFill>
                  <a:latin typeface="Arial" panose="020B0604020202020204" pitchFamily="34" charset="0"/>
                  <a:ea typeface="宋体" panose="02010600030101010101" pitchFamily="2" charset="-122"/>
                  <a:cs typeface="Arial" panose="020B0604020202020204" pitchFamily="34" charset="0"/>
                </a:rPr>
                <a:t>0.97971</a:t>
              </a:r>
            </a:p>
            <a:p>
              <a:pPr marL="342900" indent="-342900" algn="l">
                <a:lnSpc>
                  <a:spcPct val="100000"/>
                </a:lnSpc>
                <a:spcBef>
                  <a:spcPct val="20000"/>
                </a:spcBef>
                <a:spcAft>
                  <a:spcPts val="0"/>
                </a:spcAft>
                <a:buNone/>
              </a:pPr>
              <a:r>
                <a:rPr lang="en-US" altLang="zh-CN" sz="1800" b="1" i="0" u="none" strike="noStrike" kern="1200" cap="none" spc="0" baseline="0">
                  <a:solidFill>
                    <a:schemeClr val="tx2"/>
                  </a:solidFill>
                  <a:latin typeface="Arial" panose="020B0604020202020204" pitchFamily="34" charset="0"/>
                  <a:ea typeface="宋体" panose="02010600030101010101" pitchFamily="2" charset="-122"/>
                  <a:cs typeface="Arial" panose="020B0604020202020204" pitchFamily="34" charset="0"/>
                </a:rPr>
                <a:t>         </a:t>
              </a:r>
              <a:r>
                <a:rPr lang="zh-CN" altLang="en-US" sz="1800" b="1" i="0" u="none" strike="noStrike" kern="1200" cap="none" spc="0" baseline="0">
                  <a:solidFill>
                    <a:srgbClr val="FF0000"/>
                  </a:solidFill>
                  <a:latin typeface="Arial" panose="020B0604020202020204" pitchFamily="34" charset="0"/>
                  <a:ea typeface="宋体" panose="02010600030101010101" pitchFamily="2" charset="-122"/>
                  <a:cs typeface="Arial" panose="020B0604020202020204" pitchFamily="34" charset="0"/>
                </a:rPr>
                <a:t>相关性显著</a:t>
              </a:r>
              <a:r>
                <a:rPr lang="en-US" altLang="zh-CN"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   </a:t>
              </a:r>
              <a:r>
                <a:rPr lang="en-US" altLang="zh-CN" sz="1800" b="1" i="0" u="none" strike="noStrike" kern="1200" cap="none" spc="0" baseline="0">
                  <a:solidFill>
                    <a:schemeClr val="tx2"/>
                  </a:solidFill>
                  <a:latin typeface="Arial" panose="020B0604020202020204" pitchFamily="34" charset="0"/>
                  <a:ea typeface="宋体" panose="02010600030101010101" pitchFamily="2" charset="-122"/>
                  <a:cs typeface="Arial" panose="020B0604020202020204" pitchFamily="34" charset="0"/>
                </a:rPr>
                <a:t>p</a:t>
              </a:r>
              <a:r>
                <a:rPr lang="en-US" altLang="zh-CN" sz="1800" b="1" i="0" u="none" strike="noStrike" kern="1200" cap="none" spc="0" baseline="0">
                  <a:solidFill>
                    <a:srgbClr val="FF0000"/>
                  </a:solidFill>
                  <a:latin typeface="Arial" panose="020B0604020202020204" pitchFamily="34" charset="0"/>
                  <a:ea typeface="宋体" panose="02010600030101010101" pitchFamily="2" charset="-122"/>
                  <a:cs typeface="Arial" panose="020B0604020202020204" pitchFamily="34" charset="0"/>
                </a:rPr>
                <a:t>&lt;.0001</a:t>
              </a:r>
            </a:p>
            <a:p>
              <a:pPr marL="342900" indent="-342900" algn="l">
                <a:lnSpc>
                  <a:spcPct val="100000"/>
                </a:lnSpc>
                <a:spcBef>
                  <a:spcPct val="20000"/>
                </a:spcBef>
                <a:spcAft>
                  <a:spcPts val="0"/>
                </a:spcAft>
                <a:buNone/>
              </a:pPr>
              <a:r>
                <a:rPr lang="en-US" altLang="zh-CN"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  y       0.97971       1      </a:t>
              </a:r>
            </a:p>
            <a:p>
              <a:pPr marL="342900" indent="-342900" algn="l">
                <a:lnSpc>
                  <a:spcPct val="100000"/>
                </a:lnSpc>
                <a:spcBef>
                  <a:spcPct val="20000"/>
                </a:spcBef>
                <a:spcAft>
                  <a:spcPts val="0"/>
                </a:spcAft>
                <a:buNone/>
              </a:pPr>
              <a:r>
                <a:rPr lang="en-US" altLang="zh-CN"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           &lt;.0001</a:t>
              </a:r>
              <a:endParaRPr lang="zh-CN" altLang="en-US"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endParaRPr>
            </a:p>
          </p:txBody>
        </p:sp>
        <p:graphicFrame>
          <p:nvGraphicFramePr>
            <p:cNvPr id="276" name="对象"/>
            <p:cNvGraphicFramePr>
              <a:graphicFrameLocks noChangeAspect="1"/>
            </p:cNvGraphicFramePr>
            <p:nvPr/>
          </p:nvGraphicFramePr>
          <p:xfrm>
            <a:off x="2547963" y="5148266"/>
            <a:ext cx="358774" cy="379367"/>
          </p:xfrm>
          <a:graphic>
            <a:graphicData uri="http://schemas.openxmlformats.org/presentationml/2006/ole">
              <mc:AlternateContent xmlns:mc="http://schemas.openxmlformats.org/markup-compatibility/2006">
                <mc:Choice xmlns:v="urn:schemas-microsoft-com:vml" Requires="v">
                  <p:oleObj spid="_x0000_s44037" name="package" r:id="rId6" imgW="228600" imgH="241300" progId="package">
                    <p:embed/>
                  </p:oleObj>
                </mc:Choice>
                <mc:Fallback>
                  <p:oleObj name="package" r:id="rId6" imgW="228600" imgH="241300" progId="package">
                    <p:embed/>
                    <p:pic>
                      <p:nvPicPr>
                        <p:cNvPr id="276" name="对象"/>
                        <p:cNvPicPr>
                          <a:picLocks noChangeAspect="1"/>
                        </p:cNvPicPr>
                        <p:nvPr/>
                      </p:nvPicPr>
                      <p:blipFill>
                        <a:blip r:embed="rId7" cstate="print"/>
                        <a:stretch>
                          <a:fillRect/>
                        </a:stretch>
                      </p:blipFill>
                      <p:spPr>
                        <a:xfrm>
                          <a:off x="2547963" y="5148266"/>
                          <a:ext cx="358774" cy="379367"/>
                        </a:xfrm>
                        <a:prstGeom prst="rect">
                          <a:avLst/>
                        </a:prstGeom>
                        <a:noFill/>
                        <a:ln w="9525" cap="flat" cmpd="sng">
                          <a:noFill/>
                          <a:prstDash val="solid"/>
                          <a:miter/>
                        </a:ln>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2">
                                            <p:txEl>
                                              <p:pRg st="1" end="1"/>
                                            </p:txEl>
                                          </p:spTgt>
                                        </p:tgtEl>
                                        <p:attrNameLst>
                                          <p:attrName>style.visibility</p:attrName>
                                        </p:attrNameLst>
                                      </p:cBhvr>
                                      <p:to>
                                        <p:strVal val="visible"/>
                                      </p:to>
                                    </p:set>
                                    <p:animEffect transition="in" filter="blinds(horizontal)">
                                      <p:cBhvr>
                                        <p:cTn id="7" dur="500"/>
                                        <p:tgtEl>
                                          <p:spTgt spid="27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72">
                                            <p:txEl>
                                              <p:pRg st="2" end="2"/>
                                            </p:txEl>
                                          </p:spTgt>
                                        </p:tgtEl>
                                        <p:attrNameLst>
                                          <p:attrName>style.visibility</p:attrName>
                                        </p:attrNameLst>
                                      </p:cBhvr>
                                      <p:to>
                                        <p:strVal val="visible"/>
                                      </p:to>
                                    </p:set>
                                    <p:animEffect transition="in" filter="blinds(horizontal)">
                                      <p:cBhvr>
                                        <p:cTn id="10" dur="500"/>
                                        <p:tgtEl>
                                          <p:spTgt spid="272">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72">
                                            <p:txEl>
                                              <p:pRg st="3" end="3"/>
                                            </p:txEl>
                                          </p:spTgt>
                                        </p:tgtEl>
                                        <p:attrNameLst>
                                          <p:attrName>style.visibility</p:attrName>
                                        </p:attrNameLst>
                                      </p:cBhvr>
                                      <p:to>
                                        <p:strVal val="visible"/>
                                      </p:to>
                                    </p:set>
                                    <p:animEffect transition="in" filter="blinds(horizontal)">
                                      <p:cBhvr>
                                        <p:cTn id="13" dur="500"/>
                                        <p:tgtEl>
                                          <p:spTgt spid="272">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72">
                                            <p:txEl>
                                              <p:pRg st="4" end="4"/>
                                            </p:txEl>
                                          </p:spTgt>
                                        </p:tgtEl>
                                        <p:attrNameLst>
                                          <p:attrName>style.visibility</p:attrName>
                                        </p:attrNameLst>
                                      </p:cBhvr>
                                      <p:to>
                                        <p:strVal val="visible"/>
                                      </p:to>
                                    </p:set>
                                    <p:animEffect transition="in" filter="blinds(horizontal)">
                                      <p:cBhvr>
                                        <p:cTn id="16" dur="500"/>
                                        <p:tgtEl>
                                          <p:spTgt spid="272">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72">
                                            <p:txEl>
                                              <p:pRg st="5" end="5"/>
                                            </p:txEl>
                                          </p:spTgt>
                                        </p:tgtEl>
                                        <p:attrNameLst>
                                          <p:attrName>style.visibility</p:attrName>
                                        </p:attrNameLst>
                                      </p:cBhvr>
                                      <p:to>
                                        <p:strVal val="visible"/>
                                      </p:to>
                                    </p:set>
                                    <p:animEffect transition="in" filter="blinds(horizontal)">
                                      <p:cBhvr>
                                        <p:cTn id="19" dur="500"/>
                                        <p:tgtEl>
                                          <p:spTgt spid="272">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72">
                                            <p:txEl>
                                              <p:pRg st="6" end="6"/>
                                            </p:txEl>
                                          </p:spTgt>
                                        </p:tgtEl>
                                        <p:attrNameLst>
                                          <p:attrName>style.visibility</p:attrName>
                                        </p:attrNameLst>
                                      </p:cBhvr>
                                      <p:to>
                                        <p:strVal val="visible"/>
                                      </p:to>
                                    </p:set>
                                    <p:animEffect transition="in" filter="blinds(horizontal)">
                                      <p:cBhvr>
                                        <p:cTn id="22" dur="500"/>
                                        <p:tgtEl>
                                          <p:spTgt spid="27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72">
                                            <p:txEl>
                                              <p:pRg st="7" end="7"/>
                                            </p:txEl>
                                          </p:spTgt>
                                        </p:tgtEl>
                                        <p:attrNameLst>
                                          <p:attrName>style.visibility</p:attrName>
                                        </p:attrNameLst>
                                      </p:cBhvr>
                                      <p:to>
                                        <p:strVal val="visible"/>
                                      </p:to>
                                    </p:set>
                                    <p:animEffect transition="in" filter="blinds(horizontal)">
                                      <p:cBhvr>
                                        <p:cTn id="27" dur="500"/>
                                        <p:tgtEl>
                                          <p:spTgt spid="272">
                                            <p:txEl>
                                              <p:pRg st="7" end="7"/>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72">
                                            <p:txEl>
                                              <p:pRg st="8" end="8"/>
                                            </p:txEl>
                                          </p:spTgt>
                                        </p:tgtEl>
                                        <p:attrNameLst>
                                          <p:attrName>style.visibility</p:attrName>
                                        </p:attrNameLst>
                                      </p:cBhvr>
                                      <p:to>
                                        <p:strVal val="visible"/>
                                      </p:to>
                                    </p:set>
                                    <p:animEffect transition="in" filter="blinds(horizontal)">
                                      <p:cBhvr>
                                        <p:cTn id="30" dur="500"/>
                                        <p:tgtEl>
                                          <p:spTgt spid="272">
                                            <p:txEl>
                                              <p:pRg st="8" end="8"/>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272">
                                            <p:txEl>
                                              <p:pRg st="9" end="9"/>
                                            </p:txEl>
                                          </p:spTgt>
                                        </p:tgtEl>
                                        <p:attrNameLst>
                                          <p:attrName>style.visibility</p:attrName>
                                        </p:attrNameLst>
                                      </p:cBhvr>
                                      <p:to>
                                        <p:strVal val="visible"/>
                                      </p:to>
                                    </p:set>
                                    <p:animEffect transition="in" filter="blinds(horizontal)">
                                      <p:cBhvr>
                                        <p:cTn id="33" dur="500"/>
                                        <p:tgtEl>
                                          <p:spTgt spid="272">
                                            <p:txEl>
                                              <p:pRg st="9" end="9"/>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272">
                                            <p:txEl>
                                              <p:pRg st="10" end="10"/>
                                            </p:txEl>
                                          </p:spTgt>
                                        </p:tgtEl>
                                        <p:attrNameLst>
                                          <p:attrName>style.visibility</p:attrName>
                                        </p:attrNameLst>
                                      </p:cBhvr>
                                      <p:to>
                                        <p:strVal val="visible"/>
                                      </p:to>
                                    </p:set>
                                    <p:animEffect transition="in" filter="blinds(horizontal)">
                                      <p:cBhvr>
                                        <p:cTn id="36" dur="500"/>
                                        <p:tgtEl>
                                          <p:spTgt spid="272">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77"/>
                                        </p:tgtEl>
                                        <p:attrNameLst>
                                          <p:attrName>style.visibility</p:attrName>
                                        </p:attrNameLst>
                                      </p:cBhvr>
                                      <p:to>
                                        <p:strVal val="visible"/>
                                      </p:to>
                                    </p:set>
                                    <p:animEffect transition="in" filter="blinds(horizontal)">
                                      <p:cBhvr>
                                        <p:cTn id="41" dur="500"/>
                                        <p:tgtEl>
                                          <p:spTgt spid="277"/>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73"/>
                                        </p:tgtEl>
                                        <p:attrNameLst>
                                          <p:attrName>style.visibility</p:attrName>
                                        </p:attrNameLst>
                                      </p:cBhvr>
                                      <p:to>
                                        <p:strVal val="visible"/>
                                      </p:to>
                                    </p:set>
                                    <p:animEffect transition="in" filter="blinds(horizontal)">
                                      <p:cBhvr>
                                        <p:cTn id="46" dur="500"/>
                                        <p:tgtEl>
                                          <p:spTgt spid="27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4"/>
                                        </p:tgtEl>
                                        <p:attrNameLst>
                                          <p:attrName>style.visibility</p:attrName>
                                        </p:attrNameLst>
                                      </p:cBhvr>
                                      <p:to>
                                        <p:strVal val="visible"/>
                                      </p:to>
                                    </p:set>
                                    <p:animEffect transition="in" filter="fade">
                                      <p:cBhvr>
                                        <p:cTn id="51" dur="20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animBg="1"/>
      <p:bldP spid="27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137</a:t>
            </a:fld>
            <a:endParaRPr lang="zh-CN" altLang="en-US">
              <a:latin typeface="Arial" panose="020B0604020202020204" pitchFamily="34" charset="0"/>
              <a:ea typeface="方正行楷简体" pitchFamily="2" charset="-122"/>
              <a:cs typeface="Arial" panose="020B0604020202020204" pitchFamily="34" charset="0"/>
            </a:endParaRPr>
          </a:p>
        </p:txBody>
      </p:sp>
      <p:sp>
        <p:nvSpPr>
          <p:cNvPr id="283" name="矩形"/>
          <p:cNvSpPr/>
          <p:nvPr/>
        </p:nvSpPr>
        <p:spPr>
          <a:xfrm>
            <a:off x="755650" y="776605"/>
            <a:ext cx="3484314" cy="386715"/>
          </a:xfrm>
          <a:prstGeom prst="rect">
            <a:avLst/>
          </a:prstGeom>
          <a:no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zh-CN" altLang="en-US" sz="20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a:t>
            </a:r>
            <a:r>
              <a:rPr lang="en-US" altLang="zh-CN" sz="20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1</a:t>
            </a:r>
            <a:r>
              <a:rPr lang="zh-CN" altLang="en-US" sz="20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a:t>
            </a:r>
            <a:r>
              <a:rPr lang="zh-CN" altLang="en-US" sz="20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利用</a:t>
            </a:r>
            <a:r>
              <a:rPr lang="en-US" altLang="zh-CN" sz="20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proc  corr</a:t>
            </a:r>
            <a:r>
              <a:rPr lang="zh-CN" altLang="en-US" sz="20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过程，得</a:t>
            </a:r>
            <a:r>
              <a:rPr lang="en-US" altLang="zh-CN"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 </a:t>
            </a:r>
            <a:endParaRPr lang="zh-CN" altLang="en-US"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284" name="矩形"/>
          <p:cNvSpPr/>
          <p:nvPr/>
        </p:nvSpPr>
        <p:spPr>
          <a:xfrm>
            <a:off x="755650" y="2210118"/>
            <a:ext cx="6348413" cy="386715"/>
          </a:xfrm>
          <a:prstGeom prst="rect">
            <a:avLst/>
          </a:prstGeom>
          <a:noFill/>
          <a:ln w="9525" cap="flat" cmpd="sng">
            <a:noFill/>
            <a:prstDash val="solid"/>
            <a:round/>
          </a:ln>
        </p:spPr>
        <p:txBody>
          <a:bodyPr vert="horz" wrap="square" lIns="91440" tIns="45720" rIns="91440" bIns="45720" anchor="ctr" anchorCtr="0">
            <a:spAutoFit/>
          </a:bodyPr>
          <a:lstStyle/>
          <a:p>
            <a:pPr marL="0" indent="0" algn="l">
              <a:lnSpc>
                <a:spcPct val="100000"/>
              </a:lnSpc>
              <a:spcBef>
                <a:spcPts val="0"/>
              </a:spcBef>
              <a:spcAft>
                <a:spcPts val="0"/>
              </a:spcAft>
              <a:buNone/>
            </a:pPr>
            <a:r>
              <a:rPr lang="zh-CN" altLang="en-US" sz="20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a:t>
            </a:r>
            <a:r>
              <a:rPr lang="en-US" altLang="zh-CN" sz="20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2</a:t>
            </a:r>
            <a:r>
              <a:rPr lang="zh-CN" altLang="en-US" sz="20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a:t>
            </a:r>
            <a:r>
              <a:rPr lang="zh-CN" altLang="en-US" sz="20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数据的</a:t>
            </a:r>
            <a:r>
              <a:rPr lang="en-US" altLang="zh-CN" sz="20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Pearson</a:t>
            </a:r>
            <a:r>
              <a:rPr lang="zh-CN" altLang="en-US" sz="20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相关系数</a:t>
            </a:r>
          </a:p>
        </p:txBody>
      </p:sp>
      <p:sp>
        <p:nvSpPr>
          <p:cNvPr id="285" name="矩形"/>
          <p:cNvSpPr/>
          <p:nvPr/>
        </p:nvSpPr>
        <p:spPr>
          <a:xfrm>
            <a:off x="755650" y="3362642"/>
            <a:ext cx="3767170" cy="386715"/>
          </a:xfrm>
          <a:prstGeom prst="rect">
            <a:avLst/>
          </a:prstGeom>
          <a:no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zh-CN" altLang="en-US" sz="20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a:t>
            </a:r>
            <a:r>
              <a:rPr lang="en-US" altLang="zh-CN" sz="20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3</a:t>
            </a:r>
            <a:r>
              <a:rPr lang="zh-CN" altLang="en-US" sz="20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a:t>
            </a:r>
            <a:r>
              <a:rPr lang="zh-CN" altLang="en-US" sz="20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数据的</a:t>
            </a:r>
            <a:r>
              <a:rPr lang="en-US" altLang="zh-CN" sz="20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Spearman</a:t>
            </a:r>
            <a:r>
              <a:rPr lang="zh-CN" altLang="en-US" sz="20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相关系数</a:t>
            </a:r>
            <a:r>
              <a:rPr lang="en-US" altLang="zh-CN" sz="20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 </a:t>
            </a:r>
            <a:endParaRPr lang="zh-CN" altLang="en-US" sz="20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286" name="矩形"/>
          <p:cNvSpPr/>
          <p:nvPr/>
        </p:nvSpPr>
        <p:spPr>
          <a:xfrm>
            <a:off x="971550" y="5334318"/>
            <a:ext cx="1343037" cy="386715"/>
          </a:xfrm>
          <a:prstGeom prst="rect">
            <a:avLst/>
          </a:prstGeom>
          <a:no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zh-CN" altLang="en-US" sz="20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检验</a:t>
            </a:r>
            <a:r>
              <a:rPr lang="en-US" altLang="zh-CN" sz="20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p</a:t>
            </a:r>
            <a:r>
              <a:rPr lang="zh-CN" altLang="en-US" sz="20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值均</a:t>
            </a:r>
            <a:endParaRPr lang="zh-CN" altLang="en-US" sz="18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endParaRPr>
          </a:p>
        </p:txBody>
      </p:sp>
      <p:graphicFrame>
        <p:nvGraphicFramePr>
          <p:cNvPr id="287" name="对象"/>
          <p:cNvGraphicFramePr>
            <a:graphicFrameLocks noChangeAspect="1"/>
          </p:cNvGraphicFramePr>
          <p:nvPr/>
        </p:nvGraphicFramePr>
        <p:xfrm>
          <a:off x="4427538" y="758825"/>
          <a:ext cx="2916236" cy="423863"/>
        </p:xfrm>
        <a:graphic>
          <a:graphicData uri="http://schemas.openxmlformats.org/presentationml/2006/ole">
            <mc:AlternateContent xmlns:mc="http://schemas.openxmlformats.org/markup-compatibility/2006">
              <mc:Choice xmlns:v="urn:schemas-microsoft-com:vml" Requires="v">
                <p:oleObj spid="_x0000_s45063" name="package" r:id="rId4" imgW="1638300" imgH="241300" progId="package">
                  <p:embed/>
                </p:oleObj>
              </mc:Choice>
              <mc:Fallback>
                <p:oleObj name="package" r:id="rId4" imgW="1638300" imgH="241300" progId="package">
                  <p:embed/>
                  <p:pic>
                    <p:nvPicPr>
                      <p:cNvPr id="287" name="对象"/>
                      <p:cNvPicPr>
                        <a:picLocks noChangeAspect="1"/>
                      </p:cNvPicPr>
                      <p:nvPr/>
                    </p:nvPicPr>
                    <p:blipFill>
                      <a:blip r:embed="rId5" cstate="print"/>
                      <a:stretch>
                        <a:fillRect/>
                      </a:stretch>
                    </p:blipFill>
                    <p:spPr>
                      <a:xfrm>
                        <a:off x="4427538" y="758825"/>
                        <a:ext cx="2916236" cy="423863"/>
                      </a:xfrm>
                      <a:prstGeom prst="rect">
                        <a:avLst/>
                      </a:prstGeom>
                      <a:noFill/>
                      <a:ln w="9525" cap="flat" cmpd="sng">
                        <a:noFill/>
                        <a:prstDash val="solid"/>
                        <a:miter/>
                      </a:ln>
                    </p:spPr>
                  </p:pic>
                </p:oleObj>
              </mc:Fallback>
            </mc:AlternateContent>
          </a:graphicData>
        </a:graphic>
      </p:graphicFrame>
      <p:graphicFrame>
        <p:nvGraphicFramePr>
          <p:cNvPr id="288" name="对象"/>
          <p:cNvGraphicFramePr>
            <a:graphicFrameLocks noChangeAspect="1"/>
          </p:cNvGraphicFramePr>
          <p:nvPr/>
        </p:nvGraphicFramePr>
        <p:xfrm>
          <a:off x="1447800" y="1246188"/>
          <a:ext cx="4357688" cy="860424"/>
        </p:xfrm>
        <a:graphic>
          <a:graphicData uri="http://schemas.openxmlformats.org/presentationml/2006/ole">
            <mc:AlternateContent xmlns:mc="http://schemas.openxmlformats.org/markup-compatibility/2006">
              <mc:Choice xmlns:v="urn:schemas-microsoft-com:vml" Requires="v">
                <p:oleObj spid="_x0000_s45064" name="package" r:id="rId6" imgW="2451100" imgH="482600" progId="package">
                  <p:embed/>
                </p:oleObj>
              </mc:Choice>
              <mc:Fallback>
                <p:oleObj name="package" r:id="rId6" imgW="2451100" imgH="482600" progId="package">
                  <p:embed/>
                  <p:pic>
                    <p:nvPicPr>
                      <p:cNvPr id="288" name="对象"/>
                      <p:cNvPicPr>
                        <a:picLocks noChangeAspect="1"/>
                      </p:cNvPicPr>
                      <p:nvPr/>
                    </p:nvPicPr>
                    <p:blipFill>
                      <a:blip r:embed="rId7" cstate="print"/>
                      <a:stretch>
                        <a:fillRect/>
                      </a:stretch>
                    </p:blipFill>
                    <p:spPr>
                      <a:xfrm>
                        <a:off x="1447800" y="1246188"/>
                        <a:ext cx="4357688" cy="860424"/>
                      </a:xfrm>
                      <a:prstGeom prst="rect">
                        <a:avLst/>
                      </a:prstGeom>
                      <a:noFill/>
                      <a:ln w="9525" cap="flat" cmpd="sng">
                        <a:noFill/>
                        <a:prstDash val="solid"/>
                        <a:miter/>
                      </a:ln>
                    </p:spPr>
                  </p:pic>
                </p:oleObj>
              </mc:Fallback>
            </mc:AlternateContent>
          </a:graphicData>
        </a:graphic>
      </p:graphicFrame>
      <p:sp>
        <p:nvSpPr>
          <p:cNvPr id="289" name="矩形"/>
          <p:cNvSpPr/>
          <p:nvPr/>
        </p:nvSpPr>
        <p:spPr>
          <a:xfrm>
            <a:off x="3729038" y="2841942"/>
            <a:ext cx="192403" cy="234314"/>
          </a:xfrm>
          <a:prstGeom prst="rect">
            <a:avLst/>
          </a:prstGeom>
          <a:no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en-US" altLang="zh-CN" sz="1000" b="0"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a:t>
            </a:r>
            <a:endParaRPr lang="zh-CN" altLang="en-US" sz="18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endParaRPr>
          </a:p>
        </p:txBody>
      </p:sp>
      <p:graphicFrame>
        <p:nvGraphicFramePr>
          <p:cNvPr id="290" name="对象"/>
          <p:cNvGraphicFramePr>
            <a:graphicFrameLocks noChangeAspect="1"/>
          </p:cNvGraphicFramePr>
          <p:nvPr/>
        </p:nvGraphicFramePr>
        <p:xfrm>
          <a:off x="1481138" y="2486025"/>
          <a:ext cx="2797175" cy="869949"/>
        </p:xfrm>
        <a:graphic>
          <a:graphicData uri="http://schemas.openxmlformats.org/presentationml/2006/ole">
            <mc:AlternateContent xmlns:mc="http://schemas.openxmlformats.org/markup-compatibility/2006">
              <mc:Choice xmlns:v="urn:schemas-microsoft-com:vml" Requires="v">
                <p:oleObj spid="_x0000_s45065" name="package" r:id="rId8" imgW="1574165" imgH="495300" progId="package">
                  <p:embed/>
                </p:oleObj>
              </mc:Choice>
              <mc:Fallback>
                <p:oleObj name="package" r:id="rId8" imgW="1574165" imgH="495300" progId="package">
                  <p:embed/>
                  <p:pic>
                    <p:nvPicPr>
                      <p:cNvPr id="290" name="对象"/>
                      <p:cNvPicPr>
                        <a:picLocks noChangeAspect="1"/>
                      </p:cNvPicPr>
                      <p:nvPr/>
                    </p:nvPicPr>
                    <p:blipFill>
                      <a:blip r:embed="rId9" cstate="print"/>
                      <a:stretch>
                        <a:fillRect/>
                      </a:stretch>
                    </p:blipFill>
                    <p:spPr>
                      <a:xfrm>
                        <a:off x="1481138" y="2486025"/>
                        <a:ext cx="2797175" cy="869949"/>
                      </a:xfrm>
                      <a:prstGeom prst="rect">
                        <a:avLst/>
                      </a:prstGeom>
                      <a:noFill/>
                      <a:ln w="9525" cap="flat" cmpd="sng">
                        <a:noFill/>
                        <a:prstDash val="solid"/>
                        <a:miter/>
                      </a:ln>
                    </p:spPr>
                  </p:pic>
                </p:oleObj>
              </mc:Fallback>
            </mc:AlternateContent>
          </a:graphicData>
        </a:graphic>
      </p:graphicFrame>
      <p:graphicFrame>
        <p:nvGraphicFramePr>
          <p:cNvPr id="291" name="对象"/>
          <p:cNvGraphicFramePr>
            <a:graphicFrameLocks noChangeAspect="1"/>
          </p:cNvGraphicFramePr>
          <p:nvPr/>
        </p:nvGraphicFramePr>
        <p:xfrm>
          <a:off x="1403350" y="3789363"/>
          <a:ext cx="3816350" cy="1296986"/>
        </p:xfrm>
        <a:graphic>
          <a:graphicData uri="http://schemas.openxmlformats.org/presentationml/2006/ole">
            <mc:AlternateContent xmlns:mc="http://schemas.openxmlformats.org/markup-compatibility/2006">
              <mc:Choice xmlns:v="urn:schemas-microsoft-com:vml" Requires="v">
                <p:oleObj spid="_x0000_s45066" name="package" r:id="rId10" imgW="2590800" imgH="889000" progId="package">
                  <p:embed/>
                </p:oleObj>
              </mc:Choice>
              <mc:Fallback>
                <p:oleObj name="package" r:id="rId10" imgW="2590800" imgH="889000" progId="package">
                  <p:embed/>
                  <p:pic>
                    <p:nvPicPr>
                      <p:cNvPr id="291" name="对象"/>
                      <p:cNvPicPr>
                        <a:picLocks noChangeAspect="1"/>
                      </p:cNvPicPr>
                      <p:nvPr/>
                    </p:nvPicPr>
                    <p:blipFill>
                      <a:blip r:embed="rId11" cstate="print"/>
                      <a:stretch>
                        <a:fillRect/>
                      </a:stretch>
                    </p:blipFill>
                    <p:spPr>
                      <a:xfrm>
                        <a:off x="1403350" y="3789363"/>
                        <a:ext cx="3816350" cy="1296986"/>
                      </a:xfrm>
                      <a:prstGeom prst="rect">
                        <a:avLst/>
                      </a:prstGeom>
                      <a:noFill/>
                      <a:ln w="9525" cap="flat" cmpd="sng">
                        <a:noFill/>
                        <a:prstDash val="solid"/>
                        <a:miter/>
                      </a:ln>
                    </p:spPr>
                  </p:pic>
                </p:oleObj>
              </mc:Fallback>
            </mc:AlternateContent>
          </a:graphicData>
        </a:graphic>
      </p:graphicFrame>
      <p:graphicFrame>
        <p:nvGraphicFramePr>
          <p:cNvPr id="292" name="对象"/>
          <p:cNvGraphicFramePr>
            <a:graphicFrameLocks noChangeAspect="1"/>
          </p:cNvGraphicFramePr>
          <p:nvPr/>
        </p:nvGraphicFramePr>
        <p:xfrm>
          <a:off x="2339975" y="5300663"/>
          <a:ext cx="4873625" cy="455611"/>
        </p:xfrm>
        <a:graphic>
          <a:graphicData uri="http://schemas.openxmlformats.org/presentationml/2006/ole">
            <mc:AlternateContent xmlns:mc="http://schemas.openxmlformats.org/markup-compatibility/2006">
              <mc:Choice xmlns:v="urn:schemas-microsoft-com:vml" Requires="v">
                <p:oleObj spid="_x0000_s45067" name="package" r:id="rId12" imgW="2578100" imgH="241300" progId="package">
                  <p:embed/>
                </p:oleObj>
              </mc:Choice>
              <mc:Fallback>
                <p:oleObj name="package" r:id="rId12" imgW="2578100" imgH="241300" progId="package">
                  <p:embed/>
                  <p:pic>
                    <p:nvPicPr>
                      <p:cNvPr id="292" name="对象"/>
                      <p:cNvPicPr>
                        <a:picLocks noChangeAspect="1"/>
                      </p:cNvPicPr>
                      <p:nvPr/>
                    </p:nvPicPr>
                    <p:blipFill>
                      <a:blip r:embed="rId13" cstate="print"/>
                      <a:stretch>
                        <a:fillRect/>
                      </a:stretch>
                    </p:blipFill>
                    <p:spPr>
                      <a:xfrm>
                        <a:off x="2339975" y="5300663"/>
                        <a:ext cx="4873625" cy="455611"/>
                      </a:xfrm>
                      <a:prstGeom prst="rect">
                        <a:avLst/>
                      </a:prstGeom>
                      <a:noFill/>
                      <a:ln w="9525" cap="flat" cmpd="sng">
                        <a:noFill/>
                        <a:prstDash val="solid"/>
                        <a:miter/>
                      </a:ln>
                    </p:spPr>
                  </p:pic>
                </p:oleObj>
              </mc:Fallback>
            </mc:AlternateContent>
          </a:graphicData>
        </a:graphic>
      </p:graphicFrame>
      <p:sp>
        <p:nvSpPr>
          <p:cNvPr id="293" name="矩形"/>
          <p:cNvSpPr/>
          <p:nvPr/>
        </p:nvSpPr>
        <p:spPr>
          <a:xfrm>
            <a:off x="971550" y="5876925"/>
            <a:ext cx="3084513" cy="304800"/>
          </a:xfrm>
          <a:prstGeom prst="rect">
            <a:avLst/>
          </a:prstGeom>
          <a:noFill/>
          <a:ln w="9525" cap="flat" cmpd="sng">
            <a:noFill/>
            <a:prstDash val="solid"/>
            <a:round/>
          </a:ln>
        </p:spPr>
        <p:txBody>
          <a:bodyPr vert="horz" wrap="square" lIns="91440" tIns="45720" rIns="91440" bIns="45720" anchor="t" anchorCtr="0">
            <a:spAutoFit/>
          </a:bodyPr>
          <a:lstStyle/>
          <a:p>
            <a:pPr marL="342900" indent="-342900" algn="l">
              <a:lnSpc>
                <a:spcPct val="80000"/>
              </a:lnSpc>
              <a:spcBef>
                <a:spcPct val="20000"/>
              </a:spcBef>
              <a:spcAft>
                <a:spcPts val="0"/>
              </a:spcAft>
              <a:buNone/>
            </a:pPr>
            <a:r>
              <a:rPr lang="en-US" altLang="zh-CN"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X</a:t>
            </a:r>
            <a:r>
              <a:rPr lang="zh-CN" altLang="en-US"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与</a:t>
            </a:r>
            <a:r>
              <a:rPr lang="en-US" altLang="zh-CN"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Y</a:t>
            </a:r>
            <a:r>
              <a:rPr lang="zh-CN" altLang="en-US"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的相关性高度显著</a:t>
            </a:r>
            <a:r>
              <a:rPr lang="en-US" altLang="zh-CN"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a:t>
            </a:r>
            <a:endParaRPr lang="zh-CN" altLang="en-US" sz="18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2000"/>
                                        <p:tgtEl>
                                          <p:spTgt spid="2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7"/>
                                        </p:tgtEl>
                                        <p:attrNameLst>
                                          <p:attrName>style.visibility</p:attrName>
                                        </p:attrNameLst>
                                      </p:cBhvr>
                                      <p:to>
                                        <p:strVal val="visible"/>
                                      </p:to>
                                    </p:set>
                                    <p:animEffect transition="in" filter="fade">
                                      <p:cBhvr>
                                        <p:cTn id="12" dur="2000"/>
                                        <p:tgtEl>
                                          <p:spTgt spid="2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8"/>
                                        </p:tgtEl>
                                        <p:attrNameLst>
                                          <p:attrName>style.visibility</p:attrName>
                                        </p:attrNameLst>
                                      </p:cBhvr>
                                      <p:to>
                                        <p:strVal val="visible"/>
                                      </p:to>
                                    </p:set>
                                    <p:animEffect transition="in" filter="fade">
                                      <p:cBhvr>
                                        <p:cTn id="17" dur="2000"/>
                                        <p:tgtEl>
                                          <p:spTgt spid="2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4"/>
                                        </p:tgtEl>
                                        <p:attrNameLst>
                                          <p:attrName>style.visibility</p:attrName>
                                        </p:attrNameLst>
                                      </p:cBhvr>
                                      <p:to>
                                        <p:strVal val="visible"/>
                                      </p:to>
                                    </p:set>
                                    <p:animEffect transition="in" filter="fade">
                                      <p:cBhvr>
                                        <p:cTn id="22" dur="2000"/>
                                        <p:tgtEl>
                                          <p:spTgt spid="28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0"/>
                                        </p:tgtEl>
                                        <p:attrNameLst>
                                          <p:attrName>style.visibility</p:attrName>
                                        </p:attrNameLst>
                                      </p:cBhvr>
                                      <p:to>
                                        <p:strVal val="visible"/>
                                      </p:to>
                                    </p:set>
                                    <p:animEffect transition="in" filter="fade">
                                      <p:cBhvr>
                                        <p:cTn id="27" dur="2000"/>
                                        <p:tgtEl>
                                          <p:spTgt spid="29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5"/>
                                        </p:tgtEl>
                                        <p:attrNameLst>
                                          <p:attrName>style.visibility</p:attrName>
                                        </p:attrNameLst>
                                      </p:cBhvr>
                                      <p:to>
                                        <p:strVal val="visible"/>
                                      </p:to>
                                    </p:set>
                                    <p:animEffect transition="in" filter="fade">
                                      <p:cBhvr>
                                        <p:cTn id="32" dur="2000"/>
                                        <p:tgtEl>
                                          <p:spTgt spid="28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1"/>
                                        </p:tgtEl>
                                        <p:attrNameLst>
                                          <p:attrName>style.visibility</p:attrName>
                                        </p:attrNameLst>
                                      </p:cBhvr>
                                      <p:to>
                                        <p:strVal val="visible"/>
                                      </p:to>
                                    </p:set>
                                    <p:animEffect transition="in" filter="fade">
                                      <p:cBhvr>
                                        <p:cTn id="37" dur="2000"/>
                                        <p:tgtEl>
                                          <p:spTgt spid="29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blinds(horizontal)">
                                      <p:cBhvr>
                                        <p:cTn id="42" dur="500"/>
                                        <p:tgtEl>
                                          <p:spTgt spid="292"/>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86"/>
                                        </p:tgtEl>
                                        <p:attrNameLst>
                                          <p:attrName>style.visibility</p:attrName>
                                        </p:attrNameLst>
                                      </p:cBhvr>
                                      <p:to>
                                        <p:strVal val="visible"/>
                                      </p:to>
                                    </p:set>
                                    <p:animEffect transition="in" filter="blinds(horizontal)">
                                      <p:cBhvr>
                                        <p:cTn id="45" dur="500"/>
                                        <p:tgtEl>
                                          <p:spTgt spid="286"/>
                                        </p:tgtEl>
                                      </p:cBhvr>
                                    </p:animEffect>
                                  </p:childTnLst>
                                </p:cTn>
                              </p:par>
                            </p:childTnLst>
                          </p:cTn>
                        </p:par>
                      </p:childTnLst>
                    </p:cTn>
                  </p:par>
                  <p:par>
                    <p:cTn id="46" fill="hold">
                      <p:stCondLst>
                        <p:cond delay="indefinite"/>
                      </p:stCondLst>
                      <p:childTnLst>
                        <p:par>
                          <p:cTn id="47" fill="hold">
                            <p:stCondLst>
                              <p:cond delay="0"/>
                            </p:stCondLst>
                            <p:childTnLst>
                              <p:par>
                                <p:cTn id="48" presetID="27" presetClass="entr" presetSubtype="0" fill="hold" grpId="0" nodeType="clickEffect">
                                  <p:stCondLst>
                                    <p:cond delay="0"/>
                                  </p:stCondLst>
                                  <p:iterate type="lt">
                                    <p:tmPct val="50000"/>
                                  </p:iterate>
                                  <p:childTnLst>
                                    <p:set>
                                      <p:cBhvr>
                                        <p:cTn id="49" dur="1" fill="hold">
                                          <p:stCondLst>
                                            <p:cond delay="0"/>
                                          </p:stCondLst>
                                        </p:cTn>
                                        <p:tgtEl>
                                          <p:spTgt spid="293"/>
                                        </p:tgtEl>
                                        <p:attrNameLst>
                                          <p:attrName>style.visibility</p:attrName>
                                        </p:attrNameLst>
                                      </p:cBhvr>
                                      <p:to>
                                        <p:strVal val="visible"/>
                                      </p:to>
                                    </p:set>
                                    <p:anim calcmode="discrete" valueType="clr">
                                      <p:cBhvr override="childStyle">
                                        <p:cTn id="50" dur="80"/>
                                        <p:tgtEl>
                                          <p:spTgt spid="293"/>
                                        </p:tgtEl>
                                        <p:attrNameLst>
                                          <p:attrName>style.color</p:attrName>
                                        </p:attrNameLst>
                                      </p:cBhvr>
                                      <p:tavLst>
                                        <p:tav tm="0">
                                          <p:val>
                                            <p:clrVal>
                                              <a:srgbClr val="000000"/>
                                            </p:clrVal>
                                          </p:val>
                                        </p:tav>
                                        <p:tav tm="50000">
                                          <p:val>
                                            <p:clrVal>
                                              <a:srgbClr val="000000"/>
                                            </p:clrVal>
                                          </p:val>
                                        </p:tav>
                                      </p:tavLst>
                                    </p:anim>
                                    <p:anim calcmode="discrete" valueType="clr">
                                      <p:cBhvr>
                                        <p:cTn id="51" dur="80"/>
                                        <p:tgtEl>
                                          <p:spTgt spid="293"/>
                                        </p:tgtEl>
                                        <p:attrNameLst>
                                          <p:attrName>fillcolor</p:attrName>
                                        </p:attrNameLst>
                                      </p:cBhvr>
                                      <p:tavLst>
                                        <p:tav tm="0">
                                          <p:val>
                                            <p:clrVal>
                                              <a:srgbClr val="000000"/>
                                            </p:clrVal>
                                          </p:val>
                                        </p:tav>
                                        <p:tav tm="50000">
                                          <p:val>
                                            <p:clrVal>
                                              <a:srgbClr val="000000"/>
                                            </p:clrVal>
                                          </p:val>
                                        </p:tav>
                                      </p:tavLst>
                                    </p:anim>
                                    <p:set>
                                      <p:cBhvr>
                                        <p:cTn id="52" dur="80"/>
                                        <p:tgtEl>
                                          <p:spTgt spid="29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P spid="284" grpId="0"/>
      <p:bldP spid="285" grpId="0"/>
      <p:bldP spid="286" grpId="0"/>
      <p:bldP spid="293"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138</a:t>
            </a:fld>
            <a:endParaRPr lang="zh-CN" altLang="en-US">
              <a:latin typeface="Arial" panose="020B0604020202020204" pitchFamily="34" charset="0"/>
              <a:ea typeface="方正行楷简体" pitchFamily="2" charset="-122"/>
              <a:cs typeface="Arial" panose="020B0604020202020204" pitchFamily="34" charset="0"/>
            </a:endParaRPr>
          </a:p>
        </p:txBody>
      </p:sp>
      <p:sp>
        <p:nvSpPr>
          <p:cNvPr id="298" name="椭圆"/>
          <p:cNvSpPr/>
          <p:nvPr/>
        </p:nvSpPr>
        <p:spPr>
          <a:xfrm>
            <a:off x="3209926" y="1076329"/>
            <a:ext cx="2641599" cy="2644775"/>
          </a:xfrm>
          <a:prstGeom prst="ellipse">
            <a:avLst/>
          </a:prstGeom>
          <a:solidFill>
            <a:srgbClr val="FFCC99">
              <a:alpha val="35000"/>
            </a:srgbClr>
          </a:solidFill>
          <a:ln w="9525" cap="flat" cmpd="sng">
            <a:noFill/>
            <a:prstDash val="solid"/>
            <a:round/>
          </a:ln>
        </p:spPr>
        <p:txBody>
          <a:bodyPr rtlCol="0" anchor="ctr"/>
          <a:lstStyle/>
          <a:p>
            <a:pPr algn="ctr"/>
            <a:endParaRPr/>
          </a:p>
        </p:txBody>
      </p:sp>
      <p:sp>
        <p:nvSpPr>
          <p:cNvPr id="299" name="椭圆"/>
          <p:cNvSpPr/>
          <p:nvPr/>
        </p:nvSpPr>
        <p:spPr>
          <a:xfrm>
            <a:off x="4292598" y="2020899"/>
            <a:ext cx="2643188" cy="2643186"/>
          </a:xfrm>
          <a:prstGeom prst="ellipse">
            <a:avLst/>
          </a:prstGeom>
          <a:solidFill>
            <a:srgbClr val="66FFFF">
              <a:alpha val="35000"/>
            </a:srgbClr>
          </a:solidFill>
          <a:ln w="9525" cap="flat" cmpd="sng">
            <a:noFill/>
            <a:prstDash val="solid"/>
            <a:round/>
          </a:ln>
        </p:spPr>
        <p:txBody>
          <a:bodyPr rtlCol="0" anchor="ctr"/>
          <a:lstStyle/>
          <a:p>
            <a:pPr algn="ctr"/>
            <a:endParaRPr/>
          </a:p>
        </p:txBody>
      </p:sp>
      <p:sp>
        <p:nvSpPr>
          <p:cNvPr id="300" name="椭圆"/>
          <p:cNvSpPr/>
          <p:nvPr/>
        </p:nvSpPr>
        <p:spPr>
          <a:xfrm>
            <a:off x="2033590" y="2024072"/>
            <a:ext cx="2644775" cy="2643186"/>
          </a:xfrm>
          <a:prstGeom prst="ellipse">
            <a:avLst/>
          </a:prstGeom>
          <a:solidFill>
            <a:srgbClr val="FFFF00">
              <a:alpha val="35000"/>
            </a:srgbClr>
          </a:solidFill>
          <a:ln w="9525" cap="flat" cmpd="sng">
            <a:noFill/>
            <a:prstDash val="solid"/>
            <a:round/>
          </a:ln>
        </p:spPr>
        <p:txBody>
          <a:bodyPr rtlCol="0" anchor="ctr"/>
          <a:lstStyle/>
          <a:p>
            <a:pPr algn="ctr"/>
            <a:endParaRPr/>
          </a:p>
        </p:txBody>
      </p:sp>
      <p:sp>
        <p:nvSpPr>
          <p:cNvPr id="301" name="直线"/>
          <p:cNvSpPr/>
          <p:nvPr/>
        </p:nvSpPr>
        <p:spPr>
          <a:xfrm flipH="1">
            <a:off x="5262552" y="3827471"/>
            <a:ext cx="25399" cy="1042987"/>
          </a:xfrm>
          <a:prstGeom prst="line">
            <a:avLst/>
          </a:prstGeom>
          <a:noFill/>
          <a:ln w="19050" cap="flat" cmpd="sng">
            <a:solidFill>
              <a:srgbClr val="4D4D4D"/>
            </a:solidFill>
            <a:prstDash val="solid"/>
            <a:round/>
            <a:headEnd type="oval" w="lg" len="lg"/>
          </a:ln>
        </p:spPr>
        <p:txBody>
          <a:bodyPr rtlCol="0" anchor="ctr"/>
          <a:lstStyle/>
          <a:p>
            <a:pPr algn="ctr"/>
            <a:endParaRPr/>
          </a:p>
        </p:txBody>
      </p:sp>
      <p:sp>
        <p:nvSpPr>
          <p:cNvPr id="302" name="矩形"/>
          <p:cNvSpPr/>
          <p:nvPr/>
        </p:nvSpPr>
        <p:spPr>
          <a:xfrm>
            <a:off x="3709983" y="4794259"/>
            <a:ext cx="2606674" cy="1302067"/>
          </a:xfrm>
          <a:prstGeom prst="rect">
            <a:avLst/>
          </a:prstGeom>
          <a:noFill/>
          <a:ln w="9525" cap="flat" cmpd="sng">
            <a:noFill/>
            <a:prstDash val="solid"/>
            <a:round/>
          </a:ln>
        </p:spPr>
        <p:txBody>
          <a:bodyPr vert="horz" wrap="square" lIns="91440" tIns="45720" rIns="91440" bIns="45720" anchor="t" anchorCtr="0">
            <a:spAutoFit/>
          </a:bodyPr>
          <a:lstStyle/>
          <a:p>
            <a:pPr marL="120650" indent="-120650" algn="l">
              <a:lnSpc>
                <a:spcPct val="80000"/>
              </a:lnSpc>
              <a:spcBef>
                <a:spcPct val="60000"/>
              </a:spcBef>
              <a:spcAft>
                <a:spcPts val="0"/>
              </a:spcAft>
              <a:buClrTx/>
              <a:buChar char="•"/>
            </a:pPr>
            <a:r>
              <a:rPr lang="zh-CN" altLang="en-US" sz="2000" b="1" i="0" u="none" strike="noStrike" kern="1200" cap="none" spc="0" baseline="0">
                <a:solidFill>
                  <a:schemeClr val="tx1"/>
                </a:solidFill>
                <a:latin typeface="仿宋_GB2312" pitchFamily="49" charset="-122"/>
                <a:ea typeface="仿宋_GB2312" pitchFamily="49" charset="-122"/>
                <a:cs typeface="Arial" panose="020B0604020202020204" pitchFamily="34" charset="0"/>
              </a:rPr>
              <a:t>观测数据协方差</a:t>
            </a:r>
            <a:endParaRPr lang="en-US" altLang="zh-CN" sz="2000" b="1" i="0" u="none" strike="noStrike" kern="1200" cap="none" spc="0" baseline="0">
              <a:solidFill>
                <a:schemeClr val="tx1"/>
              </a:solidFill>
              <a:latin typeface="仿宋_GB2312" pitchFamily="49" charset="-122"/>
              <a:ea typeface="仿宋_GB2312" pitchFamily="49" charset="-122"/>
              <a:cs typeface="Arial" panose="020B0604020202020204" pitchFamily="34" charset="0"/>
            </a:endParaRPr>
          </a:p>
          <a:p>
            <a:pPr marL="120650" indent="-120650" algn="l">
              <a:lnSpc>
                <a:spcPct val="60000"/>
              </a:lnSpc>
              <a:spcBef>
                <a:spcPct val="50000"/>
              </a:spcBef>
              <a:spcAft>
                <a:spcPts val="0"/>
              </a:spcAft>
              <a:buNone/>
            </a:pPr>
            <a:r>
              <a:rPr lang="en-US" altLang="zh-CN" sz="2000" b="1" i="0" u="none" strike="noStrike" kern="1200" cap="none" spc="0" baseline="0">
                <a:solidFill>
                  <a:schemeClr val="tx1"/>
                </a:solidFill>
                <a:latin typeface="仿宋_GB2312" pitchFamily="49" charset="-122"/>
                <a:ea typeface="仿宋_GB2312" pitchFamily="49" charset="-122"/>
                <a:cs typeface="Arial" panose="020B0604020202020204" pitchFamily="34" charset="0"/>
              </a:rPr>
              <a:t> Pearson</a:t>
            </a:r>
            <a:r>
              <a:rPr lang="zh-CN" altLang="en-US" sz="2000" b="1" i="0" u="none" strike="noStrike" kern="1200" cap="none" spc="0" baseline="0">
                <a:solidFill>
                  <a:schemeClr val="tx1"/>
                </a:solidFill>
                <a:latin typeface="仿宋_GB2312" pitchFamily="49" charset="-122"/>
                <a:ea typeface="仿宋_GB2312" pitchFamily="49" charset="-122"/>
                <a:cs typeface="Arial" panose="020B0604020202020204" pitchFamily="34" charset="0"/>
              </a:rPr>
              <a:t>相关矩阵</a:t>
            </a:r>
            <a:r>
              <a:rPr lang="en-US" altLang="zh-CN" sz="2000" b="0" i="0" u="none" strike="noStrike" kern="1200" cap="none" spc="0" baseline="0">
                <a:solidFill>
                  <a:schemeClr val="tx1"/>
                </a:solidFill>
                <a:latin typeface="仿宋_GB2312" pitchFamily="49" charset="-122"/>
                <a:ea typeface="仿宋_GB2312" pitchFamily="49" charset="-122"/>
                <a:cs typeface="Arial" panose="020B0604020202020204" pitchFamily="34" charset="0"/>
              </a:rPr>
              <a:t> </a:t>
            </a:r>
          </a:p>
          <a:p>
            <a:pPr marL="120650" indent="-120650" algn="l">
              <a:lnSpc>
                <a:spcPct val="60000"/>
              </a:lnSpc>
              <a:spcBef>
                <a:spcPct val="50000"/>
              </a:spcBef>
              <a:spcAft>
                <a:spcPts val="0"/>
              </a:spcAft>
              <a:buClrTx/>
              <a:buChar char="•"/>
            </a:pPr>
            <a:r>
              <a:rPr lang="en-US" altLang="zh-CN" sz="2000" b="1" i="0" u="none" strike="noStrike" kern="1200" cap="none" spc="0" baseline="0">
                <a:solidFill>
                  <a:schemeClr val="tx1"/>
                </a:solidFill>
                <a:latin typeface="仿宋_GB2312" pitchFamily="49" charset="-122"/>
                <a:ea typeface="仿宋_GB2312" pitchFamily="49" charset="-122"/>
                <a:cs typeface="Arial" panose="020B0604020202020204" pitchFamily="34" charset="0"/>
              </a:rPr>
              <a:t>Spearman</a:t>
            </a:r>
            <a:r>
              <a:rPr lang="zh-CN" altLang="en-US" sz="2000" b="1" i="0" u="none" strike="noStrike" kern="1200" cap="none" spc="0" baseline="0">
                <a:solidFill>
                  <a:schemeClr val="tx1"/>
                </a:solidFill>
                <a:latin typeface="仿宋_GB2312" pitchFamily="49" charset="-122"/>
                <a:ea typeface="仿宋_GB2312" pitchFamily="49" charset="-122"/>
                <a:cs typeface="Arial" panose="020B0604020202020204" pitchFamily="34" charset="0"/>
              </a:rPr>
              <a:t>相关矩阵</a:t>
            </a:r>
            <a:endParaRPr lang="en-US" altLang="zh-CN" sz="2000" b="1" i="0" u="none" strike="noStrike" kern="1200" cap="none" spc="0" baseline="0">
              <a:solidFill>
                <a:schemeClr val="tx1"/>
              </a:solidFill>
              <a:latin typeface="仿宋_GB2312" pitchFamily="49" charset="-122"/>
              <a:ea typeface="仿宋_GB2312" pitchFamily="49" charset="-122"/>
              <a:cs typeface="Arial" panose="020B0604020202020204" pitchFamily="34" charset="0"/>
            </a:endParaRPr>
          </a:p>
          <a:p>
            <a:pPr marL="120650" indent="-120650" algn="l">
              <a:lnSpc>
                <a:spcPct val="60000"/>
              </a:lnSpc>
              <a:spcBef>
                <a:spcPct val="50000"/>
              </a:spcBef>
              <a:spcAft>
                <a:spcPts val="0"/>
              </a:spcAft>
              <a:buClrTx/>
              <a:buChar char="•"/>
            </a:pPr>
            <a:r>
              <a:rPr lang="en-US" altLang="zh-CN" sz="2000" b="1" i="0" u="none" strike="noStrike" kern="1200" cap="none" spc="0" baseline="0">
                <a:solidFill>
                  <a:schemeClr val="tx2"/>
                </a:solidFill>
                <a:latin typeface="仿宋_GB2312" pitchFamily="49" charset="-122"/>
                <a:ea typeface="仿宋_GB2312" pitchFamily="49" charset="-122"/>
                <a:cs typeface="Arial" panose="020B0604020202020204" pitchFamily="34" charset="0"/>
              </a:rPr>
              <a:t>proc corr</a:t>
            </a:r>
            <a:r>
              <a:rPr lang="zh-CN" altLang="en-US" sz="2000" b="1" i="0" u="none" strike="noStrike" kern="1200" cap="none" spc="0" baseline="0">
                <a:solidFill>
                  <a:schemeClr val="tx2"/>
                </a:solidFill>
                <a:latin typeface="仿宋_GB2312" pitchFamily="49" charset="-122"/>
                <a:ea typeface="仿宋_GB2312" pitchFamily="49" charset="-122"/>
                <a:cs typeface="Arial" panose="020B0604020202020204" pitchFamily="34" charset="0"/>
              </a:rPr>
              <a:t>过程实现</a:t>
            </a:r>
          </a:p>
        </p:txBody>
      </p:sp>
      <p:sp>
        <p:nvSpPr>
          <p:cNvPr id="303" name="矩形"/>
          <p:cNvSpPr/>
          <p:nvPr/>
        </p:nvSpPr>
        <p:spPr>
          <a:xfrm>
            <a:off x="1857346" y="619114"/>
            <a:ext cx="6073403" cy="453390"/>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20000"/>
              </a:spcBef>
              <a:spcAft>
                <a:spcPts val="0"/>
              </a:spcAft>
              <a:buNone/>
            </a:pPr>
            <a:r>
              <a:rPr lang="en-US" altLang="zh-CN" sz="2400" b="1" i="0" u="none" strike="noStrike" kern="1200" cap="none" spc="0" baseline="0">
                <a:solidFill>
                  <a:srgbClr val="FF0000"/>
                </a:solidFill>
                <a:latin typeface="Arial" panose="020B0604020202020204" pitchFamily="34" charset="0"/>
                <a:ea typeface="方正行楷简体" pitchFamily="2" charset="-122"/>
                <a:cs typeface="Times New Roman" panose="02020603050405020304" charset="0"/>
              </a:rPr>
              <a:t>1.3.2 多维总体的数字特征、相关系数矩阵</a:t>
            </a:r>
            <a:endParaRPr lang="zh-CN" altLang="en-US" sz="2400" b="1" i="0" u="none" strike="noStrike" kern="1200" cap="none" spc="0" baseline="0">
              <a:solidFill>
                <a:srgbClr val="FF0000"/>
              </a:solidFill>
              <a:latin typeface="Arial" panose="020B0604020202020204" pitchFamily="34" charset="0"/>
              <a:ea typeface="方正行楷简体" pitchFamily="2" charset="-122"/>
              <a:cs typeface="Times New Roman" panose="02020603050405020304" charset="0"/>
            </a:endParaRPr>
          </a:p>
        </p:txBody>
      </p:sp>
      <p:sp>
        <p:nvSpPr>
          <p:cNvPr id="304" name="矩形"/>
          <p:cNvSpPr/>
          <p:nvPr/>
        </p:nvSpPr>
        <p:spPr>
          <a:xfrm>
            <a:off x="4517987" y="2541607"/>
            <a:ext cx="2201863" cy="1177289"/>
          </a:xfrm>
          <a:prstGeom prst="rect">
            <a:avLst/>
          </a:prstGeom>
          <a:noFill/>
          <a:ln w="9525" cap="flat" cmpd="sng">
            <a:noFill/>
            <a:prstDash val="solid"/>
            <a:round/>
          </a:ln>
        </p:spPr>
        <p:txBody>
          <a:bodyPr vert="horz" wrap="square" lIns="91440" tIns="45720" rIns="91440" bIns="45720" anchor="t" anchorCtr="0">
            <a:spAutoFit/>
          </a:bodyPr>
          <a:lstStyle/>
          <a:p>
            <a:pPr marL="0" indent="0" algn="just" eaLnBrk="0" hangingPunct="0">
              <a:lnSpc>
                <a:spcPct val="100000"/>
              </a:lnSpc>
              <a:spcBef>
                <a:spcPct val="20000"/>
              </a:spcBef>
              <a:spcAft>
                <a:spcPts val="0"/>
              </a:spcAft>
              <a:buNone/>
            </a:pPr>
            <a:r>
              <a:rPr lang="en-US" altLang="zh-CN" sz="2400" b="1" i="0" u="none" strike="noStrike" kern="1200" cap="none" spc="0" baseline="0">
                <a:solidFill>
                  <a:schemeClr val="hlink"/>
                </a:solidFill>
                <a:latin typeface="黑体" panose="02010609060101010101" pitchFamily="49" charset="-122"/>
                <a:ea typeface="黑体" panose="02010609060101010101" pitchFamily="49" charset="-122"/>
                <a:cs typeface="Arial" panose="020B0604020202020204" pitchFamily="34" charset="0"/>
              </a:rPr>
              <a:t>1.3.2 </a:t>
            </a:r>
            <a:r>
              <a:rPr lang="zh-CN" altLang="en-US" sz="2400" b="1" i="0" u="none" strike="noStrike" kern="1200" cap="none" spc="0" baseline="0">
                <a:solidFill>
                  <a:schemeClr val="hlink"/>
                </a:solidFill>
                <a:latin typeface="黑体" panose="02010609060101010101" pitchFamily="49" charset="-122"/>
                <a:ea typeface="黑体" panose="02010609060101010101" pitchFamily="49" charset="-122"/>
                <a:cs typeface="Arial" panose="020B0604020202020204" pitchFamily="34" charset="0"/>
              </a:rPr>
              <a:t>多维数据的数字特征及相关矩阵</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barn(inHorizontal)">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2"/>
                                        </p:tgtEl>
                                        <p:attrNameLst>
                                          <p:attrName>style.visibility</p:attrName>
                                        </p:attrNameLst>
                                      </p:cBhvr>
                                      <p:to>
                                        <p:strVal val="visible"/>
                                      </p:to>
                                    </p:set>
                                    <p:animEffect transition="in" filter="blinds(horizontal)">
                                      <p:cBhvr>
                                        <p:cTn id="12" dur="5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animBg="1"/>
      <p:bldP spid="302"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139</a:t>
            </a:fld>
            <a:endParaRPr lang="zh-CN" altLang="en-US">
              <a:latin typeface="Arial" panose="020B0604020202020204" pitchFamily="34" charset="0"/>
              <a:ea typeface="方正行楷简体" pitchFamily="2" charset="-122"/>
              <a:cs typeface="Arial" panose="020B0604020202020204" pitchFamily="34" charset="0"/>
            </a:endParaRPr>
          </a:p>
        </p:txBody>
      </p:sp>
      <p:graphicFrame>
        <p:nvGraphicFramePr>
          <p:cNvPr id="309" name="对象"/>
          <p:cNvGraphicFramePr>
            <a:graphicFrameLocks noChangeAspect="1"/>
          </p:cNvGraphicFramePr>
          <p:nvPr/>
        </p:nvGraphicFramePr>
        <p:xfrm>
          <a:off x="755650" y="1196975"/>
          <a:ext cx="4587875" cy="2303462"/>
        </p:xfrm>
        <a:graphic>
          <a:graphicData uri="http://schemas.openxmlformats.org/presentationml/2006/ole">
            <mc:AlternateContent xmlns:mc="http://schemas.openxmlformats.org/markup-compatibility/2006">
              <mc:Choice xmlns:v="urn:schemas-microsoft-com:vml" Requires="v">
                <p:oleObj spid="_x0000_s46086" name="package" r:id="rId4" imgW="2844800" imgH="1422400" progId="package">
                  <p:embed/>
                </p:oleObj>
              </mc:Choice>
              <mc:Fallback>
                <p:oleObj name="package" r:id="rId4" imgW="2844800" imgH="1422400" progId="package">
                  <p:embed/>
                  <p:pic>
                    <p:nvPicPr>
                      <p:cNvPr id="309" name="对象"/>
                      <p:cNvPicPr>
                        <a:picLocks noChangeAspect="1"/>
                      </p:cNvPicPr>
                      <p:nvPr/>
                    </p:nvPicPr>
                    <p:blipFill>
                      <a:blip r:embed="rId5" cstate="print"/>
                      <a:stretch>
                        <a:fillRect/>
                      </a:stretch>
                    </p:blipFill>
                    <p:spPr>
                      <a:xfrm>
                        <a:off x="755650" y="1196975"/>
                        <a:ext cx="4587875" cy="2303462"/>
                      </a:xfrm>
                      <a:prstGeom prst="rect">
                        <a:avLst/>
                      </a:prstGeom>
                      <a:solidFill>
                        <a:srgbClr val="FFCC00"/>
                      </a:solidFill>
                      <a:ln w="9525" cap="flat" cmpd="sng">
                        <a:noFill/>
                        <a:prstDash val="solid"/>
                        <a:miter/>
                      </a:ln>
                    </p:spPr>
                  </p:pic>
                </p:oleObj>
              </mc:Fallback>
            </mc:AlternateContent>
          </a:graphicData>
        </a:graphic>
      </p:graphicFrame>
      <p:sp>
        <p:nvSpPr>
          <p:cNvPr id="310" name="矩形"/>
          <p:cNvSpPr/>
          <p:nvPr/>
        </p:nvSpPr>
        <p:spPr>
          <a:xfrm>
            <a:off x="0" y="0"/>
            <a:ext cx="9144000" cy="0"/>
          </a:xfrm>
          <a:prstGeom prst="rect">
            <a:avLst/>
          </a:prstGeom>
          <a:noFill/>
          <a:ln w="9525" cap="flat" cmpd="sng">
            <a:noFill/>
            <a:prstDash val="solid"/>
            <a:round/>
          </a:ln>
        </p:spPr>
        <p:txBody>
          <a:bodyPr rtlCol="0" anchor="ctr"/>
          <a:lstStyle/>
          <a:p>
            <a:pPr algn="ctr"/>
            <a:endParaRPr/>
          </a:p>
        </p:txBody>
      </p:sp>
      <p:graphicFrame>
        <p:nvGraphicFramePr>
          <p:cNvPr id="311" name="对象"/>
          <p:cNvGraphicFramePr>
            <a:graphicFrameLocks noChangeAspect="1"/>
          </p:cNvGraphicFramePr>
          <p:nvPr/>
        </p:nvGraphicFramePr>
        <p:xfrm>
          <a:off x="1897061" y="692150"/>
          <a:ext cx="1747836" cy="398462"/>
        </p:xfrm>
        <a:graphic>
          <a:graphicData uri="http://schemas.openxmlformats.org/presentationml/2006/ole">
            <mc:AlternateContent xmlns:mc="http://schemas.openxmlformats.org/markup-compatibility/2006">
              <mc:Choice xmlns:v="urn:schemas-microsoft-com:vml" Requires="v">
                <p:oleObj spid="_x0000_s46087" name="package" r:id="rId6" imgW="1129665" imgH="254000" progId="package">
                  <p:embed/>
                </p:oleObj>
              </mc:Choice>
              <mc:Fallback>
                <p:oleObj name="package" r:id="rId6" imgW="1129665" imgH="254000" progId="package">
                  <p:embed/>
                  <p:pic>
                    <p:nvPicPr>
                      <p:cNvPr id="311" name="对象"/>
                      <p:cNvPicPr>
                        <a:picLocks noChangeAspect="1"/>
                      </p:cNvPicPr>
                      <p:nvPr/>
                    </p:nvPicPr>
                    <p:blipFill>
                      <a:blip r:embed="rId7" cstate="print"/>
                      <a:stretch>
                        <a:fillRect/>
                      </a:stretch>
                    </p:blipFill>
                    <p:spPr>
                      <a:xfrm>
                        <a:off x="1897061" y="692150"/>
                        <a:ext cx="1747836" cy="398462"/>
                      </a:xfrm>
                      <a:prstGeom prst="rect">
                        <a:avLst/>
                      </a:prstGeom>
                      <a:noFill/>
                      <a:ln w="9525" cap="flat" cmpd="sng">
                        <a:noFill/>
                        <a:prstDash val="solid"/>
                        <a:miter/>
                      </a:ln>
                    </p:spPr>
                  </p:pic>
                </p:oleObj>
              </mc:Fallback>
            </mc:AlternateContent>
          </a:graphicData>
        </a:graphic>
      </p:graphicFrame>
      <p:grpSp>
        <p:nvGrpSpPr>
          <p:cNvPr id="314" name="组合"/>
          <p:cNvGrpSpPr/>
          <p:nvPr/>
        </p:nvGrpSpPr>
        <p:grpSpPr>
          <a:xfrm>
            <a:off x="5346694" y="701680"/>
            <a:ext cx="3195580" cy="398459"/>
            <a:chOff x="5346694" y="701680"/>
            <a:chExt cx="3195580" cy="398459"/>
          </a:xfrm>
        </p:grpSpPr>
        <p:graphicFrame>
          <p:nvGraphicFramePr>
            <p:cNvPr id="312" name="对象"/>
            <p:cNvGraphicFramePr>
              <a:graphicFrameLocks noChangeAspect="1"/>
            </p:cNvGraphicFramePr>
            <p:nvPr/>
          </p:nvGraphicFramePr>
          <p:xfrm>
            <a:off x="5346694" y="701680"/>
            <a:ext cx="2058921" cy="398459"/>
          </p:xfrm>
          <a:graphic>
            <a:graphicData uri="http://schemas.openxmlformats.org/presentationml/2006/ole">
              <mc:AlternateContent xmlns:mc="http://schemas.openxmlformats.org/markup-compatibility/2006">
                <mc:Choice xmlns:v="urn:schemas-microsoft-com:vml" Requires="v">
                  <p:oleObj spid="_x0000_s46088" name="package" r:id="rId8" imgW="1336040" imgH="269240" progId="package">
                    <p:embed/>
                  </p:oleObj>
                </mc:Choice>
                <mc:Fallback>
                  <p:oleObj name="package" r:id="rId8" imgW="1336040" imgH="269240" progId="package">
                    <p:embed/>
                    <p:pic>
                      <p:nvPicPr>
                        <p:cNvPr id="312" name="对象"/>
                        <p:cNvPicPr>
                          <a:picLocks noChangeAspect="1"/>
                        </p:cNvPicPr>
                        <p:nvPr/>
                      </p:nvPicPr>
                      <p:blipFill>
                        <a:blip r:embed="rId9" cstate="print"/>
                        <a:stretch>
                          <a:fillRect/>
                        </a:stretch>
                      </p:blipFill>
                      <p:spPr>
                        <a:xfrm>
                          <a:off x="5346694" y="701680"/>
                          <a:ext cx="2058921" cy="398459"/>
                        </a:xfrm>
                        <a:prstGeom prst="rect">
                          <a:avLst/>
                        </a:prstGeom>
                        <a:noFill/>
                        <a:ln w="9525" cap="flat" cmpd="sng">
                          <a:noFill/>
                          <a:prstDash val="solid"/>
                          <a:miter/>
                        </a:ln>
                      </p:spPr>
                    </p:pic>
                  </p:oleObj>
                </mc:Fallback>
              </mc:AlternateContent>
            </a:graphicData>
          </a:graphic>
        </p:graphicFrame>
        <p:graphicFrame>
          <p:nvGraphicFramePr>
            <p:cNvPr id="313" name="对象"/>
            <p:cNvGraphicFramePr>
              <a:graphicFrameLocks noChangeAspect="1"/>
            </p:cNvGraphicFramePr>
            <p:nvPr/>
          </p:nvGraphicFramePr>
          <p:xfrm>
            <a:off x="7362815" y="774704"/>
            <a:ext cx="1179460" cy="309559"/>
          </p:xfrm>
          <a:graphic>
            <a:graphicData uri="http://schemas.openxmlformats.org/presentationml/2006/ole">
              <mc:AlternateContent xmlns:mc="http://schemas.openxmlformats.org/markup-compatibility/2006">
                <mc:Choice xmlns:v="urn:schemas-microsoft-com:vml" Requires="v">
                  <p:oleObj spid="_x0000_s46089" name="package" r:id="rId10" imgW="761365" imgH="203200" progId="package">
                    <p:embed/>
                  </p:oleObj>
                </mc:Choice>
                <mc:Fallback>
                  <p:oleObj name="package" r:id="rId10" imgW="761365" imgH="203200" progId="package">
                    <p:embed/>
                    <p:pic>
                      <p:nvPicPr>
                        <p:cNvPr id="313" name="对象"/>
                        <p:cNvPicPr>
                          <a:picLocks noChangeAspect="1"/>
                        </p:cNvPicPr>
                        <p:nvPr/>
                      </p:nvPicPr>
                      <p:blipFill>
                        <a:blip r:embed="rId11" cstate="print"/>
                        <a:stretch>
                          <a:fillRect/>
                        </a:stretch>
                      </p:blipFill>
                      <p:spPr>
                        <a:xfrm>
                          <a:off x="7362815" y="774704"/>
                          <a:ext cx="1179460" cy="309559"/>
                        </a:xfrm>
                        <a:prstGeom prst="rect">
                          <a:avLst/>
                        </a:prstGeom>
                        <a:noFill/>
                        <a:ln w="9525" cap="flat" cmpd="sng">
                          <a:noFill/>
                          <a:prstDash val="solid"/>
                          <a:miter/>
                        </a:ln>
                      </p:spPr>
                    </p:pic>
                  </p:oleObj>
                </mc:Fallback>
              </mc:AlternateContent>
            </a:graphicData>
          </a:graphic>
        </p:graphicFrame>
      </p:grpSp>
      <p:sp>
        <p:nvSpPr>
          <p:cNvPr id="316" name="矩形"/>
          <p:cNvSpPr/>
          <p:nvPr/>
        </p:nvSpPr>
        <p:spPr>
          <a:xfrm>
            <a:off x="755650" y="697230"/>
            <a:ext cx="1511300" cy="386715"/>
          </a:xfrm>
          <a:prstGeom prst="rect">
            <a:avLst/>
          </a:prstGeom>
          <a:noFill/>
          <a:ln w="9525" cap="flat" cmpd="sng">
            <a:noFill/>
            <a:prstDash val="solid"/>
            <a:round/>
          </a:ln>
        </p:spPr>
        <p:txBody>
          <a:bodyPr vert="horz" wrap="square" lIns="91440" tIns="45720" rIns="91440" bIns="45720" anchor="ctr" anchorCtr="0">
            <a:spAutoFit/>
          </a:bodyPr>
          <a:lstStyle/>
          <a:p>
            <a:pPr marL="0" indent="0" algn="l">
              <a:lnSpc>
                <a:spcPct val="100000"/>
              </a:lnSpc>
              <a:spcBef>
                <a:spcPts val="0"/>
              </a:spcBef>
              <a:spcAft>
                <a:spcPts val="0"/>
              </a:spcAft>
              <a:buNone/>
            </a:pPr>
            <a:r>
              <a:rPr lang="en-US" altLang="zh-CN" sz="20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p</a:t>
            </a:r>
            <a:r>
              <a:rPr lang="zh-CN" altLang="en-US" sz="20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维总体：</a:t>
            </a:r>
          </a:p>
        </p:txBody>
      </p:sp>
      <p:sp>
        <p:nvSpPr>
          <p:cNvPr id="317" name="矩形"/>
          <p:cNvSpPr/>
          <p:nvPr/>
        </p:nvSpPr>
        <p:spPr>
          <a:xfrm>
            <a:off x="5435600" y="2060575"/>
            <a:ext cx="3425580" cy="381000"/>
          </a:xfrm>
          <a:prstGeom prst="rect">
            <a:avLst/>
          </a:prstGeom>
          <a:noFill/>
          <a:ln w="9525" cap="flat" cmpd="sng">
            <a:noFill/>
            <a:prstDash val="solid"/>
            <a:round/>
          </a:ln>
        </p:spPr>
        <p:txBody>
          <a:bodyPr vert="horz" wrap="none" lIns="91440" tIns="45720" rIns="91440" bIns="45720" anchor="t" anchorCtr="0">
            <a:spAutoFit/>
          </a:bodyPr>
          <a:lstStyle/>
          <a:p>
            <a:pPr marL="342900" indent="-342900" algn="l">
              <a:lnSpc>
                <a:spcPct val="80000"/>
              </a:lnSpc>
              <a:spcBef>
                <a:spcPct val="20000"/>
              </a:spcBef>
              <a:spcAft>
                <a:spcPts val="0"/>
              </a:spcAft>
              <a:buNone/>
            </a:pPr>
            <a:r>
              <a:rPr lang="en-US" altLang="zh-CN" sz="2000" b="1" i="0" u="none" strike="noStrike" kern="1200" cap="none" spc="0" baseline="0">
                <a:solidFill>
                  <a:schemeClr val="hlink"/>
                </a:solidFill>
                <a:latin typeface="Arial" panose="020B0604020202020204" pitchFamily="34" charset="0"/>
                <a:ea typeface="方正行楷简体" pitchFamily="2" charset="-122"/>
                <a:cs typeface="Arial" panose="020B0604020202020204" pitchFamily="34" charset="0"/>
              </a:rPr>
              <a:t>——</a:t>
            </a:r>
            <a:r>
              <a:rPr lang="zh-CN" altLang="en-US" sz="2400" b="1" i="0" u="none" strike="noStrike" kern="1200" cap="none" spc="0" baseline="0">
                <a:solidFill>
                  <a:schemeClr val="tx1"/>
                </a:solidFill>
                <a:latin typeface="Arial" panose="020B0604020202020204" pitchFamily="34" charset="0"/>
                <a:ea typeface="隶书" panose="02010509060101010101" pitchFamily="49" charset="-122"/>
                <a:cs typeface="Arial" panose="020B0604020202020204" pitchFamily="34" charset="0"/>
              </a:rPr>
              <a:t>样本观测数据矩阵</a:t>
            </a:r>
          </a:p>
        </p:txBody>
      </p:sp>
      <p:sp>
        <p:nvSpPr>
          <p:cNvPr id="318" name="矩形"/>
          <p:cNvSpPr/>
          <p:nvPr/>
        </p:nvSpPr>
        <p:spPr>
          <a:xfrm>
            <a:off x="3908034" y="723471"/>
            <a:ext cx="1456127" cy="386715"/>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20000"/>
              </a:spcBef>
              <a:spcAft>
                <a:spcPts val="0"/>
              </a:spcAft>
              <a:buNone/>
            </a:pPr>
            <a:r>
              <a:rPr lang="zh-CN" altLang="en-US" sz="2000" b="1" i="0" u="none" strike="noStrike" kern="1200" cap="none" spc="0" baseline="0">
                <a:solidFill>
                  <a:schemeClr val="tx1"/>
                </a:solidFill>
                <a:latin typeface="Arial" panose="020B0604020202020204" pitchFamily="34" charset="0"/>
                <a:ea typeface="方正行楷简体" pitchFamily="2" charset="-122"/>
                <a:cs typeface="Times New Roman" panose="02020603050405020304" charset="0"/>
              </a:rPr>
              <a:t>样本数据：</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1"/>
                                        </p:tgtEl>
                                        <p:attrNameLst>
                                          <p:attrName>style.visibility</p:attrName>
                                        </p:attrNameLst>
                                      </p:cBhvr>
                                      <p:to>
                                        <p:strVal val="visible"/>
                                      </p:to>
                                    </p:set>
                                    <p:animEffect transition="in" filter="fade">
                                      <p:cBhvr>
                                        <p:cTn id="7" dur="2000"/>
                                        <p:tgtEl>
                                          <p:spTgt spid="311"/>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316">
                                            <p:txEl>
                                              <p:pRg st="0" end="0"/>
                                            </p:txEl>
                                          </p:spTgt>
                                        </p:tgtEl>
                                        <p:attrNameLst>
                                          <p:attrName>style.visibility</p:attrName>
                                        </p:attrNameLst>
                                      </p:cBhvr>
                                      <p:to>
                                        <p:strVal val="visible"/>
                                      </p:to>
                                    </p:set>
                                    <p:anim calcmode="discrete" valueType="clr">
                                      <p:cBhvr override="childStyle">
                                        <p:cTn id="12" dur="80"/>
                                        <p:tgtEl>
                                          <p:spTgt spid="316">
                                            <p:txEl>
                                              <p:pRg st="0" end="0"/>
                                            </p:txEl>
                                          </p:spTgt>
                                        </p:tgtEl>
                                        <p:attrNameLst>
                                          <p:attrName>style.color</p:attrName>
                                        </p:attrNameLst>
                                      </p:cBhvr>
                                      <p:tavLst>
                                        <p:tav tm="0">
                                          <p:val>
                                            <p:clrVal>
                                              <a:srgbClr val="000000"/>
                                            </p:clrVal>
                                          </p:val>
                                        </p:tav>
                                        <p:tav tm="50000">
                                          <p:val>
                                            <p:clrVal>
                                              <a:srgbClr val="000000"/>
                                            </p:clrVal>
                                          </p:val>
                                        </p:tav>
                                      </p:tavLst>
                                    </p:anim>
                                    <p:anim calcmode="discrete" valueType="clr">
                                      <p:cBhvr>
                                        <p:cTn id="13" dur="80"/>
                                        <p:tgtEl>
                                          <p:spTgt spid="316">
                                            <p:txEl>
                                              <p:pRg st="0" end="0"/>
                                            </p:txEl>
                                          </p:spTgt>
                                        </p:tgtEl>
                                        <p:attrNameLst>
                                          <p:attrName>fillcolor</p:attrName>
                                        </p:attrNameLst>
                                      </p:cBhvr>
                                      <p:tavLst>
                                        <p:tav tm="0">
                                          <p:val>
                                            <p:clrVal>
                                              <a:srgbClr val="000000"/>
                                            </p:clrVal>
                                          </p:val>
                                        </p:tav>
                                        <p:tav tm="50000">
                                          <p:val>
                                            <p:clrVal>
                                              <a:srgbClr val="000000"/>
                                            </p:clrVal>
                                          </p:val>
                                        </p:tav>
                                      </p:tavLst>
                                    </p:anim>
                                    <p:set>
                                      <p:cBhvr>
                                        <p:cTn id="14" dur="80"/>
                                        <p:tgtEl>
                                          <p:spTgt spid="316">
                                            <p:txEl>
                                              <p:pRg st="0" end="0"/>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14"/>
                                        </p:tgtEl>
                                        <p:attrNameLst>
                                          <p:attrName>style.visibility</p:attrName>
                                        </p:attrNameLst>
                                      </p:cBhvr>
                                      <p:to>
                                        <p:strVal val="visible"/>
                                      </p:to>
                                    </p:set>
                                    <p:animEffect transition="in" filter="fade">
                                      <p:cBhvr>
                                        <p:cTn id="19" dur="2000"/>
                                        <p:tgtEl>
                                          <p:spTgt spid="3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9"/>
                                        </p:tgtEl>
                                        <p:attrNameLst>
                                          <p:attrName>style.visibility</p:attrName>
                                        </p:attrNameLst>
                                      </p:cBhvr>
                                      <p:to>
                                        <p:strVal val="visible"/>
                                      </p:to>
                                    </p:set>
                                    <p:animEffect transition="in" filter="fade">
                                      <p:cBhvr>
                                        <p:cTn id="24" dur="2000"/>
                                        <p:tgtEl>
                                          <p:spTgt spid="309"/>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17"/>
                                        </p:tgtEl>
                                        <p:attrNameLst>
                                          <p:attrName>style.visibility</p:attrName>
                                        </p:attrNameLst>
                                      </p:cBhvr>
                                      <p:to>
                                        <p:strVal val="visible"/>
                                      </p:to>
                                    </p:set>
                                    <p:animEffect transition="in" filter="blinds(horizontal)">
                                      <p:cBhvr>
                                        <p:cTn id="29" dur="500"/>
                                        <p:tgtEl>
                                          <p:spTgt spid="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p:bldP spid="316" grpId="0" build="allAtOnce"/>
      <p:bldP spid="3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F10B3BF3-1638-451A-B191-08DBDC1F13BD}"/>
              </a:ext>
            </a:extLst>
          </p:cNvPr>
          <p:cNvSpPr>
            <a:spLocks noGrp="1" noChangeArrowheads="1"/>
          </p:cNvSpPr>
          <p:nvPr>
            <p:ph type="title"/>
          </p:nvPr>
        </p:nvSpPr>
        <p:spPr>
          <a:xfrm>
            <a:off x="539552" y="438795"/>
            <a:ext cx="8229600" cy="1371600"/>
          </a:xfrm>
        </p:spPr>
        <p:txBody>
          <a:bodyPr/>
          <a:lstStyle/>
          <a:p>
            <a:pPr eaLnBrk="1" hangingPunct="1">
              <a:defRPr/>
            </a:pPr>
            <a:r>
              <a:rPr lang="zh-CN" altLang="en-US" b="1" dirty="0">
                <a:latin typeface="+mn-lt"/>
              </a:rPr>
              <a:t>人工智能的流派</a:t>
            </a:r>
          </a:p>
        </p:txBody>
      </p:sp>
      <p:sp>
        <p:nvSpPr>
          <p:cNvPr id="4" name="Rectangle 3">
            <a:extLst>
              <a:ext uri="{FF2B5EF4-FFF2-40B4-BE49-F238E27FC236}">
                <a16:creationId xmlns:a16="http://schemas.microsoft.com/office/drawing/2014/main" id="{DBFB739A-0DD9-4B02-8321-2CABBD8365FC}"/>
              </a:ext>
            </a:extLst>
          </p:cNvPr>
          <p:cNvSpPr txBox="1">
            <a:spLocks noChangeArrowheads="1"/>
          </p:cNvSpPr>
          <p:nvPr/>
        </p:nvSpPr>
        <p:spPr bwMode="auto">
          <a:xfrm>
            <a:off x="539552" y="1845663"/>
            <a:ext cx="7848600" cy="4608512"/>
          </a:xfrm>
          <a:prstGeom prst="rect">
            <a:avLst/>
          </a:prstGeom>
          <a:noFill/>
          <a:ln>
            <a:noFill/>
          </a:ln>
          <a:effectLst/>
        </p:spPr>
        <p:txBody>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Clr>
                <a:srgbClr val="FF0000"/>
              </a:buClr>
              <a:buSzPct val="55000"/>
              <a:defRPr/>
            </a:pPr>
            <a:r>
              <a:rPr lang="zh-CN" altLang="en-US" sz="2400" b="1" dirty="0">
                <a:ea typeface="微软雅黑" panose="020B0503020204020204" pitchFamily="34" charset="-122"/>
              </a:rPr>
              <a:t>连接主义（</a:t>
            </a:r>
            <a:r>
              <a:rPr lang="en-US" altLang="zh-CN" sz="2400" b="1" dirty="0">
                <a:ea typeface="微软雅黑" panose="020B0503020204020204" pitchFamily="34" charset="-122"/>
              </a:rPr>
              <a:t>Connectionism</a:t>
            </a:r>
            <a:r>
              <a:rPr lang="zh-CN" altLang="en-US" sz="2400" b="1" dirty="0">
                <a:ea typeface="微软雅黑" panose="020B0503020204020204" pitchFamily="34" charset="-122"/>
              </a:rPr>
              <a:t>）：</a:t>
            </a:r>
            <a:endParaRPr lang="en-US" altLang="zh-CN" sz="2400" b="1" dirty="0">
              <a:ea typeface="微软雅黑" panose="020B0503020204020204" pitchFamily="34" charset="-122"/>
            </a:endParaRPr>
          </a:p>
          <a:p>
            <a:pPr eaLnBrk="1" hangingPunct="1">
              <a:buClr>
                <a:srgbClr val="FF0000"/>
              </a:buClr>
              <a:buSzPct val="55000"/>
              <a:defRPr/>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defRPr/>
            </a:pPr>
            <a:r>
              <a:rPr lang="zh-CN" altLang="en-US" sz="2000" dirty="0">
                <a:ea typeface="微软雅黑" panose="020B0503020204020204" pitchFamily="34" charset="-122"/>
              </a:rPr>
              <a:t>又叫</a:t>
            </a:r>
            <a:r>
              <a:rPr lang="zh-CN" altLang="en-US" sz="2000" dirty="0">
                <a:solidFill>
                  <a:srgbClr val="0000FF"/>
                </a:solidFill>
                <a:ea typeface="微软雅黑" panose="020B0503020204020204" pitchFamily="34" charset="-122"/>
              </a:rPr>
              <a:t>仿生学派（</a:t>
            </a:r>
            <a:r>
              <a:rPr lang="en-US" altLang="zh-CN" sz="2000" dirty="0">
                <a:solidFill>
                  <a:srgbClr val="0000FF"/>
                </a:solidFill>
                <a:ea typeface="微软雅黑" panose="020B0503020204020204" pitchFamily="34" charset="-122"/>
              </a:rPr>
              <a:t> </a:t>
            </a:r>
            <a:r>
              <a:rPr lang="en-US" altLang="zh-CN" sz="2000" dirty="0" err="1">
                <a:solidFill>
                  <a:srgbClr val="0000FF"/>
                </a:solidFill>
                <a:ea typeface="微软雅黑" panose="020B0503020204020204" pitchFamily="34" charset="-122"/>
              </a:rPr>
              <a:t>bionicsism</a:t>
            </a:r>
            <a:r>
              <a:rPr lang="en-US" altLang="zh-CN" sz="2000" dirty="0">
                <a:solidFill>
                  <a:srgbClr val="0000FF"/>
                </a:solidFill>
                <a:ea typeface="微软雅黑" panose="020B0503020204020204" pitchFamily="34" charset="-122"/>
              </a:rPr>
              <a:t> </a:t>
            </a:r>
            <a:r>
              <a:rPr lang="zh-CN" altLang="en-US" sz="2000" dirty="0">
                <a:solidFill>
                  <a:srgbClr val="0000FF"/>
                </a:solidFill>
                <a:ea typeface="微软雅黑" panose="020B0503020204020204" pitchFamily="34" charset="-122"/>
              </a:rPr>
              <a:t>）</a:t>
            </a:r>
            <a:r>
              <a:rPr lang="zh-CN" altLang="en-US" sz="2000" dirty="0">
                <a:ea typeface="微软雅黑" panose="020B0503020204020204" pitchFamily="34" charset="-122"/>
              </a:rPr>
              <a:t>或</a:t>
            </a:r>
            <a:r>
              <a:rPr lang="zh-CN" altLang="en-US" sz="2000" dirty="0">
                <a:solidFill>
                  <a:srgbClr val="0000FF"/>
                </a:solidFill>
                <a:ea typeface="微软雅黑" panose="020B0503020204020204" pitchFamily="34" charset="-122"/>
              </a:rPr>
              <a:t>生理学派</a:t>
            </a:r>
            <a:r>
              <a:rPr lang="en-US" altLang="zh-CN" sz="2000" dirty="0">
                <a:solidFill>
                  <a:srgbClr val="0000FF"/>
                </a:solidFill>
                <a:ea typeface="微软雅黑" panose="020B0503020204020204" pitchFamily="34" charset="-122"/>
              </a:rPr>
              <a:t>(</a:t>
            </a:r>
            <a:r>
              <a:rPr lang="en-US" altLang="zh-CN" sz="2000" dirty="0" err="1">
                <a:solidFill>
                  <a:srgbClr val="0000FF"/>
                </a:solidFill>
                <a:ea typeface="微软雅黑" panose="020B0503020204020204" pitchFamily="34" charset="-122"/>
              </a:rPr>
              <a:t>physiologism</a:t>
            </a:r>
            <a:r>
              <a:rPr lang="en-US" altLang="zh-CN" sz="2000" dirty="0">
                <a:solidFill>
                  <a:srgbClr val="0000FF"/>
                </a:solidFill>
                <a:ea typeface="微软雅黑" panose="020B0503020204020204" pitchFamily="34" charset="-122"/>
              </a:rPr>
              <a:t>)</a:t>
            </a:r>
            <a:r>
              <a:rPr lang="zh-CN" altLang="en-US" sz="2000" dirty="0">
                <a:ea typeface="微软雅黑" panose="020B0503020204020204" pitchFamily="34" charset="-122"/>
              </a:rPr>
              <a:t>，主张模仿人类的</a:t>
            </a:r>
            <a:r>
              <a:rPr lang="zh-CN" altLang="en-US" sz="2000" dirty="0">
                <a:solidFill>
                  <a:srgbClr val="0000FF"/>
                </a:solidFill>
                <a:ea typeface="微软雅黑" panose="020B0503020204020204" pitchFamily="34" charset="-122"/>
              </a:rPr>
              <a:t>神经元</a:t>
            </a:r>
            <a:r>
              <a:rPr lang="zh-CN" altLang="en-US" sz="2000" dirty="0">
                <a:ea typeface="微软雅黑" panose="020B0503020204020204" pitchFamily="34" charset="-122"/>
              </a:rPr>
              <a:t>，用</a:t>
            </a:r>
            <a:r>
              <a:rPr lang="zh-CN" altLang="en-US" sz="2000" dirty="0">
                <a:solidFill>
                  <a:srgbClr val="0000FF"/>
                </a:solidFill>
                <a:ea typeface="微软雅黑" panose="020B0503020204020204" pitchFamily="34" charset="-122"/>
              </a:rPr>
              <a:t>神经网络的连接机制</a:t>
            </a:r>
            <a:r>
              <a:rPr lang="zh-CN" altLang="en-US" sz="2000" dirty="0">
                <a:ea typeface="微软雅黑" panose="020B0503020204020204" pitchFamily="34" charset="-122"/>
              </a:rPr>
              <a:t>实现人工智能。</a:t>
            </a:r>
          </a:p>
          <a:p>
            <a:pPr marL="0" indent="0" eaLnBrk="1" hangingPunct="1">
              <a:buClr>
                <a:srgbClr val="FF0000"/>
              </a:buClr>
              <a:buSzPct val="55000"/>
              <a:buFont typeface="Wingdings" panose="05000000000000000000" pitchFamily="2" charset="2"/>
              <a:buNone/>
              <a:defRPr/>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defRPr/>
            </a:pPr>
            <a:r>
              <a:rPr lang="zh-CN" altLang="en-US" sz="2000" dirty="0">
                <a:ea typeface="微软雅黑" panose="020B0503020204020204" pitchFamily="34" charset="-122"/>
              </a:rPr>
              <a:t>取得的成就有：深度学习、人工神经网络等</a:t>
            </a: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Times New Roman" panose="02020603050405020304" charset="0"/>
              </a:rPr>
              <a:t>140</a:t>
            </a:fld>
            <a:endParaRPr lang="zh-CN" altLang="en-US">
              <a:latin typeface="Arial" panose="020B0604020202020204" pitchFamily="34" charset="0"/>
              <a:ea typeface="方正行楷简体" pitchFamily="2" charset="-122"/>
              <a:cs typeface="Times New Roman" panose="02020603050405020304" charset="0"/>
            </a:endParaRPr>
          </a:p>
        </p:txBody>
      </p:sp>
      <p:grpSp>
        <p:nvGrpSpPr>
          <p:cNvPr id="325" name="组合"/>
          <p:cNvGrpSpPr/>
          <p:nvPr/>
        </p:nvGrpSpPr>
        <p:grpSpPr>
          <a:xfrm>
            <a:off x="179387" y="1945355"/>
            <a:ext cx="1655761" cy="720724"/>
            <a:chOff x="179387" y="1945355"/>
            <a:chExt cx="1655761" cy="720724"/>
          </a:xfrm>
        </p:grpSpPr>
        <p:sp>
          <p:nvSpPr>
            <p:cNvPr id="323" name="圆角矩形"/>
            <p:cNvSpPr/>
            <p:nvPr/>
          </p:nvSpPr>
          <p:spPr>
            <a:xfrm>
              <a:off x="179387" y="1945355"/>
              <a:ext cx="1655761" cy="720724"/>
            </a:xfrm>
            <a:prstGeom prst="roundRect">
              <a:avLst>
                <a:gd name="adj" fmla="val 16666"/>
              </a:avLst>
            </a:prstGeom>
            <a:solidFill>
              <a:srgbClr val="FFCC00"/>
            </a:solidFill>
            <a:ln w="6350" cap="flat" cmpd="sng">
              <a:solidFill>
                <a:srgbClr val="000000"/>
              </a:solidFill>
              <a:prstDash val="solid"/>
              <a:round/>
            </a:ln>
          </p:spPr>
          <p:txBody>
            <a:bodyPr rtlCol="0" anchor="ctr"/>
            <a:lstStyle/>
            <a:p>
              <a:pPr algn="ctr"/>
              <a:endParaRPr/>
            </a:p>
          </p:txBody>
        </p:sp>
        <p:graphicFrame>
          <p:nvGraphicFramePr>
            <p:cNvPr id="324" name="对象"/>
            <p:cNvGraphicFramePr>
              <a:graphicFrameLocks noChangeAspect="1"/>
            </p:cNvGraphicFramePr>
            <p:nvPr/>
          </p:nvGraphicFramePr>
          <p:xfrm>
            <a:off x="179387" y="2141481"/>
            <a:ext cx="1655758" cy="365592"/>
          </p:xfrm>
          <a:graphic>
            <a:graphicData uri="http://schemas.openxmlformats.org/presentationml/2006/ole">
              <mc:AlternateContent xmlns:mc="http://schemas.openxmlformats.org/markup-compatibility/2006">
                <mc:Choice xmlns:v="urn:schemas-microsoft-com:vml" Requires="v">
                  <p:oleObj spid="_x0000_s47113" name="package" r:id="rId4" imgW="1167765" imgH="254000" progId="package">
                    <p:embed/>
                  </p:oleObj>
                </mc:Choice>
                <mc:Fallback>
                  <p:oleObj name="package" r:id="rId4" imgW="1167765" imgH="254000" progId="package">
                    <p:embed/>
                    <p:pic>
                      <p:nvPicPr>
                        <p:cNvPr id="324" name="对象"/>
                        <p:cNvPicPr>
                          <a:picLocks noChangeAspect="1"/>
                        </p:cNvPicPr>
                        <p:nvPr/>
                      </p:nvPicPr>
                      <p:blipFill>
                        <a:blip r:embed="rId5" cstate="print"/>
                        <a:stretch>
                          <a:fillRect/>
                        </a:stretch>
                      </p:blipFill>
                      <p:spPr>
                        <a:xfrm>
                          <a:off x="179387" y="2141481"/>
                          <a:ext cx="1655758" cy="365592"/>
                        </a:xfrm>
                        <a:prstGeom prst="rect">
                          <a:avLst/>
                        </a:prstGeom>
                        <a:solidFill>
                          <a:srgbClr val="FFCC00"/>
                        </a:solidFill>
                        <a:ln w="9525" cap="flat" cmpd="sng">
                          <a:noFill/>
                          <a:prstDash val="solid"/>
                          <a:miter/>
                        </a:ln>
                      </p:spPr>
                    </p:pic>
                  </p:oleObj>
                </mc:Fallback>
              </mc:AlternateContent>
            </a:graphicData>
          </a:graphic>
        </p:graphicFrame>
      </p:grpSp>
      <p:graphicFrame>
        <p:nvGraphicFramePr>
          <p:cNvPr id="326" name="对象"/>
          <p:cNvGraphicFramePr>
            <a:graphicFrameLocks noChangeAspect="1"/>
          </p:cNvGraphicFramePr>
          <p:nvPr/>
        </p:nvGraphicFramePr>
        <p:xfrm>
          <a:off x="144640" y="3834668"/>
          <a:ext cx="2879629" cy="1787289"/>
        </p:xfrm>
        <a:graphic>
          <a:graphicData uri="http://schemas.openxmlformats.org/presentationml/2006/ole">
            <mc:AlternateContent xmlns:mc="http://schemas.openxmlformats.org/markup-compatibility/2006">
              <mc:Choice xmlns:v="urn:schemas-microsoft-com:vml" Requires="v">
                <p:oleObj spid="_x0000_s47114" name="package" r:id="rId6" imgW="1524000" imgH="939800" progId="package">
                  <p:embed/>
                </p:oleObj>
              </mc:Choice>
              <mc:Fallback>
                <p:oleObj name="package" r:id="rId6" imgW="1524000" imgH="939800" progId="package">
                  <p:embed/>
                  <p:pic>
                    <p:nvPicPr>
                      <p:cNvPr id="326" name="对象"/>
                      <p:cNvPicPr>
                        <a:picLocks noChangeAspect="1"/>
                      </p:cNvPicPr>
                      <p:nvPr/>
                    </p:nvPicPr>
                    <p:blipFill>
                      <a:blip r:embed="rId7" cstate="print"/>
                      <a:stretch>
                        <a:fillRect/>
                      </a:stretch>
                    </p:blipFill>
                    <p:spPr>
                      <a:xfrm>
                        <a:off x="144640" y="3834668"/>
                        <a:ext cx="2879629" cy="1787289"/>
                      </a:xfrm>
                      <a:prstGeom prst="rect">
                        <a:avLst/>
                      </a:prstGeom>
                      <a:solidFill>
                        <a:srgbClr val="FFCC00"/>
                      </a:solidFill>
                      <a:ln w="9525" cap="flat" cmpd="sng">
                        <a:noFill/>
                        <a:prstDash val="solid"/>
                        <a:miter/>
                      </a:ln>
                    </p:spPr>
                  </p:pic>
                </p:oleObj>
              </mc:Fallback>
            </mc:AlternateContent>
          </a:graphicData>
        </a:graphic>
      </p:graphicFrame>
      <p:sp>
        <p:nvSpPr>
          <p:cNvPr id="327" name="右箭头"/>
          <p:cNvSpPr/>
          <p:nvPr/>
        </p:nvSpPr>
        <p:spPr>
          <a:xfrm rot="5400000">
            <a:off x="777083" y="1674686"/>
            <a:ext cx="450850" cy="71435"/>
          </a:xfrm>
          <a:prstGeom prst="rightArrow">
            <a:avLst>
              <a:gd name="adj1" fmla="val 62203"/>
              <a:gd name="adj2" fmla="val 313901"/>
            </a:avLst>
          </a:prstGeom>
          <a:solidFill>
            <a:schemeClr val="hlink"/>
          </a:solidFill>
          <a:ln w="12700" cap="flat" cmpd="sng">
            <a:solidFill>
              <a:srgbClr val="000000"/>
            </a:solidFill>
            <a:prstDash val="solid"/>
            <a:miter/>
          </a:ln>
        </p:spPr>
        <p:txBody>
          <a:bodyPr rtlCol="0" anchor="ctr"/>
          <a:lstStyle/>
          <a:p>
            <a:pPr algn="ctr"/>
            <a:endParaRPr/>
          </a:p>
        </p:txBody>
      </p:sp>
      <p:graphicFrame>
        <p:nvGraphicFramePr>
          <p:cNvPr id="328" name="对象"/>
          <p:cNvGraphicFramePr>
            <a:graphicFrameLocks noChangeAspect="1"/>
          </p:cNvGraphicFramePr>
          <p:nvPr/>
        </p:nvGraphicFramePr>
        <p:xfrm>
          <a:off x="2417782" y="2139305"/>
          <a:ext cx="3670461" cy="763576"/>
        </p:xfrm>
        <a:graphic>
          <a:graphicData uri="http://schemas.openxmlformats.org/presentationml/2006/ole">
            <mc:AlternateContent xmlns:mc="http://schemas.openxmlformats.org/markup-compatibility/2006">
              <mc:Choice xmlns:v="urn:schemas-microsoft-com:vml" Requires="v">
                <p:oleObj spid="_x0000_s47115" name="package" r:id="rId8" imgW="1917700" imgH="431800" progId="package">
                  <p:embed/>
                </p:oleObj>
              </mc:Choice>
              <mc:Fallback>
                <p:oleObj name="package" r:id="rId8" imgW="1917700" imgH="431800" progId="package">
                  <p:embed/>
                  <p:pic>
                    <p:nvPicPr>
                      <p:cNvPr id="328" name="对象"/>
                      <p:cNvPicPr>
                        <a:picLocks noChangeAspect="1"/>
                      </p:cNvPicPr>
                      <p:nvPr/>
                    </p:nvPicPr>
                    <p:blipFill>
                      <a:blip r:embed="rId9" cstate="print"/>
                      <a:stretch>
                        <a:fillRect/>
                      </a:stretch>
                    </p:blipFill>
                    <p:spPr>
                      <a:xfrm>
                        <a:off x="2417782" y="2139305"/>
                        <a:ext cx="3670461" cy="763576"/>
                      </a:xfrm>
                      <a:prstGeom prst="rect">
                        <a:avLst/>
                      </a:prstGeom>
                      <a:solidFill>
                        <a:srgbClr val="FFFFFF"/>
                      </a:solidFill>
                      <a:ln w="9525" cap="flat" cmpd="sng">
                        <a:noFill/>
                        <a:prstDash val="solid"/>
                        <a:miter/>
                      </a:ln>
                    </p:spPr>
                  </p:pic>
                </p:oleObj>
              </mc:Fallback>
            </mc:AlternateContent>
          </a:graphicData>
        </a:graphic>
      </p:graphicFrame>
      <p:sp>
        <p:nvSpPr>
          <p:cNvPr id="329" name="矩形"/>
          <p:cNvSpPr/>
          <p:nvPr/>
        </p:nvSpPr>
        <p:spPr>
          <a:xfrm>
            <a:off x="177804" y="3212171"/>
            <a:ext cx="1740920" cy="380997"/>
          </a:xfrm>
          <a:prstGeom prst="rect">
            <a:avLst/>
          </a:prstGeom>
          <a:noFill/>
          <a:ln w="9525" cap="flat" cmpd="sng">
            <a:noFill/>
            <a:prstDash val="solid"/>
            <a:round/>
          </a:ln>
        </p:spPr>
        <p:txBody>
          <a:bodyPr vert="horz" wrap="none" lIns="91440" tIns="45720" rIns="91440" bIns="45720" anchor="t" anchorCtr="0">
            <a:spAutoFit/>
          </a:bodyPr>
          <a:lstStyle/>
          <a:p>
            <a:pPr marL="342900" indent="-342900" algn="l">
              <a:lnSpc>
                <a:spcPct val="80000"/>
              </a:lnSpc>
              <a:spcBef>
                <a:spcPct val="20000"/>
              </a:spcBef>
              <a:spcAft>
                <a:spcPts val="0"/>
              </a:spcAft>
              <a:buNone/>
            </a:pPr>
            <a:r>
              <a:rPr lang="zh-CN" altLang="en-US" sz="2400" b="1" i="0" u="none" strike="noStrike" kern="1200" cap="none" spc="0" baseline="0">
                <a:solidFill>
                  <a:schemeClr val="tx1"/>
                </a:solidFill>
                <a:latin typeface="Arial" panose="020B0604020202020204" pitchFamily="34" charset="0"/>
                <a:ea typeface="隶书" panose="02010509060101010101" pitchFamily="49" charset="-122"/>
                <a:cs typeface="Arial" panose="020B0604020202020204" pitchFamily="34" charset="0"/>
              </a:rPr>
              <a:t>均值向量</a:t>
            </a:r>
          </a:p>
        </p:txBody>
      </p:sp>
      <p:sp>
        <p:nvSpPr>
          <p:cNvPr id="330" name="右箭头"/>
          <p:cNvSpPr/>
          <p:nvPr/>
        </p:nvSpPr>
        <p:spPr>
          <a:xfrm rot="5400000">
            <a:off x="777083" y="2858957"/>
            <a:ext cx="450850" cy="71434"/>
          </a:xfrm>
          <a:prstGeom prst="rightArrow">
            <a:avLst>
              <a:gd name="adj1" fmla="val 62203"/>
              <a:gd name="adj2" fmla="val 313905"/>
            </a:avLst>
          </a:prstGeom>
          <a:solidFill>
            <a:schemeClr val="hlink"/>
          </a:solidFill>
          <a:ln w="12700" cap="flat" cmpd="sng">
            <a:solidFill>
              <a:srgbClr val="000000"/>
            </a:solidFill>
            <a:prstDash val="solid"/>
            <a:miter/>
          </a:ln>
        </p:spPr>
        <p:txBody>
          <a:bodyPr rtlCol="0" anchor="ctr"/>
          <a:lstStyle/>
          <a:p>
            <a:pPr algn="ctr"/>
            <a:endParaRPr/>
          </a:p>
        </p:txBody>
      </p:sp>
      <p:sp>
        <p:nvSpPr>
          <p:cNvPr id="331" name="右箭头"/>
          <p:cNvSpPr/>
          <p:nvPr/>
        </p:nvSpPr>
        <p:spPr>
          <a:xfrm>
            <a:off x="3154396" y="4540876"/>
            <a:ext cx="450847" cy="71434"/>
          </a:xfrm>
          <a:prstGeom prst="rightArrow">
            <a:avLst>
              <a:gd name="adj1" fmla="val 62203"/>
              <a:gd name="adj2" fmla="val 313903"/>
            </a:avLst>
          </a:prstGeom>
          <a:solidFill>
            <a:schemeClr val="hlink"/>
          </a:solidFill>
          <a:ln w="12700" cap="flat" cmpd="sng">
            <a:solidFill>
              <a:srgbClr val="000000"/>
            </a:solidFill>
            <a:prstDash val="solid"/>
            <a:miter/>
          </a:ln>
        </p:spPr>
        <p:txBody>
          <a:bodyPr rtlCol="0" anchor="ctr"/>
          <a:lstStyle/>
          <a:p>
            <a:pPr algn="ctr"/>
            <a:endParaRPr/>
          </a:p>
        </p:txBody>
      </p:sp>
      <p:sp>
        <p:nvSpPr>
          <p:cNvPr id="332" name="矩形"/>
          <p:cNvSpPr/>
          <p:nvPr/>
        </p:nvSpPr>
        <p:spPr>
          <a:xfrm>
            <a:off x="3694149" y="4386810"/>
            <a:ext cx="2946535" cy="381000"/>
          </a:xfrm>
          <a:prstGeom prst="rect">
            <a:avLst/>
          </a:prstGeom>
          <a:noFill/>
          <a:ln w="9525" cap="flat" cmpd="sng">
            <a:noFill/>
            <a:prstDash val="solid"/>
            <a:round/>
          </a:ln>
        </p:spPr>
        <p:txBody>
          <a:bodyPr vert="horz" wrap="none" lIns="91440" tIns="45720" rIns="91440" bIns="45720" anchor="t" anchorCtr="0">
            <a:spAutoFit/>
          </a:bodyPr>
          <a:lstStyle/>
          <a:p>
            <a:pPr marL="342900" indent="-342900" algn="l">
              <a:lnSpc>
                <a:spcPct val="80000"/>
              </a:lnSpc>
              <a:spcBef>
                <a:spcPct val="20000"/>
              </a:spcBef>
              <a:spcAft>
                <a:spcPts val="0"/>
              </a:spcAft>
              <a:buNone/>
            </a:pPr>
            <a:r>
              <a:rPr lang="zh-CN" altLang="en-US" sz="2400" b="1" i="0" u="none" strike="noStrike" kern="1200" cap="none" spc="0" baseline="0">
                <a:solidFill>
                  <a:schemeClr val="tx1"/>
                </a:solidFill>
                <a:latin typeface="Arial" panose="020B0604020202020204" pitchFamily="34" charset="0"/>
                <a:ea typeface="隶书" panose="02010509060101010101" pitchFamily="49" charset="-122"/>
                <a:cs typeface="Arial" panose="020B0604020202020204" pitchFamily="34" charset="0"/>
              </a:rPr>
              <a:t>样本的协方差矩阵</a:t>
            </a:r>
          </a:p>
        </p:txBody>
      </p:sp>
      <p:graphicFrame>
        <p:nvGraphicFramePr>
          <p:cNvPr id="333" name="对象"/>
          <p:cNvGraphicFramePr>
            <a:graphicFrameLocks noChangeAspect="1"/>
          </p:cNvGraphicFramePr>
          <p:nvPr/>
        </p:nvGraphicFramePr>
        <p:xfrm>
          <a:off x="3492489" y="2935947"/>
          <a:ext cx="1524000" cy="277809"/>
        </p:xfrm>
        <a:graphic>
          <a:graphicData uri="http://schemas.openxmlformats.org/presentationml/2006/ole">
            <mc:AlternateContent xmlns:mc="http://schemas.openxmlformats.org/markup-compatibility/2006">
              <mc:Choice xmlns:v="urn:schemas-microsoft-com:vml" Requires="v">
                <p:oleObj spid="_x0000_s47116" name="package" r:id="rId10" imgW="951865" imgH="203200" progId="package">
                  <p:embed/>
                </p:oleObj>
              </mc:Choice>
              <mc:Fallback>
                <p:oleObj name="package" r:id="rId10" imgW="951865" imgH="203200" progId="package">
                  <p:embed/>
                  <p:pic>
                    <p:nvPicPr>
                      <p:cNvPr id="333" name="对象"/>
                      <p:cNvPicPr>
                        <a:picLocks noChangeAspect="1"/>
                      </p:cNvPicPr>
                      <p:nvPr/>
                    </p:nvPicPr>
                    <p:blipFill>
                      <a:blip r:embed="rId11" cstate="print"/>
                      <a:stretch>
                        <a:fillRect/>
                      </a:stretch>
                    </p:blipFill>
                    <p:spPr>
                      <a:xfrm>
                        <a:off x="3492489" y="2935947"/>
                        <a:ext cx="1524000" cy="277809"/>
                      </a:xfrm>
                      <a:prstGeom prst="rect">
                        <a:avLst/>
                      </a:prstGeom>
                      <a:noFill/>
                      <a:ln w="9525" cap="flat" cmpd="sng">
                        <a:noFill/>
                        <a:prstDash val="solid"/>
                        <a:miter/>
                      </a:ln>
                    </p:spPr>
                  </p:pic>
                </p:oleObj>
              </mc:Fallback>
            </mc:AlternateContent>
          </a:graphicData>
        </a:graphic>
      </p:graphicFrame>
      <p:grpSp>
        <p:nvGrpSpPr>
          <p:cNvPr id="336" name="组合"/>
          <p:cNvGrpSpPr/>
          <p:nvPr/>
        </p:nvGrpSpPr>
        <p:grpSpPr>
          <a:xfrm>
            <a:off x="357188" y="759489"/>
            <a:ext cx="1296986" cy="720722"/>
            <a:chOff x="357188" y="759489"/>
            <a:chExt cx="1296986" cy="720722"/>
          </a:xfrm>
        </p:grpSpPr>
        <p:sp>
          <p:nvSpPr>
            <p:cNvPr id="334" name="圆角矩形"/>
            <p:cNvSpPr/>
            <p:nvPr/>
          </p:nvSpPr>
          <p:spPr>
            <a:xfrm>
              <a:off x="357188" y="759489"/>
              <a:ext cx="1296986" cy="720722"/>
            </a:xfrm>
            <a:prstGeom prst="roundRect">
              <a:avLst>
                <a:gd name="adj" fmla="val 16666"/>
              </a:avLst>
            </a:prstGeom>
            <a:solidFill>
              <a:schemeClr val="bg1"/>
            </a:solidFill>
            <a:ln w="6350" cap="flat" cmpd="sng">
              <a:solidFill>
                <a:srgbClr val="00007D"/>
              </a:solidFill>
              <a:prstDash val="solid"/>
              <a:round/>
            </a:ln>
          </p:spPr>
          <p:txBody>
            <a:bodyPr rtlCol="0" anchor="ctr"/>
            <a:lstStyle/>
            <a:p>
              <a:pPr algn="ctr"/>
              <a:endParaRPr/>
            </a:p>
          </p:txBody>
        </p:sp>
        <p:graphicFrame>
          <p:nvGraphicFramePr>
            <p:cNvPr id="335" name="对象"/>
            <p:cNvGraphicFramePr>
              <a:graphicFrameLocks noChangeAspect="1"/>
            </p:cNvGraphicFramePr>
            <p:nvPr/>
          </p:nvGraphicFramePr>
          <p:xfrm>
            <a:off x="428624" y="832501"/>
            <a:ext cx="1155694" cy="612800"/>
          </p:xfrm>
          <a:graphic>
            <a:graphicData uri="http://schemas.openxmlformats.org/presentationml/2006/ole">
              <mc:AlternateContent xmlns:mc="http://schemas.openxmlformats.org/markup-compatibility/2006">
                <mc:Choice xmlns:v="urn:schemas-microsoft-com:vml" Requires="v">
                  <p:oleObj spid="_x0000_s47117" name="package" r:id="rId12" imgW="787400" imgH="431800" progId="package">
                    <p:embed/>
                  </p:oleObj>
                </mc:Choice>
                <mc:Fallback>
                  <p:oleObj name="package" r:id="rId12" imgW="787400" imgH="431800" progId="package">
                    <p:embed/>
                    <p:pic>
                      <p:nvPicPr>
                        <p:cNvPr id="335" name="对象"/>
                        <p:cNvPicPr>
                          <a:picLocks noChangeAspect="1"/>
                        </p:cNvPicPr>
                        <p:nvPr/>
                      </p:nvPicPr>
                      <p:blipFill>
                        <a:blip r:embed="rId13" cstate="print"/>
                        <a:stretch>
                          <a:fillRect/>
                        </a:stretch>
                      </p:blipFill>
                      <p:spPr>
                        <a:xfrm>
                          <a:off x="428624" y="832501"/>
                          <a:ext cx="1155694" cy="612800"/>
                        </a:xfrm>
                        <a:prstGeom prst="rect">
                          <a:avLst/>
                        </a:prstGeom>
                        <a:solidFill>
                          <a:srgbClr val="FFFFFF"/>
                        </a:solidFill>
                        <a:ln w="9525" cap="flat" cmpd="sng">
                          <a:noFill/>
                          <a:prstDash val="solid"/>
                          <a:miter/>
                        </a:ln>
                      </p:spPr>
                    </p:pic>
                  </p:oleObj>
                </mc:Fallback>
              </mc:AlternateContent>
            </a:graphicData>
          </a:graphic>
        </p:graphicFrame>
      </p:grpSp>
      <p:sp>
        <p:nvSpPr>
          <p:cNvPr id="337" name="矩形"/>
          <p:cNvSpPr/>
          <p:nvPr/>
        </p:nvSpPr>
        <p:spPr>
          <a:xfrm>
            <a:off x="2104993" y="828662"/>
            <a:ext cx="1714544" cy="329564"/>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20000"/>
              </a:spcBef>
              <a:spcAft>
                <a:spcPts val="0"/>
              </a:spcAft>
              <a:buNone/>
            </a:pPr>
            <a:r>
              <a:rPr lang="zh-CN" altLang="en-US" sz="1600" b="0" i="0" u="none" strike="noStrike" kern="1200" cap="none" spc="0" baseline="0">
                <a:solidFill>
                  <a:schemeClr val="tx1"/>
                </a:solidFill>
                <a:latin typeface="Arial" panose="020B0604020202020204" pitchFamily="34" charset="0"/>
                <a:ea typeface="方正行楷简体" pitchFamily="2" charset="-122"/>
                <a:cs typeface="Times New Roman" panose="02020603050405020304" charset="0"/>
              </a:rPr>
              <a:t>第j列数据的均值</a:t>
            </a:r>
          </a:p>
        </p:txBody>
      </p:sp>
      <p:sp>
        <p:nvSpPr>
          <p:cNvPr id="338" name="右箭头"/>
          <p:cNvSpPr/>
          <p:nvPr/>
        </p:nvSpPr>
        <p:spPr>
          <a:xfrm>
            <a:off x="1655918" y="985030"/>
            <a:ext cx="450848" cy="71435"/>
          </a:xfrm>
          <a:prstGeom prst="rightArrow">
            <a:avLst>
              <a:gd name="adj1" fmla="val 62203"/>
              <a:gd name="adj2" fmla="val 313899"/>
            </a:avLst>
          </a:prstGeom>
          <a:solidFill>
            <a:schemeClr val="hlink"/>
          </a:solidFill>
          <a:ln w="12700" cap="flat" cmpd="sng">
            <a:solidFill>
              <a:srgbClr val="000000"/>
            </a:solidFill>
            <a:prstDash val="solid"/>
            <a:miter/>
          </a:ln>
        </p:spPr>
        <p:txBody>
          <a:bodyPr rtlCol="0" anchor="ctr"/>
          <a:lstStyle/>
          <a:p>
            <a:pPr algn="ctr"/>
            <a:endParaRPr/>
          </a:p>
        </p:txBody>
      </p:sp>
      <p:graphicFrame>
        <p:nvGraphicFramePr>
          <p:cNvPr id="339" name="对象"/>
          <p:cNvGraphicFramePr>
            <a:graphicFrameLocks noChangeAspect="1"/>
          </p:cNvGraphicFramePr>
          <p:nvPr/>
        </p:nvGraphicFramePr>
        <p:xfrm>
          <a:off x="2466290" y="1205851"/>
          <a:ext cx="3214567" cy="1014393"/>
        </p:xfrm>
        <a:graphic>
          <a:graphicData uri="http://schemas.openxmlformats.org/presentationml/2006/ole">
            <mc:AlternateContent xmlns:mc="http://schemas.openxmlformats.org/markup-compatibility/2006">
              <mc:Choice xmlns:v="urn:schemas-microsoft-com:vml" Requires="v">
                <p:oleObj spid="_x0000_s47118" name="package" r:id="rId14" imgW="2465070" imgH="690245" progId="package">
                  <p:embed/>
                </p:oleObj>
              </mc:Choice>
              <mc:Fallback>
                <p:oleObj name="package" r:id="rId14" imgW="2465070" imgH="690245" progId="package">
                  <p:embed/>
                  <p:pic>
                    <p:nvPicPr>
                      <p:cNvPr id="339" name="对象"/>
                      <p:cNvPicPr>
                        <a:picLocks noChangeAspect="1"/>
                      </p:cNvPicPr>
                      <p:nvPr/>
                    </p:nvPicPr>
                    <p:blipFill>
                      <a:blip r:embed="rId15" cstate="print"/>
                      <a:stretch>
                        <a:fillRect/>
                      </a:stretch>
                    </p:blipFill>
                    <p:spPr>
                      <a:xfrm>
                        <a:off x="2466290" y="1205851"/>
                        <a:ext cx="3214567" cy="1014393"/>
                      </a:xfrm>
                      <a:prstGeom prst="rect">
                        <a:avLst/>
                      </a:prstGeom>
                      <a:solidFill>
                        <a:srgbClr val="FFFFFF"/>
                      </a:solidFill>
                      <a:ln w="9525" cap="flat" cmpd="sng">
                        <a:noFill/>
                        <a:prstDash val="solid"/>
                        <a:miter/>
                      </a:ln>
                    </p:spPr>
                  </p:pic>
                </p:oleObj>
              </mc:Fallback>
            </mc:AlternateContent>
          </a:graphicData>
        </a:graphic>
      </p:graphicFrame>
      <p:sp>
        <p:nvSpPr>
          <p:cNvPr id="340" name="矩形"/>
          <p:cNvSpPr/>
          <p:nvPr/>
        </p:nvSpPr>
        <p:spPr>
          <a:xfrm>
            <a:off x="6302379" y="1339929"/>
            <a:ext cx="1714543" cy="329563"/>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20000"/>
              </a:spcBef>
              <a:spcAft>
                <a:spcPts val="0"/>
              </a:spcAft>
              <a:buNone/>
            </a:pPr>
            <a:r>
              <a:rPr lang="zh-CN" altLang="en-US" sz="1600" b="0" i="0" u="none" strike="noStrike" kern="1200" cap="none" spc="0" baseline="0">
                <a:solidFill>
                  <a:schemeClr val="tx1"/>
                </a:solidFill>
                <a:latin typeface="Arial" panose="020B0604020202020204" pitchFamily="34" charset="0"/>
                <a:ea typeface="方正行楷简体" pitchFamily="2" charset="-122"/>
                <a:cs typeface="Times New Roman" panose="02020603050405020304" charset="0"/>
              </a:rPr>
              <a:t>第j列数据的方差</a:t>
            </a:r>
          </a:p>
        </p:txBody>
      </p:sp>
      <p:sp>
        <p:nvSpPr>
          <p:cNvPr id="341" name="右箭头"/>
          <p:cNvSpPr/>
          <p:nvPr/>
        </p:nvSpPr>
        <p:spPr>
          <a:xfrm>
            <a:off x="5849126" y="1477247"/>
            <a:ext cx="450848" cy="71434"/>
          </a:xfrm>
          <a:prstGeom prst="rightArrow">
            <a:avLst>
              <a:gd name="adj1" fmla="val 62203"/>
              <a:gd name="adj2" fmla="val 313904"/>
            </a:avLst>
          </a:prstGeom>
          <a:solidFill>
            <a:schemeClr val="hlink"/>
          </a:solidFill>
          <a:ln w="12700" cap="flat" cmpd="sng">
            <a:solidFill>
              <a:srgbClr val="000000"/>
            </a:solidFill>
            <a:prstDash val="solid"/>
            <a:miter/>
          </a:ln>
        </p:spPr>
        <p:txBody>
          <a:bodyPr rtlCol="0" anchor="ctr"/>
          <a:lstStyle/>
          <a:p>
            <a:pPr algn="ctr"/>
            <a:endParaRPr/>
          </a:p>
        </p:txBody>
      </p:sp>
      <p:sp>
        <p:nvSpPr>
          <p:cNvPr id="342" name="右箭头"/>
          <p:cNvSpPr/>
          <p:nvPr/>
        </p:nvSpPr>
        <p:spPr>
          <a:xfrm>
            <a:off x="6100951" y="2505931"/>
            <a:ext cx="450848" cy="71436"/>
          </a:xfrm>
          <a:prstGeom prst="rightArrow">
            <a:avLst>
              <a:gd name="adj1" fmla="val 62203"/>
              <a:gd name="adj2" fmla="val 313895"/>
            </a:avLst>
          </a:prstGeom>
          <a:solidFill>
            <a:schemeClr val="hlink"/>
          </a:solidFill>
          <a:ln w="12700" cap="flat" cmpd="sng">
            <a:solidFill>
              <a:srgbClr val="000000"/>
            </a:solidFill>
            <a:prstDash val="solid"/>
            <a:miter/>
          </a:ln>
        </p:spPr>
        <p:txBody>
          <a:bodyPr rtlCol="0" anchor="ctr"/>
          <a:lstStyle/>
          <a:p>
            <a:pPr algn="ctr"/>
            <a:endParaRPr/>
          </a:p>
        </p:txBody>
      </p:sp>
      <p:sp>
        <p:nvSpPr>
          <p:cNvPr id="343" name="矩形"/>
          <p:cNvSpPr/>
          <p:nvPr/>
        </p:nvSpPr>
        <p:spPr>
          <a:xfrm>
            <a:off x="6642199" y="2336964"/>
            <a:ext cx="2044599" cy="329563"/>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20000"/>
              </a:spcBef>
              <a:spcAft>
                <a:spcPts val="0"/>
              </a:spcAft>
              <a:buNone/>
            </a:pPr>
            <a:r>
              <a:rPr lang="zh-CN" altLang="en-US" sz="1600" b="0" i="0" u="none" strike="noStrike" kern="1200" cap="none" spc="0" baseline="0">
                <a:solidFill>
                  <a:schemeClr val="tx1"/>
                </a:solidFill>
                <a:latin typeface="Arial" panose="020B0604020202020204" pitchFamily="34" charset="0"/>
                <a:ea typeface="方正行楷简体" pitchFamily="2" charset="-122"/>
                <a:cs typeface="Times New Roman" panose="02020603050405020304" charset="0"/>
              </a:rPr>
              <a:t>第j,k列数据的协方差</a:t>
            </a:r>
          </a:p>
        </p:txBody>
      </p:sp>
      <p:graphicFrame>
        <p:nvGraphicFramePr>
          <p:cNvPr id="690" name="对象"/>
          <p:cNvGraphicFramePr/>
          <p:nvPr/>
        </p:nvGraphicFramePr>
        <p:xfrm>
          <a:off x="3606835" y="5467269"/>
          <a:ext cx="3028866" cy="777918"/>
        </p:xfrm>
        <a:graphic>
          <a:graphicData uri="http://schemas.openxmlformats.org/presentationml/2006/ole">
            <mc:AlternateContent xmlns:mc="http://schemas.openxmlformats.org/markup-compatibility/2006">
              <mc:Choice xmlns:v="urn:schemas-microsoft-com:vml" Requires="v">
                <p:oleObj spid="_x0000_s47119" name="package" r:id="rId16" imgW="1714500" imgH="431800" progId="package">
                  <p:embed/>
                </p:oleObj>
              </mc:Choice>
              <mc:Fallback>
                <p:oleObj name="package" r:id="rId16" imgW="1714500" imgH="431800" progId="package">
                  <p:embed/>
                  <p:pic>
                    <p:nvPicPr>
                      <p:cNvPr id="690" name="对象"/>
                      <p:cNvPicPr/>
                      <p:nvPr/>
                    </p:nvPicPr>
                    <p:blipFill>
                      <a:blip r:embed="rId17" cstate="print"/>
                      <a:stretch>
                        <a:fillRect/>
                      </a:stretch>
                    </p:blipFill>
                    <p:spPr>
                      <a:xfrm>
                        <a:off x="3606835" y="5467269"/>
                        <a:ext cx="3028866" cy="777918"/>
                      </a:xfrm>
                      <a:prstGeom prst="rect">
                        <a:avLst/>
                      </a:prstGeom>
                      <a:solidFill>
                        <a:srgbClr val="FFCC00"/>
                      </a:solidFill>
                      <a:ln w="9525" cap="flat" cmpd="sng">
                        <a:noFill/>
                        <a:prstDash val="solid"/>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6"/>
                                        </p:tgtEl>
                                        <p:attrNameLst>
                                          <p:attrName>style.visibility</p:attrName>
                                        </p:attrNameLst>
                                      </p:cBhvr>
                                      <p:to>
                                        <p:strVal val="visible"/>
                                      </p:to>
                                    </p:set>
                                    <p:animEffect transition="in" filter="blinds(horizontal)">
                                      <p:cBhvr>
                                        <p:cTn id="7" dur="5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7"/>
                                        </p:tgtEl>
                                        <p:attrNameLst>
                                          <p:attrName>style.visibility</p:attrName>
                                        </p:attrNameLst>
                                      </p:cBhvr>
                                      <p:to>
                                        <p:strVal val="visible"/>
                                      </p:to>
                                    </p:set>
                                    <p:animEffect transition="in" filter="blinds(horizontal)">
                                      <p:cBhvr>
                                        <p:cTn id="12" dur="500"/>
                                        <p:tgtEl>
                                          <p:spTgt spid="3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5"/>
                                        </p:tgtEl>
                                        <p:attrNameLst>
                                          <p:attrName>style.visibility</p:attrName>
                                        </p:attrNameLst>
                                      </p:cBhvr>
                                      <p:to>
                                        <p:strVal val="visible"/>
                                      </p:to>
                                    </p:set>
                                    <p:animEffect transition="in" filter="fade">
                                      <p:cBhvr>
                                        <p:cTn id="17" dur="2000"/>
                                        <p:tgtEl>
                                          <p:spTgt spid="32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30"/>
                                        </p:tgtEl>
                                        <p:attrNameLst>
                                          <p:attrName>style.visibility</p:attrName>
                                        </p:attrNameLst>
                                      </p:cBhvr>
                                      <p:to>
                                        <p:strVal val="visible"/>
                                      </p:to>
                                    </p:set>
                                    <p:animEffect transition="in" filter="blinds(horizontal)">
                                      <p:cBhvr>
                                        <p:cTn id="22" dur="500"/>
                                        <p:tgtEl>
                                          <p:spTgt spid="3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9"/>
                                        </p:tgtEl>
                                        <p:attrNameLst>
                                          <p:attrName>style.visibility</p:attrName>
                                        </p:attrNameLst>
                                      </p:cBhvr>
                                      <p:to>
                                        <p:strVal val="visible"/>
                                      </p:to>
                                    </p:set>
                                    <p:animEffect transition="in" filter="fade">
                                      <p:cBhvr>
                                        <p:cTn id="27" dur="2000"/>
                                        <p:tgtEl>
                                          <p:spTgt spid="32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33"/>
                                        </p:tgtEl>
                                        <p:attrNameLst>
                                          <p:attrName>style.visibility</p:attrName>
                                        </p:attrNameLst>
                                      </p:cBhvr>
                                      <p:to>
                                        <p:strVal val="visible"/>
                                      </p:to>
                                    </p:set>
                                    <p:animEffect transition="in" filter="blinds(horizontal)">
                                      <p:cBhvr>
                                        <p:cTn id="32" dur="500"/>
                                        <p:tgtEl>
                                          <p:spTgt spid="33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31"/>
                                        </p:tgtEl>
                                        <p:attrNameLst>
                                          <p:attrName>style.visibility</p:attrName>
                                        </p:attrNameLst>
                                      </p:cBhvr>
                                      <p:to>
                                        <p:strVal val="visible"/>
                                      </p:to>
                                    </p:set>
                                    <p:animEffect transition="in" filter="blinds(horizontal)">
                                      <p:cBhvr>
                                        <p:cTn id="37" dur="500"/>
                                        <p:tgtEl>
                                          <p:spTgt spid="331"/>
                                        </p:tgtEl>
                                      </p:cBhvr>
                                    </p:animEffect>
                                  </p:childTnLst>
                                </p:cTn>
                              </p:par>
                              <p:par>
                                <p:cTn id="38" presetID="3" presetClass="entr" presetSubtype="10" fill="hold" nodeType="withEffect">
                                  <p:stCondLst>
                                    <p:cond delay="0"/>
                                  </p:stCondLst>
                                  <p:childTnLst>
                                    <p:set>
                                      <p:cBhvr>
                                        <p:cTn id="39" dur="1" fill="hold">
                                          <p:stCondLst>
                                            <p:cond delay="0"/>
                                          </p:stCondLst>
                                        </p:cTn>
                                        <p:tgtEl>
                                          <p:spTgt spid="326"/>
                                        </p:tgtEl>
                                        <p:attrNameLst>
                                          <p:attrName>style.visibility</p:attrName>
                                        </p:attrNameLst>
                                      </p:cBhvr>
                                      <p:to>
                                        <p:strVal val="visible"/>
                                      </p:to>
                                    </p:set>
                                    <p:animEffect transition="in" filter="blinds(horizontal)">
                                      <p:cBhvr>
                                        <p:cTn id="40" dur="500"/>
                                        <p:tgtEl>
                                          <p:spTgt spid="326"/>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332"/>
                                        </p:tgtEl>
                                        <p:attrNameLst>
                                          <p:attrName>style.visibility</p:attrName>
                                        </p:attrNameLst>
                                      </p:cBhvr>
                                      <p:to>
                                        <p:strVal val="visible"/>
                                      </p:to>
                                    </p:set>
                                    <p:animEffect transition="in" filter="blinds(horizontal)">
                                      <p:cBhvr>
                                        <p:cTn id="45" dur="500"/>
                                        <p:tgtEl>
                                          <p:spTgt spid="332"/>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338"/>
                                        </p:tgtEl>
                                        <p:attrNameLst>
                                          <p:attrName>style.visibility</p:attrName>
                                        </p:attrNameLst>
                                      </p:cBhvr>
                                      <p:to>
                                        <p:strVal val="visible"/>
                                      </p:to>
                                    </p:set>
                                    <p:animEffect transition="in" filter="blinds(horizontal)">
                                      <p:cBhvr>
                                        <p:cTn id="50" dur="500"/>
                                        <p:tgtEl>
                                          <p:spTgt spid="338"/>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41"/>
                                        </p:tgtEl>
                                        <p:attrNameLst>
                                          <p:attrName>style.visibility</p:attrName>
                                        </p:attrNameLst>
                                      </p:cBhvr>
                                      <p:to>
                                        <p:strVal val="visible"/>
                                      </p:to>
                                    </p:set>
                                    <p:animEffect transition="in" filter="blinds(horizontal)">
                                      <p:cBhvr>
                                        <p:cTn id="55" dur="500"/>
                                        <p:tgtEl>
                                          <p:spTgt spid="341"/>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342"/>
                                        </p:tgtEl>
                                        <p:attrNameLst>
                                          <p:attrName>style.visibility</p:attrName>
                                        </p:attrNameLst>
                                      </p:cBhvr>
                                      <p:to>
                                        <p:strVal val="visible"/>
                                      </p:to>
                                    </p:set>
                                    <p:animEffect transition="in" filter="blinds(horizontal)">
                                      <p:cBhvr>
                                        <p:cTn id="60" dur="5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animBg="1"/>
      <p:bldP spid="327" grpId="0" animBg="1"/>
      <p:bldP spid="329" grpId="0"/>
      <p:bldP spid="330" grpId="0" animBg="1"/>
      <p:bldP spid="331" grpId="0" animBg="1"/>
      <p:bldP spid="332" grpId="0"/>
      <p:bldP spid="336" grpId="0" animBg="1"/>
      <p:bldP spid="338" grpId="0" animBg="1"/>
      <p:bldP spid="341" grpId="0" animBg="1"/>
      <p:bldP spid="342"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141</a:t>
            </a:fld>
            <a:endParaRPr lang="zh-CN" altLang="en-US">
              <a:latin typeface="Arial" panose="020B0604020202020204" pitchFamily="34" charset="0"/>
              <a:ea typeface="方正行楷简体" pitchFamily="2" charset="-122"/>
              <a:cs typeface="Arial" panose="020B0604020202020204" pitchFamily="34" charset="0"/>
            </a:endParaRPr>
          </a:p>
        </p:txBody>
      </p:sp>
      <p:sp>
        <p:nvSpPr>
          <p:cNvPr id="348" name="矩形"/>
          <p:cNvSpPr/>
          <p:nvPr/>
        </p:nvSpPr>
        <p:spPr>
          <a:xfrm>
            <a:off x="0" y="3338513"/>
            <a:ext cx="9144000" cy="0"/>
          </a:xfrm>
          <a:prstGeom prst="rect">
            <a:avLst/>
          </a:prstGeom>
          <a:noFill/>
          <a:ln w="9525" cap="flat" cmpd="sng">
            <a:noFill/>
            <a:prstDash val="solid"/>
            <a:round/>
          </a:ln>
        </p:spPr>
        <p:txBody>
          <a:bodyPr rtlCol="0" anchor="ctr"/>
          <a:lstStyle/>
          <a:p>
            <a:pPr algn="ctr"/>
            <a:endParaRPr/>
          </a:p>
        </p:txBody>
      </p:sp>
      <p:sp>
        <p:nvSpPr>
          <p:cNvPr id="349" name="矩形"/>
          <p:cNvSpPr/>
          <p:nvPr/>
        </p:nvSpPr>
        <p:spPr>
          <a:xfrm>
            <a:off x="0" y="3314700"/>
            <a:ext cx="9144000" cy="0"/>
          </a:xfrm>
          <a:prstGeom prst="rect">
            <a:avLst/>
          </a:prstGeom>
          <a:noFill/>
          <a:ln w="9525" cap="flat" cmpd="sng">
            <a:noFill/>
            <a:prstDash val="solid"/>
            <a:round/>
          </a:ln>
        </p:spPr>
        <p:txBody>
          <a:bodyPr rtlCol="0" anchor="ctr"/>
          <a:lstStyle/>
          <a:p>
            <a:pPr algn="ctr"/>
            <a:endParaRPr/>
          </a:p>
        </p:txBody>
      </p:sp>
      <p:sp>
        <p:nvSpPr>
          <p:cNvPr id="350" name="矩形"/>
          <p:cNvSpPr/>
          <p:nvPr/>
        </p:nvSpPr>
        <p:spPr>
          <a:xfrm>
            <a:off x="0" y="3314700"/>
            <a:ext cx="9144000" cy="0"/>
          </a:xfrm>
          <a:prstGeom prst="rect">
            <a:avLst/>
          </a:prstGeom>
          <a:noFill/>
          <a:ln w="9525" cap="flat" cmpd="sng">
            <a:noFill/>
            <a:prstDash val="solid"/>
            <a:round/>
          </a:ln>
        </p:spPr>
        <p:txBody>
          <a:bodyPr rtlCol="0" anchor="ctr"/>
          <a:lstStyle/>
          <a:p>
            <a:pPr algn="ctr"/>
            <a:endParaRPr/>
          </a:p>
        </p:txBody>
      </p:sp>
      <p:graphicFrame>
        <p:nvGraphicFramePr>
          <p:cNvPr id="351" name="对象"/>
          <p:cNvGraphicFramePr>
            <a:graphicFrameLocks noChangeAspect="1"/>
          </p:cNvGraphicFramePr>
          <p:nvPr/>
        </p:nvGraphicFramePr>
        <p:xfrm>
          <a:off x="400058" y="1050922"/>
          <a:ext cx="3097212" cy="1928813"/>
        </p:xfrm>
        <a:graphic>
          <a:graphicData uri="http://schemas.openxmlformats.org/presentationml/2006/ole">
            <mc:AlternateContent xmlns:mc="http://schemas.openxmlformats.org/markup-compatibility/2006">
              <mc:Choice xmlns:v="urn:schemas-microsoft-com:vml" Requires="v">
                <p:oleObj spid="_x0000_s48133" name="package" r:id="rId4" imgW="1511300" imgH="939800" progId="package">
                  <p:embed/>
                </p:oleObj>
              </mc:Choice>
              <mc:Fallback>
                <p:oleObj name="package" r:id="rId4" imgW="1511300" imgH="939800" progId="package">
                  <p:embed/>
                  <p:pic>
                    <p:nvPicPr>
                      <p:cNvPr id="351" name="对象"/>
                      <p:cNvPicPr>
                        <a:picLocks noChangeAspect="1"/>
                      </p:cNvPicPr>
                      <p:nvPr/>
                    </p:nvPicPr>
                    <p:blipFill>
                      <a:blip r:embed="rId5" cstate="print"/>
                      <a:stretch>
                        <a:fillRect/>
                      </a:stretch>
                    </p:blipFill>
                    <p:spPr>
                      <a:xfrm>
                        <a:off x="400058" y="1050922"/>
                        <a:ext cx="3097212" cy="1928813"/>
                      </a:xfrm>
                      <a:prstGeom prst="rect">
                        <a:avLst/>
                      </a:prstGeom>
                      <a:solidFill>
                        <a:srgbClr val="FFFF00"/>
                      </a:solidFill>
                      <a:ln w="9525" cap="flat" cmpd="sng">
                        <a:noFill/>
                        <a:prstDash val="solid"/>
                        <a:miter/>
                      </a:ln>
                    </p:spPr>
                  </p:pic>
                </p:oleObj>
              </mc:Fallback>
            </mc:AlternateContent>
          </a:graphicData>
        </a:graphic>
      </p:graphicFrame>
      <p:graphicFrame>
        <p:nvGraphicFramePr>
          <p:cNvPr id="352" name="对象"/>
          <p:cNvGraphicFramePr>
            <a:graphicFrameLocks noChangeAspect="1"/>
          </p:cNvGraphicFramePr>
          <p:nvPr/>
        </p:nvGraphicFramePr>
        <p:xfrm>
          <a:off x="185751" y="3197222"/>
          <a:ext cx="3314965" cy="1023938"/>
        </p:xfrm>
        <a:graphic>
          <a:graphicData uri="http://schemas.openxmlformats.org/presentationml/2006/ole">
            <mc:AlternateContent xmlns:mc="http://schemas.openxmlformats.org/markup-compatibility/2006">
              <mc:Choice xmlns:v="urn:schemas-microsoft-com:vml" Requires="v">
                <p:oleObj spid="_x0000_s48134" name="package" r:id="rId6" imgW="1358265" imgH="495300" progId="package">
                  <p:embed/>
                </p:oleObj>
              </mc:Choice>
              <mc:Fallback>
                <p:oleObj name="package" r:id="rId6" imgW="1358265" imgH="495300" progId="package">
                  <p:embed/>
                  <p:pic>
                    <p:nvPicPr>
                      <p:cNvPr id="352" name="对象"/>
                      <p:cNvPicPr>
                        <a:picLocks noChangeAspect="1"/>
                      </p:cNvPicPr>
                      <p:nvPr/>
                    </p:nvPicPr>
                    <p:blipFill>
                      <a:blip r:embed="rId7" cstate="print"/>
                      <a:stretch>
                        <a:fillRect/>
                      </a:stretch>
                    </p:blipFill>
                    <p:spPr>
                      <a:xfrm>
                        <a:off x="185751" y="3197222"/>
                        <a:ext cx="3314965" cy="1023938"/>
                      </a:xfrm>
                      <a:prstGeom prst="rect">
                        <a:avLst/>
                      </a:prstGeom>
                      <a:noFill/>
                      <a:ln w="9525" cap="flat" cmpd="sng">
                        <a:noFill/>
                        <a:prstDash val="solid"/>
                        <a:miter/>
                      </a:ln>
                    </p:spPr>
                  </p:pic>
                </p:oleObj>
              </mc:Fallback>
            </mc:AlternateContent>
          </a:graphicData>
        </a:graphic>
      </p:graphicFrame>
      <p:sp>
        <p:nvSpPr>
          <p:cNvPr id="356" name="矩形"/>
          <p:cNvSpPr/>
          <p:nvPr/>
        </p:nvSpPr>
        <p:spPr>
          <a:xfrm>
            <a:off x="0" y="0"/>
            <a:ext cx="9144000" cy="0"/>
          </a:xfrm>
          <a:prstGeom prst="rect">
            <a:avLst/>
          </a:prstGeom>
          <a:noFill/>
          <a:ln w="9525" cap="flat" cmpd="sng">
            <a:noFill/>
            <a:prstDash val="solid"/>
            <a:round/>
          </a:ln>
        </p:spPr>
        <p:txBody>
          <a:bodyPr rtlCol="0" anchor="ctr"/>
          <a:lstStyle/>
          <a:p>
            <a:pPr algn="ctr"/>
            <a:endParaRPr/>
          </a:p>
        </p:txBody>
      </p:sp>
      <p:sp>
        <p:nvSpPr>
          <p:cNvPr id="357" name="矩形"/>
          <p:cNvSpPr/>
          <p:nvPr/>
        </p:nvSpPr>
        <p:spPr>
          <a:xfrm>
            <a:off x="0" y="0"/>
            <a:ext cx="9144000" cy="0"/>
          </a:xfrm>
          <a:prstGeom prst="rect">
            <a:avLst/>
          </a:prstGeom>
          <a:noFill/>
          <a:ln w="9525" cap="flat" cmpd="sng">
            <a:noFill/>
            <a:prstDash val="solid"/>
            <a:round/>
          </a:ln>
        </p:spPr>
        <p:txBody>
          <a:bodyPr rtlCol="0" anchor="ctr"/>
          <a:lstStyle/>
          <a:p>
            <a:pPr algn="ctr"/>
            <a:endParaRPr/>
          </a:p>
        </p:txBody>
      </p:sp>
      <p:sp>
        <p:nvSpPr>
          <p:cNvPr id="359" name="矩形"/>
          <p:cNvSpPr/>
          <p:nvPr/>
        </p:nvSpPr>
        <p:spPr>
          <a:xfrm>
            <a:off x="795339" y="528636"/>
            <a:ext cx="3443475" cy="381000"/>
          </a:xfrm>
          <a:prstGeom prst="rect">
            <a:avLst/>
          </a:prstGeom>
          <a:noFill/>
          <a:ln w="9525" cap="flat" cmpd="sng">
            <a:noFill/>
            <a:prstDash val="solid"/>
            <a:round/>
          </a:ln>
        </p:spPr>
        <p:txBody>
          <a:bodyPr vert="horz" wrap="none" lIns="91440" tIns="45720" rIns="91440" bIns="45720" anchor="t" anchorCtr="0">
            <a:spAutoFit/>
          </a:bodyPr>
          <a:lstStyle/>
          <a:p>
            <a:pPr marL="342900" indent="-342900" algn="l">
              <a:lnSpc>
                <a:spcPct val="80000"/>
              </a:lnSpc>
              <a:spcBef>
                <a:spcPct val="20000"/>
              </a:spcBef>
              <a:spcAft>
                <a:spcPts val="0"/>
              </a:spcAft>
              <a:buNone/>
            </a:pPr>
            <a:r>
              <a:rPr lang="en-US" altLang="zh-CN" sz="2400" b="1" i="0" u="none" strike="noStrike" kern="1200" cap="none" spc="0" baseline="0">
                <a:solidFill>
                  <a:srgbClr val="00009E"/>
                </a:solidFill>
                <a:latin typeface="楷体" panose="02010609060101010101" pitchFamily="49" charset="-122"/>
                <a:ea typeface="楷体" panose="02010609060101010101" pitchFamily="49" charset="-122"/>
                <a:cs typeface="Arial" panose="020B0604020202020204" pitchFamily="34" charset="0"/>
              </a:rPr>
              <a:t>Pearson</a:t>
            </a:r>
            <a:r>
              <a:rPr lang="zh-CN" altLang="en-US" sz="2400" b="1" i="0" u="none" strike="noStrike" kern="1200" cap="none" spc="0" baseline="0">
                <a:solidFill>
                  <a:srgbClr val="00009E"/>
                </a:solidFill>
                <a:latin typeface="楷体" panose="02010609060101010101" pitchFamily="49" charset="-122"/>
                <a:ea typeface="楷体" panose="02010609060101010101" pitchFamily="49" charset="-122"/>
                <a:cs typeface="Arial" panose="020B0604020202020204" pitchFamily="34" charset="0"/>
              </a:rPr>
              <a:t>相关系数矩阵</a:t>
            </a:r>
          </a:p>
        </p:txBody>
      </p:sp>
      <p:graphicFrame>
        <p:nvGraphicFramePr>
          <p:cNvPr id="594" name="对象"/>
          <p:cNvGraphicFramePr/>
          <p:nvPr/>
        </p:nvGraphicFramePr>
        <p:xfrm>
          <a:off x="498478" y="4956166"/>
          <a:ext cx="6624638" cy="771524"/>
        </p:xfrm>
        <a:graphic>
          <a:graphicData uri="http://schemas.openxmlformats.org/presentationml/2006/ole">
            <mc:AlternateContent xmlns:mc="http://schemas.openxmlformats.org/markup-compatibility/2006">
              <mc:Choice xmlns:v="urn:schemas-microsoft-com:vml" Requires="v">
                <p:oleObj spid="_x0000_s48135" name="package" r:id="rId8" imgW="3840480" imgH="448945" progId="package">
                  <p:embed/>
                </p:oleObj>
              </mc:Choice>
              <mc:Fallback>
                <p:oleObj name="package" r:id="rId8" imgW="3840480" imgH="448945" progId="package">
                  <p:embed/>
                  <p:pic>
                    <p:nvPicPr>
                      <p:cNvPr id="594" name="对象"/>
                      <p:cNvPicPr/>
                      <p:nvPr/>
                    </p:nvPicPr>
                    <p:blipFill>
                      <a:blip r:embed="rId9" cstate="print"/>
                      <a:stretch>
                        <a:fillRect/>
                      </a:stretch>
                    </p:blipFill>
                    <p:spPr>
                      <a:xfrm>
                        <a:off x="498478" y="4956166"/>
                        <a:ext cx="6624638" cy="771524"/>
                      </a:xfrm>
                      <a:prstGeom prst="rect">
                        <a:avLst/>
                      </a:prstGeom>
                      <a:noFill/>
                      <a:ln w="9525" cap="flat" cmpd="sng">
                        <a:noFill/>
                        <a:prstDash val="solid"/>
                        <a:miter/>
                      </a:ln>
                    </p:spPr>
                  </p:pic>
                </p:oleObj>
              </mc:Fallback>
            </mc:AlternateContent>
          </a:graphicData>
        </a:graphic>
      </p:graphicFrame>
      <p:sp>
        <p:nvSpPr>
          <p:cNvPr id="693" name="右箭头"/>
          <p:cNvSpPr/>
          <p:nvPr/>
        </p:nvSpPr>
        <p:spPr>
          <a:xfrm>
            <a:off x="3503740" y="1851791"/>
            <a:ext cx="450847" cy="71434"/>
          </a:xfrm>
          <a:prstGeom prst="rightArrow">
            <a:avLst>
              <a:gd name="adj1" fmla="val 62203"/>
              <a:gd name="adj2" fmla="val 313903"/>
            </a:avLst>
          </a:prstGeom>
          <a:solidFill>
            <a:schemeClr val="hlink"/>
          </a:solidFill>
          <a:ln w="12700" cap="flat" cmpd="sng">
            <a:solidFill>
              <a:srgbClr val="000000"/>
            </a:solidFill>
            <a:prstDash val="solid"/>
            <a:miter/>
          </a:ln>
        </p:spPr>
        <p:txBody>
          <a:bodyPr rtlCol="0" anchor="ctr"/>
          <a:lstStyle/>
          <a:p>
            <a:pPr algn="ctr"/>
            <a:endParaRPr/>
          </a:p>
        </p:txBody>
      </p:sp>
      <p:sp>
        <p:nvSpPr>
          <p:cNvPr id="694" name="文本框"/>
          <p:cNvSpPr txBox="1"/>
          <p:nvPr/>
        </p:nvSpPr>
        <p:spPr>
          <a:xfrm>
            <a:off x="4091257" y="1721201"/>
            <a:ext cx="3527946" cy="386715"/>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20000"/>
              </a:spcBef>
              <a:spcAft>
                <a:spcPts val="0"/>
              </a:spcAft>
              <a:buClr>
                <a:schemeClr val="hlink"/>
              </a:buClr>
              <a:buFont typeface="Arial" panose="020B0604020202020204" pitchFamily="34" charset="0"/>
            </a:pPr>
            <a:r>
              <a:rPr lang="zh-CN" altLang="en-US" sz="2000" b="0" i="0" u="none" strike="noStrike" kern="1200" cap="none" spc="0" baseline="0">
                <a:solidFill>
                  <a:srgbClr val="FF0000"/>
                </a:solidFill>
                <a:latin typeface="Arial" panose="020B0604020202020204" pitchFamily="34" charset="0"/>
                <a:ea typeface="方正行楷简体" pitchFamily="2" charset="-122"/>
                <a:cs typeface="Times New Roman" panose="02020603050405020304" charset="0"/>
              </a:rPr>
              <a:t>样本数据的Pearson相关矩阵</a:t>
            </a:r>
          </a:p>
        </p:txBody>
      </p:sp>
      <p:sp>
        <p:nvSpPr>
          <p:cNvPr id="695" name="右箭头"/>
          <p:cNvSpPr/>
          <p:nvPr/>
        </p:nvSpPr>
        <p:spPr>
          <a:xfrm>
            <a:off x="3643538" y="3677489"/>
            <a:ext cx="450847" cy="71434"/>
          </a:xfrm>
          <a:prstGeom prst="rightArrow">
            <a:avLst>
              <a:gd name="adj1" fmla="val 62203"/>
              <a:gd name="adj2" fmla="val 313903"/>
            </a:avLst>
          </a:prstGeom>
          <a:solidFill>
            <a:schemeClr val="hlink"/>
          </a:solidFill>
          <a:ln w="12700" cap="flat" cmpd="sng">
            <a:solidFill>
              <a:srgbClr val="000000"/>
            </a:solidFill>
            <a:prstDash val="solid"/>
            <a:miter/>
          </a:ln>
        </p:spPr>
        <p:txBody>
          <a:bodyPr rtlCol="0" anchor="ctr"/>
          <a:lstStyle/>
          <a:p>
            <a:pPr algn="ctr"/>
            <a:endParaRPr/>
          </a:p>
        </p:txBody>
      </p:sp>
      <p:sp>
        <p:nvSpPr>
          <p:cNvPr id="696" name="文本框"/>
          <p:cNvSpPr txBox="1"/>
          <p:nvPr/>
        </p:nvSpPr>
        <p:spPr>
          <a:xfrm>
            <a:off x="4347323" y="2158519"/>
            <a:ext cx="445998" cy="2793107"/>
          </a:xfrm>
          <a:prstGeom prst="rect">
            <a:avLst/>
          </a:prstGeom>
          <a:noFill/>
          <a:ln w="9525" cap="flat" cmpd="sng">
            <a:noFill/>
            <a:prstDash val="solid"/>
            <a:miter/>
          </a:ln>
        </p:spPr>
        <p:txBody>
          <a:bodyPr vert="eaVert" wrap="square" lIns="91440" tIns="45720" rIns="91440" bIns="45720" anchor="t" anchorCtr="0">
            <a:spAutoFit/>
          </a:bodyPr>
          <a:lstStyle/>
          <a:p>
            <a:pPr marL="0" indent="0" algn="l">
              <a:lnSpc>
                <a:spcPct val="100000"/>
              </a:lnSpc>
              <a:spcBef>
                <a:spcPct val="20000"/>
              </a:spcBef>
              <a:spcAft>
                <a:spcPts val="0"/>
              </a:spcAft>
              <a:buClr>
                <a:schemeClr val="hlink"/>
              </a:buClr>
              <a:buFont typeface="Arial" panose="020B0604020202020204" pitchFamily="34" charset="0"/>
            </a:pPr>
            <a:r>
              <a:rPr lang="en-US" altLang="zh-CN" sz="1800" b="1" i="0" u="none" strike="noStrike" kern="1200" cap="none" spc="0" baseline="0">
                <a:solidFill>
                  <a:srgbClr val="FF0000"/>
                </a:solidFill>
                <a:latin typeface="Tw Cen MT Condensed Extra Bold" panose="020B0803020202020204" charset="0"/>
                <a:ea typeface="方正行楷简体" pitchFamily="2" charset="-122"/>
                <a:cs typeface="Tw Cen MT Condensed Extra Bold" panose="020B0803020202020204" charset="0"/>
              </a:rPr>
              <a:t>X</a:t>
            </a:r>
            <a:r>
              <a:rPr lang="zh-CN" altLang="en-US" sz="1800" b="0" i="0" u="none" strike="noStrike" kern="1200" cap="none" spc="0" baseline="0">
                <a:solidFill>
                  <a:srgbClr val="FF0000"/>
                </a:solidFill>
                <a:latin typeface="Arial" panose="020B0604020202020204" pitchFamily="34" charset="0"/>
                <a:ea typeface="方正行楷简体" pitchFamily="2" charset="-122"/>
                <a:cs typeface="Times New Roman" panose="02020603050405020304" charset="0"/>
              </a:rPr>
              <a:t>的第j,k列数据的相关系数</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2000"/>
                                        <p:tgtEl>
                                          <p:spTgt spid="35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351"/>
                                        </p:tgtEl>
                                        <p:attrNameLst>
                                          <p:attrName>style.visibility</p:attrName>
                                        </p:attrNameLst>
                                      </p:cBhvr>
                                      <p:to>
                                        <p:strVal val="visible"/>
                                      </p:to>
                                    </p:set>
                                    <p:animEffect transition="in" filter="barn(inHorizontal)">
                                      <p:cBhvr>
                                        <p:cTn id="12" dur="500"/>
                                        <p:tgtEl>
                                          <p:spTgt spid="35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2"/>
                                        </p:tgtEl>
                                        <p:attrNameLst>
                                          <p:attrName>style.visibility</p:attrName>
                                        </p:attrNameLst>
                                      </p:cBhvr>
                                      <p:to>
                                        <p:strVal val="visible"/>
                                      </p:to>
                                    </p:set>
                                    <p:animEffect transition="in" filter="blinds(horizontal)">
                                      <p:cBhvr>
                                        <p:cTn id="17" dur="500"/>
                                        <p:tgtEl>
                                          <p:spTgt spid="35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93"/>
                                        </p:tgtEl>
                                        <p:attrNameLst>
                                          <p:attrName>style.visibility</p:attrName>
                                        </p:attrNameLst>
                                      </p:cBhvr>
                                      <p:to>
                                        <p:strVal val="visible"/>
                                      </p:to>
                                    </p:set>
                                    <p:animEffect transition="in" filter="blinds(horizontal)">
                                      <p:cBhvr>
                                        <p:cTn id="22" dur="500"/>
                                        <p:tgtEl>
                                          <p:spTgt spid="69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95"/>
                                        </p:tgtEl>
                                        <p:attrNameLst>
                                          <p:attrName>style.visibility</p:attrName>
                                        </p:attrNameLst>
                                      </p:cBhvr>
                                      <p:to>
                                        <p:strVal val="visible"/>
                                      </p:to>
                                    </p:set>
                                    <p:animEffect transition="in" filter="blinds(horizontal)">
                                      <p:cBhvr>
                                        <p:cTn id="27" dur="500"/>
                                        <p:tgtEl>
                                          <p:spTgt spid="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693" grpId="0" animBg="1"/>
      <p:bldP spid="695"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t>142</a:t>
            </a:fld>
            <a:endParaRPr lang="zh-CN" altLang="en-US"/>
          </a:p>
        </p:txBody>
      </p:sp>
      <p:graphicFrame>
        <p:nvGraphicFramePr>
          <p:cNvPr id="591" name="对象"/>
          <p:cNvGraphicFramePr>
            <a:graphicFrameLocks noChangeAspect="1"/>
          </p:cNvGraphicFramePr>
          <p:nvPr/>
        </p:nvGraphicFramePr>
        <p:xfrm>
          <a:off x="687449" y="1050922"/>
          <a:ext cx="3240087" cy="1900238"/>
        </p:xfrm>
        <a:graphic>
          <a:graphicData uri="http://schemas.openxmlformats.org/presentationml/2006/ole">
            <mc:AlternateContent xmlns:mc="http://schemas.openxmlformats.org/markup-compatibility/2006">
              <mc:Choice xmlns:v="urn:schemas-microsoft-com:vml" Requires="v">
                <p:oleObj spid="_x0000_s49157" name="package" r:id="rId4" imgW="1600200" imgH="939800" progId="package">
                  <p:embed/>
                </p:oleObj>
              </mc:Choice>
              <mc:Fallback>
                <p:oleObj name="package" r:id="rId4" imgW="1600200" imgH="939800" progId="package">
                  <p:embed/>
                  <p:pic>
                    <p:nvPicPr>
                      <p:cNvPr id="591" name="对象"/>
                      <p:cNvPicPr>
                        <a:picLocks noChangeAspect="1"/>
                      </p:cNvPicPr>
                      <p:nvPr/>
                    </p:nvPicPr>
                    <p:blipFill>
                      <a:blip r:embed="rId5" cstate="print"/>
                      <a:stretch>
                        <a:fillRect/>
                      </a:stretch>
                    </p:blipFill>
                    <p:spPr>
                      <a:xfrm>
                        <a:off x="687449" y="1050922"/>
                        <a:ext cx="3240087" cy="1900238"/>
                      </a:xfrm>
                      <a:prstGeom prst="rect">
                        <a:avLst/>
                      </a:prstGeom>
                      <a:solidFill>
                        <a:srgbClr val="FFFF00"/>
                      </a:solidFill>
                      <a:ln w="9525" cap="flat" cmpd="sng">
                        <a:noFill/>
                        <a:prstDash val="solid"/>
                        <a:miter/>
                      </a:ln>
                    </p:spPr>
                  </p:pic>
                </p:oleObj>
              </mc:Fallback>
            </mc:AlternateContent>
          </a:graphicData>
        </a:graphic>
      </p:graphicFrame>
      <p:graphicFrame>
        <p:nvGraphicFramePr>
          <p:cNvPr id="592" name="对象"/>
          <p:cNvGraphicFramePr>
            <a:graphicFrameLocks noChangeAspect="1"/>
          </p:cNvGraphicFramePr>
          <p:nvPr/>
        </p:nvGraphicFramePr>
        <p:xfrm>
          <a:off x="468377" y="3065459"/>
          <a:ext cx="3743628" cy="1477961"/>
        </p:xfrm>
        <a:graphic>
          <a:graphicData uri="http://schemas.openxmlformats.org/presentationml/2006/ole">
            <mc:AlternateContent xmlns:mc="http://schemas.openxmlformats.org/markup-compatibility/2006">
              <mc:Choice xmlns:v="urn:schemas-microsoft-com:vml" Requires="v">
                <p:oleObj spid="_x0000_s49158" name="package" r:id="rId6" imgW="2298700" imgH="889000" progId="package">
                  <p:embed/>
                </p:oleObj>
              </mc:Choice>
              <mc:Fallback>
                <p:oleObj name="package" r:id="rId6" imgW="2298700" imgH="889000" progId="package">
                  <p:embed/>
                  <p:pic>
                    <p:nvPicPr>
                      <p:cNvPr id="592" name="对象"/>
                      <p:cNvPicPr>
                        <a:picLocks noChangeAspect="1"/>
                      </p:cNvPicPr>
                      <p:nvPr/>
                    </p:nvPicPr>
                    <p:blipFill>
                      <a:blip r:embed="rId7" cstate="print"/>
                      <a:stretch>
                        <a:fillRect/>
                      </a:stretch>
                    </p:blipFill>
                    <p:spPr>
                      <a:xfrm>
                        <a:off x="468377" y="3065459"/>
                        <a:ext cx="3743628" cy="1477961"/>
                      </a:xfrm>
                      <a:prstGeom prst="rect">
                        <a:avLst/>
                      </a:prstGeom>
                      <a:noFill/>
                      <a:ln w="9525" cap="flat" cmpd="sng">
                        <a:noFill/>
                        <a:prstDash val="solid"/>
                        <a:miter/>
                      </a:ln>
                    </p:spPr>
                  </p:pic>
                </p:oleObj>
              </mc:Fallback>
            </mc:AlternateContent>
          </a:graphicData>
        </a:graphic>
      </p:graphicFrame>
      <p:sp>
        <p:nvSpPr>
          <p:cNvPr id="593" name="矩形"/>
          <p:cNvSpPr/>
          <p:nvPr/>
        </p:nvSpPr>
        <p:spPr>
          <a:xfrm>
            <a:off x="3128986" y="547685"/>
            <a:ext cx="3918501" cy="381000"/>
          </a:xfrm>
          <a:prstGeom prst="rect">
            <a:avLst/>
          </a:prstGeom>
          <a:noFill/>
          <a:ln w="9525" cap="flat" cmpd="sng">
            <a:noFill/>
            <a:prstDash val="solid"/>
            <a:round/>
          </a:ln>
        </p:spPr>
        <p:txBody>
          <a:bodyPr vert="horz" wrap="none" lIns="91440" tIns="45720" rIns="91440" bIns="45720" anchor="t" anchorCtr="0">
            <a:spAutoFit/>
          </a:bodyPr>
          <a:lstStyle/>
          <a:p>
            <a:pPr marL="342900" indent="-342900" algn="l">
              <a:lnSpc>
                <a:spcPct val="80000"/>
              </a:lnSpc>
              <a:spcBef>
                <a:spcPct val="20000"/>
              </a:spcBef>
              <a:spcAft>
                <a:spcPts val="0"/>
              </a:spcAft>
              <a:buNone/>
            </a:pPr>
            <a:r>
              <a:rPr lang="en-US" altLang="zh-CN" sz="2400" b="1" i="0" u="none" strike="noStrike" kern="1200" cap="none" spc="0" baseline="0">
                <a:solidFill>
                  <a:srgbClr val="00009E"/>
                </a:solidFill>
                <a:latin typeface="楷体" panose="02010609060101010101" pitchFamily="49" charset="-122"/>
                <a:ea typeface="楷体" panose="02010609060101010101" pitchFamily="49" charset="-122"/>
                <a:cs typeface="Arial" panose="020B0604020202020204" pitchFamily="34" charset="0"/>
              </a:rPr>
              <a:t>Spearman</a:t>
            </a:r>
            <a:r>
              <a:rPr lang="zh-CN" altLang="en-US" sz="2400" b="1" i="0" u="none" strike="noStrike" kern="1200" cap="none" spc="0" baseline="0">
                <a:solidFill>
                  <a:srgbClr val="00009E"/>
                </a:solidFill>
                <a:latin typeface="楷体" panose="02010609060101010101" pitchFamily="49" charset="-122"/>
                <a:ea typeface="楷体" panose="02010609060101010101" pitchFamily="49" charset="-122"/>
                <a:cs typeface="Arial" panose="020B0604020202020204" pitchFamily="34" charset="0"/>
              </a:rPr>
              <a:t>（秩）相关矩阵</a:t>
            </a:r>
          </a:p>
        </p:txBody>
      </p:sp>
      <p:graphicFrame>
        <p:nvGraphicFramePr>
          <p:cNvPr id="595" name="对象"/>
          <p:cNvGraphicFramePr/>
          <p:nvPr/>
        </p:nvGraphicFramePr>
        <p:xfrm>
          <a:off x="392131" y="4952990"/>
          <a:ext cx="7851813" cy="1357322"/>
        </p:xfrm>
        <a:graphic>
          <a:graphicData uri="http://schemas.openxmlformats.org/presentationml/2006/ole">
            <mc:AlternateContent xmlns:mc="http://schemas.openxmlformats.org/markup-compatibility/2006">
              <mc:Choice xmlns:v="urn:schemas-microsoft-com:vml" Requires="v">
                <p:oleObj spid="_x0000_s49159" name="package" r:id="rId8" imgW="4873625" imgH="793750" progId="package">
                  <p:embed/>
                </p:oleObj>
              </mc:Choice>
              <mc:Fallback>
                <p:oleObj name="package" r:id="rId8" imgW="4873625" imgH="793750" progId="package">
                  <p:embed/>
                  <p:pic>
                    <p:nvPicPr>
                      <p:cNvPr id="595" name="对象"/>
                      <p:cNvPicPr/>
                      <p:nvPr/>
                    </p:nvPicPr>
                    <p:blipFill>
                      <a:blip r:embed="rId9" cstate="print"/>
                      <a:stretch>
                        <a:fillRect/>
                      </a:stretch>
                    </p:blipFill>
                    <p:spPr>
                      <a:xfrm>
                        <a:off x="392131" y="4952990"/>
                        <a:ext cx="7851813" cy="1357322"/>
                      </a:xfrm>
                      <a:prstGeom prst="rect">
                        <a:avLst/>
                      </a:prstGeom>
                      <a:noFill/>
                      <a:ln w="9525" cap="flat" cmpd="sng">
                        <a:noFill/>
                        <a:prstDash val="solid"/>
                        <a:miter/>
                      </a:ln>
                    </p:spPr>
                  </p:pic>
                </p:oleObj>
              </mc:Fallback>
            </mc:AlternateContent>
          </a:graphicData>
        </a:graphic>
      </p:graphicFrame>
      <p:sp>
        <p:nvSpPr>
          <p:cNvPr id="697" name="右箭头"/>
          <p:cNvSpPr/>
          <p:nvPr/>
        </p:nvSpPr>
        <p:spPr>
          <a:xfrm>
            <a:off x="3922834" y="1861316"/>
            <a:ext cx="450847" cy="71434"/>
          </a:xfrm>
          <a:prstGeom prst="rightArrow">
            <a:avLst>
              <a:gd name="adj1" fmla="val 62203"/>
              <a:gd name="adj2" fmla="val 313903"/>
            </a:avLst>
          </a:prstGeom>
          <a:solidFill>
            <a:schemeClr val="hlink"/>
          </a:solidFill>
          <a:ln w="12700" cap="flat" cmpd="sng">
            <a:solidFill>
              <a:srgbClr val="000000"/>
            </a:solidFill>
            <a:prstDash val="solid"/>
            <a:miter/>
          </a:ln>
        </p:spPr>
        <p:txBody>
          <a:bodyPr rtlCol="0" anchor="ctr"/>
          <a:lstStyle/>
          <a:p>
            <a:pPr algn="ctr"/>
            <a:endParaRPr/>
          </a:p>
        </p:txBody>
      </p:sp>
      <p:sp>
        <p:nvSpPr>
          <p:cNvPr id="698" name="文本框"/>
          <p:cNvSpPr txBox="1"/>
          <p:nvPr/>
        </p:nvSpPr>
        <p:spPr>
          <a:xfrm>
            <a:off x="4457632" y="1733523"/>
            <a:ext cx="2922325" cy="329564"/>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20000"/>
              </a:spcBef>
              <a:spcAft>
                <a:spcPts val="0"/>
              </a:spcAft>
              <a:buClr>
                <a:schemeClr val="hlink"/>
              </a:buClr>
              <a:buFont typeface="Arial" panose="020B0604020202020204" pitchFamily="34" charset="0"/>
            </a:pPr>
            <a:r>
              <a:rPr lang="zh-CN" altLang="en-US" sz="1600" b="0" i="0" u="none" strike="noStrike" kern="1200" cap="none" spc="0" baseline="0">
                <a:solidFill>
                  <a:schemeClr val="tx1"/>
                </a:solidFill>
                <a:latin typeface="Arial" panose="020B0604020202020204" pitchFamily="34" charset="0"/>
                <a:ea typeface="方正行楷简体" pitchFamily="2" charset="-122"/>
                <a:cs typeface="Times New Roman" panose="02020603050405020304" charset="0"/>
              </a:rPr>
              <a:t>多维数据的秩相关系数矩阵</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animEffect transition="in" filter="fade">
                                      <p:cBhvr>
                                        <p:cTn id="7" dur="2000"/>
                                        <p:tgtEl>
                                          <p:spTgt spid="5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0"/>
                                  </p:iterate>
                                  <p:childTnLst>
                                    <p:set>
                                      <p:cBhvr>
                                        <p:cTn id="11" dur="1" fill="hold">
                                          <p:stCondLst>
                                            <p:cond delay="0"/>
                                          </p:stCondLst>
                                        </p:cTn>
                                        <p:tgtEl>
                                          <p:spTgt spid="593"/>
                                        </p:tgtEl>
                                        <p:attrNameLst>
                                          <p:attrName>style.visibility</p:attrName>
                                        </p:attrNameLst>
                                      </p:cBhvr>
                                      <p:to>
                                        <p:strVal val="visible"/>
                                      </p:to>
                                    </p:set>
                                    <p:animEffect transition="in" filter="fade">
                                      <p:cBhvr>
                                        <p:cTn id="12" dur="2000"/>
                                        <p:tgtEl>
                                          <p:spTgt spid="59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nodeType="clickEffect">
                                  <p:stCondLst>
                                    <p:cond delay="0"/>
                                  </p:stCondLst>
                                  <p:childTnLst>
                                    <p:set>
                                      <p:cBhvr>
                                        <p:cTn id="16" dur="1" fill="hold">
                                          <p:stCondLst>
                                            <p:cond delay="0"/>
                                          </p:stCondLst>
                                        </p:cTn>
                                        <p:tgtEl>
                                          <p:spTgt spid="592"/>
                                        </p:tgtEl>
                                        <p:attrNameLst>
                                          <p:attrName>style.visibility</p:attrName>
                                        </p:attrNameLst>
                                      </p:cBhvr>
                                      <p:to>
                                        <p:strVal val="visible"/>
                                      </p:to>
                                    </p:set>
                                    <p:animEffect transition="in" filter="barn(inHorizontal)">
                                      <p:cBhvr>
                                        <p:cTn id="17" dur="500"/>
                                        <p:tgtEl>
                                          <p:spTgt spid="59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97"/>
                                        </p:tgtEl>
                                        <p:attrNameLst>
                                          <p:attrName>style.visibility</p:attrName>
                                        </p:attrNameLst>
                                      </p:cBhvr>
                                      <p:to>
                                        <p:strVal val="visible"/>
                                      </p:to>
                                    </p:set>
                                    <p:animEffect transition="in" filter="blinds(horizontal)">
                                      <p:cBhvr>
                                        <p:cTn id="22" dur="5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 grpId="0"/>
      <p:bldP spid="697"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143</a:t>
            </a:fld>
            <a:endParaRPr lang="zh-CN" altLang="en-US">
              <a:latin typeface="Arial" panose="020B0604020202020204" pitchFamily="34" charset="0"/>
              <a:ea typeface="方正行楷简体" pitchFamily="2" charset="-122"/>
              <a:cs typeface="Arial" panose="020B0604020202020204" pitchFamily="34" charset="0"/>
            </a:endParaRPr>
          </a:p>
        </p:txBody>
      </p:sp>
      <p:sp>
        <p:nvSpPr>
          <p:cNvPr id="366" name="矩形"/>
          <p:cNvSpPr/>
          <p:nvPr/>
        </p:nvSpPr>
        <p:spPr>
          <a:xfrm>
            <a:off x="0" y="0"/>
            <a:ext cx="9144000" cy="0"/>
          </a:xfrm>
          <a:prstGeom prst="rect">
            <a:avLst/>
          </a:prstGeom>
          <a:noFill/>
          <a:ln w="9525" cap="flat" cmpd="sng">
            <a:noFill/>
            <a:prstDash val="solid"/>
            <a:round/>
          </a:ln>
        </p:spPr>
        <p:txBody>
          <a:bodyPr rtlCol="0" anchor="ctr"/>
          <a:lstStyle/>
          <a:p>
            <a:pPr algn="ctr"/>
            <a:endParaRPr/>
          </a:p>
        </p:txBody>
      </p:sp>
      <p:sp>
        <p:nvSpPr>
          <p:cNvPr id="368" name="矩形"/>
          <p:cNvSpPr/>
          <p:nvPr/>
        </p:nvSpPr>
        <p:spPr>
          <a:xfrm>
            <a:off x="0" y="3791267"/>
            <a:ext cx="192404" cy="215264"/>
          </a:xfrm>
          <a:prstGeom prst="rect">
            <a:avLst/>
          </a:prstGeom>
          <a:no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en-US" altLang="zh-CN" sz="9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 </a:t>
            </a:r>
            <a:endParaRPr lang="zh-CN" altLang="en-US" sz="18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endParaRPr>
          </a:p>
        </p:txBody>
      </p:sp>
      <p:graphicFrame>
        <p:nvGraphicFramePr>
          <p:cNvPr id="369" name="对象"/>
          <p:cNvGraphicFramePr>
            <a:graphicFrameLocks noChangeAspect="1"/>
          </p:cNvGraphicFramePr>
          <p:nvPr/>
        </p:nvGraphicFramePr>
        <p:xfrm>
          <a:off x="76221" y="1673217"/>
          <a:ext cx="5230812" cy="2578098"/>
        </p:xfrm>
        <a:graphic>
          <a:graphicData uri="http://schemas.openxmlformats.org/presentationml/2006/ole">
            <mc:AlternateContent xmlns:mc="http://schemas.openxmlformats.org/markup-compatibility/2006">
              <mc:Choice xmlns:v="urn:schemas-microsoft-com:vml" Requires="v">
                <p:oleObj spid="_x0000_s50182" name="package" r:id="rId4" imgW="3433445" imgH="1478915" progId="package">
                  <p:embed/>
                </p:oleObj>
              </mc:Choice>
              <mc:Fallback>
                <p:oleObj name="package" r:id="rId4" imgW="3433445" imgH="1478915" progId="package">
                  <p:embed/>
                  <p:pic>
                    <p:nvPicPr>
                      <p:cNvPr id="369" name="对象"/>
                      <p:cNvPicPr>
                        <a:picLocks noChangeAspect="1"/>
                      </p:cNvPicPr>
                      <p:nvPr/>
                    </p:nvPicPr>
                    <p:blipFill>
                      <a:blip r:embed="rId5" cstate="print"/>
                      <a:stretch>
                        <a:fillRect/>
                      </a:stretch>
                    </p:blipFill>
                    <p:spPr>
                      <a:xfrm>
                        <a:off x="76221" y="1673217"/>
                        <a:ext cx="5230812" cy="2578098"/>
                      </a:xfrm>
                      <a:prstGeom prst="rect">
                        <a:avLst/>
                      </a:prstGeom>
                      <a:noFill/>
                      <a:ln w="9525" cap="flat" cmpd="sng">
                        <a:noFill/>
                        <a:prstDash val="solid"/>
                        <a:miter/>
                      </a:ln>
                    </p:spPr>
                  </p:pic>
                </p:oleObj>
              </mc:Fallback>
            </mc:AlternateContent>
          </a:graphicData>
        </a:graphic>
      </p:graphicFrame>
      <p:sp>
        <p:nvSpPr>
          <p:cNvPr id="371" name="矩形"/>
          <p:cNvSpPr/>
          <p:nvPr/>
        </p:nvSpPr>
        <p:spPr>
          <a:xfrm>
            <a:off x="0" y="3903980"/>
            <a:ext cx="192404" cy="215264"/>
          </a:xfrm>
          <a:prstGeom prst="rect">
            <a:avLst/>
          </a:prstGeom>
          <a:no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en-US" altLang="zh-CN" sz="9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 </a:t>
            </a:r>
            <a:endParaRPr lang="zh-CN" altLang="en-US" sz="18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372" name="矩形"/>
          <p:cNvSpPr/>
          <p:nvPr/>
        </p:nvSpPr>
        <p:spPr>
          <a:xfrm>
            <a:off x="0" y="0"/>
            <a:ext cx="9144000" cy="0"/>
          </a:xfrm>
          <a:prstGeom prst="rect">
            <a:avLst/>
          </a:prstGeom>
          <a:noFill/>
          <a:ln w="9525" cap="flat" cmpd="sng">
            <a:noFill/>
            <a:prstDash val="solid"/>
            <a:round/>
          </a:ln>
        </p:spPr>
        <p:txBody>
          <a:bodyPr rtlCol="0" anchor="ctr"/>
          <a:lstStyle/>
          <a:p>
            <a:pPr algn="ctr"/>
            <a:endParaRPr/>
          </a:p>
        </p:txBody>
      </p:sp>
      <p:sp>
        <p:nvSpPr>
          <p:cNvPr id="377" name="矩形"/>
          <p:cNvSpPr/>
          <p:nvPr/>
        </p:nvSpPr>
        <p:spPr>
          <a:xfrm>
            <a:off x="4151312" y="2846704"/>
            <a:ext cx="192403" cy="234314"/>
          </a:xfrm>
          <a:prstGeom prst="rect">
            <a:avLst/>
          </a:prstGeom>
          <a:no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en-US" altLang="zh-CN" sz="1000" b="0"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 </a:t>
            </a:r>
            <a:endParaRPr lang="zh-CN" altLang="en-US" sz="18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381" name="矩形"/>
          <p:cNvSpPr/>
          <p:nvPr/>
        </p:nvSpPr>
        <p:spPr>
          <a:xfrm>
            <a:off x="-4748" y="535307"/>
            <a:ext cx="7775575" cy="386715"/>
          </a:xfrm>
          <a:prstGeom prst="rect">
            <a:avLst/>
          </a:prstGeom>
          <a:noFill/>
          <a:ln w="9525" cap="flat" cmpd="sng">
            <a:noFill/>
            <a:prstDash val="solid"/>
            <a:round/>
          </a:ln>
        </p:spPr>
        <p:txBody>
          <a:bodyPr vert="horz" wrap="square" lIns="91440" tIns="45720" rIns="91440" bIns="45720" anchor="ctr" anchorCtr="0">
            <a:spAutoFit/>
          </a:bodyPr>
          <a:lstStyle/>
          <a:p>
            <a:pPr marL="0" indent="0" algn="l">
              <a:lnSpc>
                <a:spcPct val="100000"/>
              </a:lnSpc>
              <a:spcBef>
                <a:spcPts val="0"/>
              </a:spcBef>
              <a:spcAft>
                <a:spcPts val="0"/>
              </a:spcAft>
              <a:buNone/>
            </a:pPr>
            <a:r>
              <a:rPr lang="zh-CN" altLang="en-US" sz="2000" b="1" i="0" u="none" strike="noStrike" kern="1200" cap="none" spc="0" baseline="0">
                <a:solidFill>
                  <a:srgbClr val="0000FF"/>
                </a:solidFill>
                <a:latin typeface="Arial" panose="020B0604020202020204" pitchFamily="34" charset="0"/>
                <a:ea typeface="楷体" panose="02010609060101010101" pitchFamily="49" charset="-122"/>
                <a:cs typeface="Arial" panose="020B0604020202020204" pitchFamily="34" charset="0"/>
              </a:rPr>
              <a:t>对</a:t>
            </a:r>
            <a:r>
              <a:rPr lang="en-US" altLang="zh-CN" sz="2000" b="1" i="0" u="none" strike="noStrike" kern="1200" cap="none" spc="0" baseline="0">
                <a:solidFill>
                  <a:srgbClr val="0000FF"/>
                </a:solidFill>
                <a:latin typeface="Arial" panose="020B0604020202020204" pitchFamily="34" charset="0"/>
                <a:ea typeface="方正行楷简体" pitchFamily="2" charset="-122"/>
                <a:cs typeface="Arial" panose="020B0604020202020204" pitchFamily="34" charset="0"/>
              </a:rPr>
              <a:t>X</a:t>
            </a:r>
            <a:r>
              <a:rPr lang="en-US" altLang="zh-CN" sz="2000" b="1" i="0" u="none" strike="noStrike" kern="1200" cap="none" spc="0" baseline="-25000">
                <a:solidFill>
                  <a:srgbClr val="0000FF"/>
                </a:solidFill>
                <a:latin typeface="Arial" panose="020B0604020202020204" pitchFamily="34" charset="0"/>
                <a:ea typeface="方正行楷简体" pitchFamily="2" charset="-122"/>
                <a:cs typeface="Arial" panose="020B0604020202020204" pitchFamily="34" charset="0"/>
              </a:rPr>
              <a:t>j</a:t>
            </a:r>
            <a:r>
              <a:rPr lang="zh-CN" altLang="en-US" sz="2000" b="1" i="0" u="none" strike="noStrike" kern="1200" cap="none" spc="0" baseline="0">
                <a:solidFill>
                  <a:srgbClr val="0000FF"/>
                </a:solidFill>
                <a:latin typeface="楷体" panose="02010609060101010101" pitchFamily="49" charset="-122"/>
                <a:ea typeface="楷体" panose="02010609060101010101" pitchFamily="49" charset="-122"/>
                <a:cs typeface="Arial" panose="020B0604020202020204" pitchFamily="34" charset="0"/>
              </a:rPr>
              <a:t>数据标准化</a:t>
            </a:r>
            <a:r>
              <a:rPr lang="en-US" altLang="zh-CN" sz="2000" b="1" i="0" u="none" strike="noStrike" kern="1200" cap="none" spc="0" baseline="0">
                <a:solidFill>
                  <a:srgbClr val="0000FF"/>
                </a:solidFill>
                <a:latin typeface="楷体" panose="02010609060101010101" pitchFamily="49" charset="-122"/>
                <a:ea typeface="楷体" panose="02010609060101010101" pitchFamily="49" charset="-122"/>
                <a:cs typeface="Arial" panose="020B0604020202020204" pitchFamily="34" charset="0"/>
              </a:rPr>
              <a:t>,</a:t>
            </a:r>
            <a:r>
              <a:rPr lang="zh-CN" altLang="en-US" sz="2000" b="1" i="0" u="none" strike="noStrike" kern="1200" cap="none" spc="0" baseline="0">
                <a:solidFill>
                  <a:srgbClr val="0000FF"/>
                </a:solidFill>
                <a:latin typeface="楷体" panose="02010609060101010101" pitchFamily="49" charset="-122"/>
                <a:ea typeface="楷体" panose="02010609060101010101" pitchFamily="49" charset="-122"/>
                <a:cs typeface="Arial" panose="020B0604020202020204" pitchFamily="34" charset="0"/>
              </a:rPr>
              <a:t>得标准化数据矩阵；每行为标准化后样品观测向量</a:t>
            </a:r>
            <a:endParaRPr lang="zh-CN" altLang="en-US" sz="2000" b="0" i="0" u="none" strike="noStrike" kern="1200" cap="none" spc="0" baseline="0">
              <a:solidFill>
                <a:srgbClr val="0000FF"/>
              </a:solidFill>
              <a:latin typeface="方正行楷简体" pitchFamily="2" charset="-122"/>
              <a:ea typeface="方正行楷简体" pitchFamily="2" charset="-122"/>
              <a:cs typeface="Arial" panose="020B0604020202020204" pitchFamily="34" charset="0"/>
            </a:endParaRPr>
          </a:p>
        </p:txBody>
      </p:sp>
      <p:graphicFrame>
        <p:nvGraphicFramePr>
          <p:cNvPr id="699" name="对象"/>
          <p:cNvGraphicFramePr/>
          <p:nvPr/>
        </p:nvGraphicFramePr>
        <p:xfrm>
          <a:off x="561991" y="925553"/>
          <a:ext cx="2778568" cy="746125"/>
        </p:xfrm>
        <a:graphic>
          <a:graphicData uri="http://schemas.openxmlformats.org/presentationml/2006/ole">
            <mc:AlternateContent xmlns:mc="http://schemas.openxmlformats.org/markup-compatibility/2006">
              <mc:Choice xmlns:v="urn:schemas-microsoft-com:vml" Requires="v">
                <p:oleObj spid="_x0000_s50183" name="package" r:id="rId6" imgW="1676400" imgH="469900" progId="package">
                  <p:embed/>
                </p:oleObj>
              </mc:Choice>
              <mc:Fallback>
                <p:oleObj name="package" r:id="rId6" imgW="1676400" imgH="469900" progId="package">
                  <p:embed/>
                  <p:pic>
                    <p:nvPicPr>
                      <p:cNvPr id="699" name="对象"/>
                      <p:cNvPicPr/>
                      <p:nvPr/>
                    </p:nvPicPr>
                    <p:blipFill>
                      <a:blip r:embed="rId7" cstate="print"/>
                      <a:stretch>
                        <a:fillRect/>
                      </a:stretch>
                    </p:blipFill>
                    <p:spPr>
                      <a:xfrm>
                        <a:off x="561991" y="925553"/>
                        <a:ext cx="2778568" cy="746125"/>
                      </a:xfrm>
                      <a:prstGeom prst="rect">
                        <a:avLst/>
                      </a:prstGeom>
                      <a:noFill/>
                      <a:ln w="9525" cap="flat" cmpd="sng">
                        <a:noFill/>
                        <a:prstDash val="solid"/>
                        <a:miter/>
                      </a:ln>
                    </p:spPr>
                  </p:pic>
                </p:oleObj>
              </mc:Fallback>
            </mc:AlternateContent>
          </a:graphicData>
        </a:graphic>
      </p:graphicFrame>
      <p:graphicFrame>
        <p:nvGraphicFramePr>
          <p:cNvPr id="700" name="对象"/>
          <p:cNvGraphicFramePr/>
          <p:nvPr/>
        </p:nvGraphicFramePr>
        <p:xfrm>
          <a:off x="3721867" y="1106526"/>
          <a:ext cx="3800247" cy="388936"/>
        </p:xfrm>
        <a:graphic>
          <a:graphicData uri="http://schemas.openxmlformats.org/presentationml/2006/ole">
            <mc:AlternateContent xmlns:mc="http://schemas.openxmlformats.org/markup-compatibility/2006">
              <mc:Choice xmlns:v="urn:schemas-microsoft-com:vml" Requires="v">
                <p:oleObj spid="_x0000_s50184" name="package" r:id="rId8" imgW="2235200" imgH="241300" progId="package">
                  <p:embed/>
                </p:oleObj>
              </mc:Choice>
              <mc:Fallback>
                <p:oleObj name="package" r:id="rId8" imgW="2235200" imgH="241300" progId="package">
                  <p:embed/>
                  <p:pic>
                    <p:nvPicPr>
                      <p:cNvPr id="700" name="对象"/>
                      <p:cNvPicPr/>
                      <p:nvPr/>
                    </p:nvPicPr>
                    <p:blipFill>
                      <a:blip r:embed="rId9" cstate="print"/>
                      <a:stretch>
                        <a:fillRect/>
                      </a:stretch>
                    </p:blipFill>
                    <p:spPr>
                      <a:xfrm>
                        <a:off x="3721867" y="1106526"/>
                        <a:ext cx="3800247" cy="388936"/>
                      </a:xfrm>
                      <a:prstGeom prst="rect">
                        <a:avLst/>
                      </a:prstGeom>
                      <a:noFill/>
                      <a:ln w="9525" cap="flat" cmpd="sng">
                        <a:noFill/>
                        <a:prstDash val="solid"/>
                        <a:miter/>
                      </a:ln>
                    </p:spPr>
                  </p:pic>
                </p:oleObj>
              </mc:Fallback>
            </mc:AlternateContent>
          </a:graphicData>
        </a:graphic>
      </p:graphicFrame>
      <p:graphicFrame>
        <p:nvGraphicFramePr>
          <p:cNvPr id="701" name="对象"/>
          <p:cNvGraphicFramePr/>
          <p:nvPr/>
        </p:nvGraphicFramePr>
        <p:xfrm>
          <a:off x="236328" y="3902081"/>
          <a:ext cx="5558794" cy="849312"/>
        </p:xfrm>
        <a:graphic>
          <a:graphicData uri="http://schemas.openxmlformats.org/presentationml/2006/ole">
            <mc:AlternateContent xmlns:mc="http://schemas.openxmlformats.org/markup-compatibility/2006">
              <mc:Choice xmlns:v="urn:schemas-microsoft-com:vml" Requires="v">
                <p:oleObj spid="_x0000_s50185" name="package" r:id="rId10" imgW="2689225" imgH="457200" progId="package">
                  <p:embed/>
                </p:oleObj>
              </mc:Choice>
              <mc:Fallback>
                <p:oleObj name="package" r:id="rId10" imgW="2689225" imgH="457200" progId="package">
                  <p:embed/>
                  <p:pic>
                    <p:nvPicPr>
                      <p:cNvPr id="701" name="对象"/>
                      <p:cNvPicPr/>
                      <p:nvPr/>
                    </p:nvPicPr>
                    <p:blipFill>
                      <a:blip r:embed="rId11" cstate="print"/>
                      <a:stretch>
                        <a:fillRect/>
                      </a:stretch>
                    </p:blipFill>
                    <p:spPr>
                      <a:xfrm>
                        <a:off x="236328" y="3902081"/>
                        <a:ext cx="5558794" cy="849312"/>
                      </a:xfrm>
                      <a:prstGeom prst="rect">
                        <a:avLst/>
                      </a:prstGeom>
                      <a:noFill/>
                      <a:ln w="9525" cap="flat" cmpd="sng">
                        <a:noFill/>
                        <a:prstDash val="solid"/>
                        <a:miter/>
                      </a:ln>
                    </p:spPr>
                  </p:pic>
                </p:oleObj>
              </mc:Fallback>
            </mc:AlternateContent>
          </a:graphicData>
        </a:graphic>
      </p:graphicFrame>
      <p:sp>
        <p:nvSpPr>
          <p:cNvPr id="706" name="矩形"/>
          <p:cNvSpPr/>
          <p:nvPr/>
        </p:nvSpPr>
        <p:spPr>
          <a:xfrm>
            <a:off x="351551" y="5181600"/>
            <a:ext cx="7285876" cy="453389"/>
          </a:xfrm>
          <a:prstGeom prst="rect">
            <a:avLst/>
          </a:prstGeom>
          <a:noFill/>
          <a:ln w="9525" cap="flat" cmpd="sng">
            <a:noFill/>
            <a:prstDash val="solid"/>
            <a:round/>
          </a:ln>
        </p:spPr>
        <p:txBody>
          <a:bodyPr vert="horz" wrap="square" lIns="91440" tIns="45720" rIns="91440" bIns="45720" anchor="t" anchorCtr="0">
            <a:spAutoFit/>
          </a:bodyPr>
          <a:lstStyle/>
          <a:p>
            <a:pPr marL="342900" indent="-342900" algn="l">
              <a:lnSpc>
                <a:spcPct val="100000"/>
              </a:lnSpc>
              <a:spcBef>
                <a:spcPct val="20000"/>
              </a:spcBef>
              <a:spcAft>
                <a:spcPts val="0"/>
              </a:spcAft>
              <a:buNone/>
            </a:pPr>
            <a:r>
              <a:rPr lang="zh-CN" altLang="en-US" sz="2400" b="1" i="0" u="none" strike="noStrike" kern="1200" cap="none" spc="0" baseline="0">
                <a:solidFill>
                  <a:srgbClr val="FF3300"/>
                </a:solidFill>
                <a:latin typeface="Arial" panose="020B0604020202020204" pitchFamily="34" charset="0"/>
                <a:ea typeface="隶书" panose="02010509060101010101" pitchFamily="49" charset="-122"/>
                <a:cs typeface="Arial" panose="020B0604020202020204" pitchFamily="34" charset="0"/>
              </a:rPr>
              <a:t>注意</a:t>
            </a:r>
            <a:r>
              <a:rPr lang="en-US" altLang="zh-CN" sz="2400" b="1" i="0" u="none" strike="noStrike" kern="1200" cap="none" spc="0" baseline="0">
                <a:solidFill>
                  <a:srgbClr val="FF3300"/>
                </a:solidFill>
                <a:latin typeface="Arial" panose="020B0604020202020204" pitchFamily="34" charset="0"/>
                <a:ea typeface="方正行楷简体" pitchFamily="2" charset="-122"/>
                <a:cs typeface="Arial" panose="020B0604020202020204" pitchFamily="34" charset="0"/>
              </a:rPr>
              <a:t>:</a:t>
            </a:r>
            <a:r>
              <a:rPr lang="zh-CN" altLang="en-US" sz="2000" b="1" i="0" u="none" strike="noStrike" kern="1200" cap="none" spc="0" baseline="0">
                <a:solidFill>
                  <a:srgbClr val="FF3300"/>
                </a:solidFill>
                <a:latin typeface="楷体" panose="02010609060101010101" pitchFamily="49" charset="-122"/>
                <a:ea typeface="楷体" panose="02010609060101010101" pitchFamily="49" charset="-122"/>
                <a:cs typeface="Arial" panose="020B0604020202020204" pitchFamily="34" charset="0"/>
              </a:rPr>
              <a:t>原数据的相关系数矩阵即为标准化数据协方差阵</a:t>
            </a:r>
            <a:r>
              <a:rPr lang="en-US" altLang="zh-CN" sz="2000" b="1" i="0" u="none" strike="noStrike" kern="1200" cap="none" spc="0" baseline="0">
                <a:solidFill>
                  <a:srgbClr val="FF3300"/>
                </a:solidFill>
                <a:latin typeface="楷体" panose="02010609060101010101" pitchFamily="49" charset="-122"/>
                <a:ea typeface="楷体" panose="02010609060101010101" pitchFamily="49" charset="-122"/>
                <a:cs typeface="Arial" panose="020B0604020202020204" pitchFamily="34" charset="0"/>
              </a:rPr>
              <a:t>.</a:t>
            </a:r>
            <a:endParaRPr lang="zh-CN" altLang="en-US" sz="2000" b="1" i="0" u="none" strike="noStrike" kern="1200" cap="none" spc="0" baseline="0">
              <a:solidFill>
                <a:srgbClr val="FF3300"/>
              </a:solidFill>
              <a:latin typeface="楷体" panose="02010609060101010101" pitchFamily="49" charset="-122"/>
              <a:ea typeface="楷体" panose="02010609060101010101" pitchFamily="49" charset="-122"/>
              <a:cs typeface="Arial" panose="020B0604020202020204" pitchFamily="34" charset="0"/>
            </a:endParaRPr>
          </a:p>
        </p:txBody>
      </p:sp>
      <p:sp>
        <p:nvSpPr>
          <p:cNvPr id="708" name="文本框"/>
          <p:cNvSpPr txBox="1"/>
          <p:nvPr/>
        </p:nvSpPr>
        <p:spPr>
          <a:xfrm>
            <a:off x="5943509" y="2514561"/>
            <a:ext cx="1940440" cy="329564"/>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20000"/>
              </a:spcBef>
              <a:spcAft>
                <a:spcPts val="0"/>
              </a:spcAft>
              <a:buClr>
                <a:schemeClr val="hlink"/>
              </a:buClr>
              <a:buFont typeface="Arial" panose="020B0604020202020204" pitchFamily="34" charset="0"/>
            </a:pPr>
            <a:r>
              <a:rPr lang="zh-CN" altLang="en-US" sz="1600" b="1" i="0" u="none" strike="noStrike" kern="1200" cap="none" spc="0" baseline="0">
                <a:solidFill>
                  <a:srgbClr val="FF0000"/>
                </a:solidFill>
                <a:latin typeface="Arial" panose="020B0604020202020204" pitchFamily="34" charset="0"/>
                <a:ea typeface="方正行楷简体" pitchFamily="2" charset="-122"/>
                <a:cs typeface="Times New Roman" panose="02020603050405020304" charset="0"/>
              </a:rPr>
              <a:t>标准化数据矩阵</a:t>
            </a:r>
            <a:endParaRPr lang="zh-CN" altLang="en-US" sz="1600" b="0" i="0" u="none" strike="noStrike" kern="1200" cap="none" spc="0" baseline="0">
              <a:solidFill>
                <a:srgbClr val="FF0000"/>
              </a:solidFill>
              <a:latin typeface="Arial" panose="020B0604020202020204" pitchFamily="34" charset="0"/>
              <a:ea typeface="方正行楷简体" pitchFamily="2" charset="-122"/>
              <a:cs typeface="Times New Roman" panose="02020603050405020304" charset="0"/>
            </a:endParaRPr>
          </a:p>
        </p:txBody>
      </p:sp>
      <p:sp>
        <p:nvSpPr>
          <p:cNvPr id="709" name="右箭头"/>
          <p:cNvSpPr/>
          <p:nvPr/>
        </p:nvSpPr>
        <p:spPr>
          <a:xfrm>
            <a:off x="5303938" y="2642355"/>
            <a:ext cx="450848" cy="71434"/>
          </a:xfrm>
          <a:prstGeom prst="rightArrow">
            <a:avLst>
              <a:gd name="adj1" fmla="val 62203"/>
              <a:gd name="adj2" fmla="val 313904"/>
            </a:avLst>
          </a:prstGeom>
          <a:solidFill>
            <a:schemeClr val="hlink"/>
          </a:solidFill>
          <a:ln w="12700" cap="flat" cmpd="sng">
            <a:solidFill>
              <a:srgbClr val="000000"/>
            </a:solidFill>
            <a:prstDash val="solid"/>
            <a:miter/>
          </a:ln>
        </p:spPr>
        <p:txBody>
          <a:bodyPr rtlCol="0" anchor="ctr"/>
          <a:lstStyle/>
          <a:p>
            <a:pPr algn="ctr"/>
            <a:endParaRPr/>
          </a:p>
        </p:txBody>
      </p:sp>
      <p:sp>
        <p:nvSpPr>
          <p:cNvPr id="710" name="右箭头"/>
          <p:cNvSpPr/>
          <p:nvPr/>
        </p:nvSpPr>
        <p:spPr>
          <a:xfrm>
            <a:off x="5796156" y="4248980"/>
            <a:ext cx="450848" cy="71434"/>
          </a:xfrm>
          <a:prstGeom prst="rightArrow">
            <a:avLst>
              <a:gd name="adj1" fmla="val 62203"/>
              <a:gd name="adj2" fmla="val 313904"/>
            </a:avLst>
          </a:prstGeom>
          <a:solidFill>
            <a:schemeClr val="hlink"/>
          </a:solidFill>
          <a:ln w="12700" cap="flat" cmpd="sng">
            <a:solidFill>
              <a:srgbClr val="000000"/>
            </a:solidFill>
            <a:prstDash val="solid"/>
            <a:miter/>
          </a:ln>
        </p:spPr>
        <p:txBody>
          <a:bodyPr rtlCol="0" anchor="ctr"/>
          <a:lstStyle/>
          <a:p>
            <a:pPr algn="ctr"/>
            <a:endParaRPr/>
          </a:p>
        </p:txBody>
      </p:sp>
      <p:sp>
        <p:nvSpPr>
          <p:cNvPr id="711" name="文本框"/>
          <p:cNvSpPr txBox="1"/>
          <p:nvPr/>
        </p:nvSpPr>
        <p:spPr>
          <a:xfrm>
            <a:off x="6245016" y="3425925"/>
            <a:ext cx="421402" cy="1799973"/>
          </a:xfrm>
          <a:prstGeom prst="rect">
            <a:avLst/>
          </a:prstGeom>
          <a:noFill/>
          <a:ln w="9525" cap="flat" cmpd="sng">
            <a:noFill/>
            <a:prstDash val="solid"/>
            <a:miter/>
          </a:ln>
        </p:spPr>
        <p:txBody>
          <a:bodyPr vert="eaVert" wrap="square" lIns="91440" tIns="45720" rIns="91440" bIns="45720" anchor="t" anchorCtr="0">
            <a:spAutoFit/>
          </a:bodyPr>
          <a:lstStyle/>
          <a:p>
            <a:pPr marL="0" indent="0" algn="l">
              <a:lnSpc>
                <a:spcPct val="100000"/>
              </a:lnSpc>
              <a:spcBef>
                <a:spcPct val="20000"/>
              </a:spcBef>
              <a:spcAft>
                <a:spcPts val="0"/>
              </a:spcAft>
              <a:buClr>
                <a:schemeClr val="hlink"/>
              </a:buClr>
              <a:buFont typeface="Arial" panose="020B0604020202020204" pitchFamily="34" charset="0"/>
            </a:pPr>
            <a:r>
              <a:rPr lang="zh-CN" altLang="en-US" sz="1600" b="1" i="0" u="none" strike="noStrike" kern="1200" cap="none" spc="0" baseline="0">
                <a:solidFill>
                  <a:srgbClr val="FF0000"/>
                </a:solidFill>
                <a:latin typeface="Arial" panose="020B0604020202020204" pitchFamily="34" charset="0"/>
                <a:ea typeface="方正行楷简体" pitchFamily="2" charset="-122"/>
                <a:cs typeface="Times New Roman" panose="02020603050405020304" charset="0"/>
              </a:rPr>
              <a:t>原数据的相关矩阵</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blinds(horizontal)">
                                      <p:cBhvr>
                                        <p:cTn id="7" dur="500"/>
                                        <p:tgtEl>
                                          <p:spTgt spid="38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9"/>
                                        </p:tgtEl>
                                        <p:attrNameLst>
                                          <p:attrName>style.visibility</p:attrName>
                                        </p:attrNameLst>
                                      </p:cBhvr>
                                      <p:to>
                                        <p:strVal val="visible"/>
                                      </p:to>
                                    </p:set>
                                    <p:animEffect transition="in" filter="blinds(horizontal)">
                                      <p:cBhvr>
                                        <p:cTn id="12" dur="500"/>
                                        <p:tgtEl>
                                          <p:spTgt spid="36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09"/>
                                        </p:tgtEl>
                                        <p:attrNameLst>
                                          <p:attrName>style.visibility</p:attrName>
                                        </p:attrNameLst>
                                      </p:cBhvr>
                                      <p:to>
                                        <p:strVal val="visible"/>
                                      </p:to>
                                    </p:set>
                                    <p:animEffect transition="in" filter="blinds(horizontal)">
                                      <p:cBhvr>
                                        <p:cTn id="17" dur="500"/>
                                        <p:tgtEl>
                                          <p:spTgt spid="70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10"/>
                                        </p:tgtEl>
                                        <p:attrNameLst>
                                          <p:attrName>style.visibility</p:attrName>
                                        </p:attrNameLst>
                                      </p:cBhvr>
                                      <p:to>
                                        <p:strVal val="visible"/>
                                      </p:to>
                                    </p:set>
                                    <p:animEffect transition="in" filter="blinds(horizontal)">
                                      <p:cBhvr>
                                        <p:cTn id="22" dur="500"/>
                                        <p:tgtEl>
                                          <p:spTgt spid="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 grpId="0"/>
      <p:bldP spid="709" grpId="0" animBg="1"/>
      <p:bldP spid="710"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144</a:t>
            </a:fld>
            <a:endParaRPr lang="zh-CN" altLang="en-US">
              <a:latin typeface="Arial" panose="020B0604020202020204" pitchFamily="34" charset="0"/>
              <a:ea typeface="方正行楷简体" pitchFamily="2" charset="-122"/>
              <a:cs typeface="Arial" panose="020B0604020202020204" pitchFamily="34" charset="0"/>
            </a:endParaRPr>
          </a:p>
        </p:txBody>
      </p:sp>
      <p:sp>
        <p:nvSpPr>
          <p:cNvPr id="667" name="椭圆"/>
          <p:cNvSpPr/>
          <p:nvPr/>
        </p:nvSpPr>
        <p:spPr>
          <a:xfrm>
            <a:off x="3305174" y="971556"/>
            <a:ext cx="2641599" cy="2644775"/>
          </a:xfrm>
          <a:prstGeom prst="ellipse">
            <a:avLst/>
          </a:prstGeom>
          <a:solidFill>
            <a:srgbClr val="FFCC99">
              <a:alpha val="35000"/>
            </a:srgbClr>
          </a:solidFill>
          <a:ln w="9525" cap="flat" cmpd="sng">
            <a:noFill/>
            <a:prstDash val="solid"/>
            <a:round/>
          </a:ln>
        </p:spPr>
        <p:txBody>
          <a:bodyPr rtlCol="0" anchor="ctr"/>
          <a:lstStyle/>
          <a:p>
            <a:pPr algn="ctr"/>
            <a:endParaRPr/>
          </a:p>
        </p:txBody>
      </p:sp>
      <p:sp>
        <p:nvSpPr>
          <p:cNvPr id="668" name="椭圆"/>
          <p:cNvSpPr/>
          <p:nvPr/>
        </p:nvSpPr>
        <p:spPr>
          <a:xfrm>
            <a:off x="2090739" y="3186104"/>
            <a:ext cx="2644773" cy="2643186"/>
          </a:xfrm>
          <a:prstGeom prst="ellipse">
            <a:avLst/>
          </a:prstGeom>
          <a:solidFill>
            <a:srgbClr val="FFFF00">
              <a:alpha val="35000"/>
            </a:srgbClr>
          </a:solidFill>
          <a:ln w="9525" cap="flat" cmpd="sng">
            <a:noFill/>
            <a:prstDash val="solid"/>
            <a:round/>
          </a:ln>
        </p:spPr>
        <p:txBody>
          <a:bodyPr rtlCol="0" anchor="ctr"/>
          <a:lstStyle/>
          <a:p>
            <a:pPr algn="ctr"/>
            <a:endParaRPr/>
          </a:p>
        </p:txBody>
      </p:sp>
      <p:sp>
        <p:nvSpPr>
          <p:cNvPr id="670" name="直线"/>
          <p:cNvSpPr/>
          <p:nvPr/>
        </p:nvSpPr>
        <p:spPr>
          <a:xfrm flipV="1">
            <a:off x="5778492" y="3001954"/>
            <a:ext cx="1217611" cy="765175"/>
          </a:xfrm>
          <a:prstGeom prst="line">
            <a:avLst/>
          </a:prstGeom>
          <a:noFill/>
          <a:ln w="19050" cap="flat" cmpd="sng">
            <a:solidFill>
              <a:srgbClr val="4D4D4D"/>
            </a:solidFill>
            <a:prstDash val="solid"/>
            <a:round/>
            <a:headEnd type="oval" w="lg" len="lg"/>
          </a:ln>
        </p:spPr>
        <p:txBody>
          <a:bodyPr rtlCol="0" anchor="ctr"/>
          <a:lstStyle/>
          <a:p>
            <a:pPr algn="ctr"/>
            <a:endParaRPr/>
          </a:p>
        </p:txBody>
      </p:sp>
      <p:sp>
        <p:nvSpPr>
          <p:cNvPr id="671" name="矩形"/>
          <p:cNvSpPr/>
          <p:nvPr/>
        </p:nvSpPr>
        <p:spPr>
          <a:xfrm>
            <a:off x="3895725" y="3322638"/>
            <a:ext cx="1468438" cy="453390"/>
          </a:xfrm>
          <a:prstGeom prst="rect">
            <a:avLst/>
          </a:prstGeom>
          <a:noFill/>
          <a:ln w="9525" cap="flat" cmpd="sng">
            <a:noFill/>
            <a:prstDash val="solid"/>
            <a:round/>
          </a:ln>
        </p:spPr>
        <p:txBody>
          <a:bodyPr vert="horz" wrap="square" lIns="91440" tIns="45720" rIns="91440" bIns="45720" anchor="t" anchorCtr="0">
            <a:spAutoFit/>
          </a:bodyPr>
          <a:lstStyle/>
          <a:p>
            <a:pPr marL="0" indent="0" algn="ctr">
              <a:lnSpc>
                <a:spcPct val="100000"/>
              </a:lnSpc>
              <a:spcBef>
                <a:spcPts val="0"/>
              </a:spcBef>
              <a:spcAft>
                <a:spcPts val="0"/>
              </a:spcAft>
              <a:buNone/>
            </a:pPr>
            <a:r>
              <a:rPr lang="zh-CN" altLang="en-US" sz="2400" b="1" i="0" u="none" strike="noStrike" kern="1200" cap="none" spc="0" baseline="0">
                <a:solidFill>
                  <a:schemeClr val="tx1"/>
                </a:solidFill>
                <a:latin typeface="Arial" panose="020B0604020202020204" pitchFamily="34" charset="0"/>
                <a:ea typeface="微软雅黑" panose="020B0503020204020204" charset="-122"/>
                <a:cs typeface="Arial" panose="020B0604020202020204" pitchFamily="34" charset="0"/>
              </a:rPr>
              <a:t>基本内容</a:t>
            </a:r>
          </a:p>
        </p:txBody>
      </p:sp>
      <p:sp>
        <p:nvSpPr>
          <p:cNvPr id="673" name="矩形"/>
          <p:cNvSpPr/>
          <p:nvPr/>
        </p:nvSpPr>
        <p:spPr>
          <a:xfrm>
            <a:off x="6672259" y="1154114"/>
            <a:ext cx="2447922" cy="2040254"/>
          </a:xfrm>
          <a:prstGeom prst="rect">
            <a:avLst/>
          </a:prstGeom>
          <a:noFill/>
          <a:ln w="9525" cap="flat" cmpd="sng">
            <a:noFill/>
            <a:prstDash val="solid"/>
            <a:round/>
          </a:ln>
        </p:spPr>
        <p:txBody>
          <a:bodyPr vert="horz" wrap="square" lIns="91440" tIns="45720" rIns="91440" bIns="45720" anchor="t" anchorCtr="0">
            <a:spAutoFit/>
          </a:bodyPr>
          <a:lstStyle/>
          <a:p>
            <a:pPr marL="120650" indent="-120650" algn="l">
              <a:lnSpc>
                <a:spcPct val="100000"/>
              </a:lnSpc>
              <a:spcBef>
                <a:spcPct val="50000"/>
              </a:spcBef>
              <a:spcAft>
                <a:spcPts val="0"/>
              </a:spcAft>
              <a:buClrTx/>
              <a:buChar char="•"/>
            </a:pPr>
            <a:r>
              <a:rPr lang="en-US" altLang="zh-CN"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p</a:t>
            </a:r>
            <a:r>
              <a:rPr lang="zh-CN" altLang="en-US"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维总体均值向量</a:t>
            </a:r>
            <a:endParaRPr lang="en-US" altLang="zh-CN"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endParaRPr>
          </a:p>
          <a:p>
            <a:pPr marL="120650" indent="-120650" algn="l">
              <a:lnSpc>
                <a:spcPct val="100000"/>
              </a:lnSpc>
              <a:spcBef>
                <a:spcPct val="50000"/>
              </a:spcBef>
              <a:spcAft>
                <a:spcPts val="0"/>
              </a:spcAft>
              <a:buClrTx/>
              <a:buChar char="•"/>
            </a:pPr>
            <a:r>
              <a:rPr lang="zh-CN" altLang="en-US"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协方差矩阵 </a:t>
            </a:r>
            <a:endParaRPr lang="en-US" altLang="zh-CN"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endParaRPr>
          </a:p>
          <a:p>
            <a:pPr marL="120650" indent="-120650" algn="l">
              <a:lnSpc>
                <a:spcPct val="100000"/>
              </a:lnSpc>
              <a:spcBef>
                <a:spcPct val="50000"/>
              </a:spcBef>
              <a:spcAft>
                <a:spcPts val="0"/>
              </a:spcAft>
              <a:buClrTx/>
              <a:buChar char="•"/>
            </a:pPr>
            <a:r>
              <a:rPr lang="zh-CN" altLang="en-US"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相关系数矩阵</a:t>
            </a:r>
            <a:endParaRPr lang="en-US" altLang="zh-CN" sz="2000" b="0"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endParaRPr>
          </a:p>
          <a:p>
            <a:pPr marL="120650" indent="-120650" algn="l">
              <a:lnSpc>
                <a:spcPct val="80000"/>
              </a:lnSpc>
              <a:spcBef>
                <a:spcPct val="50000"/>
              </a:spcBef>
              <a:spcAft>
                <a:spcPts val="0"/>
              </a:spcAft>
              <a:buClrTx/>
              <a:buChar char="•"/>
            </a:pPr>
            <a:r>
              <a:rPr lang="zh-CN" altLang="en-US"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随机向量的性质</a:t>
            </a:r>
            <a:endParaRPr lang="en-US" altLang="zh-CN"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endParaRPr>
          </a:p>
          <a:p>
            <a:pPr marL="120650" indent="-120650" algn="l">
              <a:lnSpc>
                <a:spcPct val="80000"/>
              </a:lnSpc>
              <a:spcBef>
                <a:spcPct val="50000"/>
              </a:spcBef>
              <a:spcAft>
                <a:spcPts val="0"/>
              </a:spcAft>
              <a:buClrTx/>
              <a:buChar char="•"/>
            </a:pPr>
            <a:r>
              <a:rPr lang="zh-CN" altLang="en-US"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多维正态分布</a:t>
            </a:r>
            <a:r>
              <a:rPr lang="en-US" altLang="zh-CN" sz="1800" b="0"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 </a:t>
            </a:r>
            <a:endParaRPr lang="zh-CN" altLang="en-US" sz="1800" b="0"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endParaRPr>
          </a:p>
        </p:txBody>
      </p:sp>
      <p:sp>
        <p:nvSpPr>
          <p:cNvPr id="678" name="椭圆"/>
          <p:cNvSpPr/>
          <p:nvPr/>
        </p:nvSpPr>
        <p:spPr>
          <a:xfrm>
            <a:off x="4444996" y="3192455"/>
            <a:ext cx="2643188" cy="2643186"/>
          </a:xfrm>
          <a:prstGeom prst="ellipse">
            <a:avLst/>
          </a:prstGeom>
          <a:solidFill>
            <a:srgbClr val="66FFFF">
              <a:alpha val="35000"/>
            </a:srgbClr>
          </a:solidFill>
          <a:ln w="9525" cap="flat" cmpd="sng">
            <a:noFill/>
            <a:prstDash val="solid"/>
            <a:round/>
          </a:ln>
        </p:spPr>
        <p:txBody>
          <a:bodyPr rtlCol="0" anchor="ctr"/>
          <a:lstStyle/>
          <a:p>
            <a:pPr algn="ctr"/>
            <a:endParaRPr/>
          </a:p>
        </p:txBody>
      </p:sp>
      <p:sp>
        <p:nvSpPr>
          <p:cNvPr id="679" name="文本框"/>
          <p:cNvSpPr txBox="1"/>
          <p:nvPr/>
        </p:nvSpPr>
        <p:spPr>
          <a:xfrm>
            <a:off x="4733853" y="3924240"/>
            <a:ext cx="2268607" cy="1424940"/>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ct val="20000"/>
              </a:spcBef>
              <a:spcAft>
                <a:spcPts val="0"/>
              </a:spcAft>
              <a:buClr>
                <a:schemeClr val="hlink"/>
              </a:buClr>
              <a:buFont typeface="Arial" panose="020B0604020202020204" pitchFamily="34" charset="0"/>
            </a:pPr>
            <a:r>
              <a:rPr lang="en-US" altLang="zh-CN" sz="2200" b="1" i="0" u="none" strike="noStrike" kern="1200" cap="none" spc="0" baseline="0">
                <a:solidFill>
                  <a:srgbClr val="0000FF"/>
                </a:solidFill>
                <a:latin typeface="Arial" panose="020B0604020202020204" pitchFamily="34" charset="0"/>
                <a:ea typeface="方正行楷简体" pitchFamily="2" charset="-122"/>
                <a:cs typeface="Times New Roman" panose="02020603050405020304" charset="0"/>
              </a:rPr>
              <a:t>1.3.3总体的数字特征、相关矩阵及多维数据正态分布</a:t>
            </a:r>
            <a:endParaRPr lang="zh-CN" altLang="en-US" sz="2200" b="1" i="0" u="none" strike="noStrike" kern="1200" cap="none" spc="0" baseline="0">
              <a:solidFill>
                <a:srgbClr val="0000FF"/>
              </a:solidFill>
              <a:latin typeface="Arial" panose="020B0604020202020204" pitchFamily="34" charset="0"/>
              <a:ea typeface="方正行楷简体" pitchFamily="2" charset="-122"/>
              <a:cs typeface="Times New Roman" panose="0202060305040502030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671">
                                            <p:txEl>
                                              <p:pRg st="0" end="0"/>
                                            </p:txEl>
                                          </p:spTgt>
                                        </p:tgtEl>
                                        <p:attrNameLst>
                                          <p:attrName>style.visibility</p:attrName>
                                        </p:attrNameLst>
                                      </p:cBhvr>
                                      <p:to>
                                        <p:strVal val="visible"/>
                                      </p:to>
                                    </p:set>
                                    <p:anim calcmode="discrete" valueType="clr">
                                      <p:cBhvr override="childStyle">
                                        <p:cTn id="7" dur="80"/>
                                        <p:tgtEl>
                                          <p:spTgt spid="671">
                                            <p:txEl>
                                              <p:pRg st="0" end="0"/>
                                            </p:txEl>
                                          </p:spTgt>
                                        </p:tgtEl>
                                        <p:attrNameLst>
                                          <p:attrName>style.color</p:attrName>
                                        </p:attrNameLst>
                                      </p:cBhvr>
                                      <p:tavLst>
                                        <p:tav tm="0">
                                          <p:val>
                                            <p:clrVal>
                                              <a:srgbClr val="000000"/>
                                            </p:clrVal>
                                          </p:val>
                                        </p:tav>
                                        <p:tav tm="50000">
                                          <p:val>
                                            <p:clrVal>
                                              <a:srgbClr val="000000"/>
                                            </p:clrVal>
                                          </p:val>
                                        </p:tav>
                                      </p:tavLst>
                                    </p:anim>
                                    <p:anim calcmode="discrete" valueType="clr">
                                      <p:cBhvr>
                                        <p:cTn id="8" dur="80"/>
                                        <p:tgtEl>
                                          <p:spTgt spid="671">
                                            <p:txEl>
                                              <p:pRg st="0" end="0"/>
                                            </p:txEl>
                                          </p:spTgt>
                                        </p:tgtEl>
                                        <p:attrNameLst>
                                          <p:attrName>fillcolor</p:attrName>
                                        </p:attrNameLst>
                                      </p:cBhvr>
                                      <p:tavLst>
                                        <p:tav tm="0">
                                          <p:val>
                                            <p:clrVal>
                                              <a:srgbClr val="000000"/>
                                            </p:clrVal>
                                          </p:val>
                                        </p:tav>
                                        <p:tav tm="50000">
                                          <p:val>
                                            <p:clrVal>
                                              <a:srgbClr val="000000"/>
                                            </p:clrVal>
                                          </p:val>
                                        </p:tav>
                                      </p:tavLst>
                                    </p:anim>
                                    <p:set>
                                      <p:cBhvr>
                                        <p:cTn id="9" dur="80"/>
                                        <p:tgtEl>
                                          <p:spTgt spid="671">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6" presetClass="entr" presetSubtype="26" fill="hold" grpId="0" nodeType="clickEffect">
                                  <p:stCondLst>
                                    <p:cond delay="0"/>
                                  </p:stCondLst>
                                  <p:childTnLst>
                                    <p:set>
                                      <p:cBhvr>
                                        <p:cTn id="13" dur="1" fill="hold">
                                          <p:stCondLst>
                                            <p:cond delay="0"/>
                                          </p:stCondLst>
                                        </p:cTn>
                                        <p:tgtEl>
                                          <p:spTgt spid="667"/>
                                        </p:tgtEl>
                                        <p:attrNameLst>
                                          <p:attrName>style.visibility</p:attrName>
                                        </p:attrNameLst>
                                      </p:cBhvr>
                                      <p:to>
                                        <p:strVal val="visible"/>
                                      </p:to>
                                    </p:set>
                                    <p:animEffect transition="in" filter="barn(inHorizontal)">
                                      <p:cBhvr>
                                        <p:cTn id="14" dur="500"/>
                                        <p:tgtEl>
                                          <p:spTgt spid="667"/>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6" fill="hold" grpId="0" nodeType="clickEffect">
                                  <p:stCondLst>
                                    <p:cond delay="0"/>
                                  </p:stCondLst>
                                  <p:childTnLst>
                                    <p:set>
                                      <p:cBhvr>
                                        <p:cTn id="18" dur="1" fill="hold">
                                          <p:stCondLst>
                                            <p:cond delay="0"/>
                                          </p:stCondLst>
                                        </p:cTn>
                                        <p:tgtEl>
                                          <p:spTgt spid="670"/>
                                        </p:tgtEl>
                                        <p:attrNameLst>
                                          <p:attrName>style.visibility</p:attrName>
                                        </p:attrNameLst>
                                      </p:cBhvr>
                                      <p:to>
                                        <p:strVal val="visible"/>
                                      </p:to>
                                    </p:set>
                                    <p:animEffect transition="in" filter="barn(inHorizontal)">
                                      <p:cBhvr>
                                        <p:cTn id="19" dur="500"/>
                                        <p:tgtEl>
                                          <p:spTgt spid="670"/>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673"/>
                                        </p:tgtEl>
                                        <p:attrNameLst>
                                          <p:attrName>style.visibility</p:attrName>
                                        </p:attrNameLst>
                                      </p:cBhvr>
                                      <p:to>
                                        <p:strVal val="visible"/>
                                      </p:to>
                                    </p:set>
                                    <p:animEffect transition="in" filter="blinds(horizontal)">
                                      <p:cBhvr>
                                        <p:cTn id="24" dur="500"/>
                                        <p:tgtEl>
                                          <p:spTgt spid="673"/>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6" fill="hold" grpId="0" nodeType="clickEffect">
                                  <p:stCondLst>
                                    <p:cond delay="0"/>
                                  </p:stCondLst>
                                  <p:childTnLst>
                                    <p:set>
                                      <p:cBhvr>
                                        <p:cTn id="28" dur="1" fill="hold">
                                          <p:stCondLst>
                                            <p:cond delay="0"/>
                                          </p:stCondLst>
                                        </p:cTn>
                                        <p:tgtEl>
                                          <p:spTgt spid="668"/>
                                        </p:tgtEl>
                                        <p:attrNameLst>
                                          <p:attrName>style.visibility</p:attrName>
                                        </p:attrNameLst>
                                      </p:cBhvr>
                                      <p:to>
                                        <p:strVal val="visible"/>
                                      </p:to>
                                    </p:set>
                                    <p:animEffect transition="in" filter="barn(inHorizontal)">
                                      <p:cBhvr>
                                        <p:cTn id="29" dur="500"/>
                                        <p:tgtEl>
                                          <p:spTgt spid="6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 grpId="0" animBg="1"/>
      <p:bldP spid="668" grpId="0" animBg="1"/>
      <p:bldP spid="670" grpId="0" animBg="1"/>
      <p:bldP spid="673"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145</a:t>
            </a:fld>
            <a:endParaRPr lang="zh-CN" altLang="en-US">
              <a:latin typeface="Arial" panose="020B0604020202020204" pitchFamily="34" charset="0"/>
              <a:ea typeface="方正行楷简体" pitchFamily="2" charset="-122"/>
              <a:cs typeface="Arial" panose="020B0604020202020204" pitchFamily="34" charset="0"/>
            </a:endParaRPr>
          </a:p>
        </p:txBody>
      </p:sp>
      <p:graphicFrame>
        <p:nvGraphicFramePr>
          <p:cNvPr id="443" name="对象"/>
          <p:cNvGraphicFramePr>
            <a:graphicFrameLocks noChangeAspect="1"/>
          </p:cNvGraphicFramePr>
          <p:nvPr/>
        </p:nvGraphicFramePr>
        <p:xfrm>
          <a:off x="666762" y="2703520"/>
          <a:ext cx="6624638" cy="1765297"/>
        </p:xfrm>
        <a:graphic>
          <a:graphicData uri="http://schemas.openxmlformats.org/presentationml/2006/ole">
            <mc:AlternateContent xmlns:mc="http://schemas.openxmlformats.org/markup-compatibility/2006">
              <mc:Choice xmlns:v="urn:schemas-microsoft-com:vml" Requires="v">
                <p:oleObj spid="_x0000_s51212" name="package" r:id="rId4" imgW="3556000" imgH="939800" progId="package">
                  <p:embed/>
                </p:oleObj>
              </mc:Choice>
              <mc:Fallback>
                <p:oleObj name="package" r:id="rId4" imgW="3556000" imgH="939800" progId="package">
                  <p:embed/>
                  <p:pic>
                    <p:nvPicPr>
                      <p:cNvPr id="443" name="对象"/>
                      <p:cNvPicPr>
                        <a:picLocks noChangeAspect="1"/>
                      </p:cNvPicPr>
                      <p:nvPr/>
                    </p:nvPicPr>
                    <p:blipFill>
                      <a:blip r:embed="rId5" cstate="print"/>
                      <a:stretch>
                        <a:fillRect/>
                      </a:stretch>
                    </p:blipFill>
                    <p:spPr>
                      <a:xfrm>
                        <a:off x="666762" y="2703520"/>
                        <a:ext cx="6624638" cy="1765297"/>
                      </a:xfrm>
                      <a:prstGeom prst="rect">
                        <a:avLst/>
                      </a:prstGeom>
                      <a:solidFill>
                        <a:srgbClr val="FFCC00"/>
                      </a:solidFill>
                      <a:ln w="9525" cap="flat" cmpd="sng">
                        <a:noFill/>
                        <a:prstDash val="solid"/>
                        <a:miter/>
                      </a:ln>
                    </p:spPr>
                  </p:pic>
                </p:oleObj>
              </mc:Fallback>
            </mc:AlternateContent>
          </a:graphicData>
        </a:graphic>
      </p:graphicFrame>
      <p:grpSp>
        <p:nvGrpSpPr>
          <p:cNvPr id="684" name="组合"/>
          <p:cNvGrpSpPr/>
          <p:nvPr/>
        </p:nvGrpSpPr>
        <p:grpSpPr>
          <a:xfrm>
            <a:off x="1133474" y="577549"/>
            <a:ext cx="6969122" cy="407987"/>
            <a:chOff x="1133474" y="577549"/>
            <a:chExt cx="6969122" cy="407987"/>
          </a:xfrm>
        </p:grpSpPr>
        <p:sp>
          <p:nvSpPr>
            <p:cNvPr id="445" name="矩形"/>
            <p:cNvSpPr/>
            <p:nvPr/>
          </p:nvSpPr>
          <p:spPr>
            <a:xfrm>
              <a:off x="4430710" y="579137"/>
              <a:ext cx="1551305" cy="327657"/>
            </a:xfrm>
            <a:prstGeom prst="rect">
              <a:avLst/>
            </a:prstGeom>
            <a:noFill/>
            <a:ln w="9525" cap="flat" cmpd="sng">
              <a:noFill/>
              <a:prstDash val="solid"/>
              <a:round/>
            </a:ln>
          </p:spPr>
          <p:txBody>
            <a:bodyPr vert="horz" wrap="none" lIns="91440" tIns="45720" rIns="91440" bIns="45720" anchor="t" anchorCtr="0">
              <a:spAutoFit/>
            </a:bodyPr>
            <a:lstStyle/>
            <a:p>
              <a:pPr marL="342900" indent="-342900" algn="l">
                <a:lnSpc>
                  <a:spcPct val="80000"/>
                </a:lnSpc>
                <a:spcBef>
                  <a:spcPct val="20000"/>
                </a:spcBef>
                <a:spcAft>
                  <a:spcPts val="0"/>
                </a:spcAft>
                <a:buNone/>
              </a:pPr>
              <a:r>
                <a:rPr lang="zh-CN" altLang="en-US" sz="20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分布函数</a:t>
              </a:r>
            </a:p>
          </p:txBody>
        </p:sp>
        <p:sp>
          <p:nvSpPr>
            <p:cNvPr id="446" name="矩形"/>
            <p:cNvSpPr/>
            <p:nvPr/>
          </p:nvSpPr>
          <p:spPr>
            <a:xfrm>
              <a:off x="1133474" y="577865"/>
              <a:ext cx="1208405" cy="386715"/>
            </a:xfrm>
            <a:prstGeom prst="rect">
              <a:avLst/>
            </a:prstGeom>
            <a:no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zh-CN" altLang="en-US" sz="2000" b="0" i="0" u="none" strike="noStrike" kern="1200" cap="none" spc="0" baseline="0">
                  <a:solidFill>
                    <a:schemeClr val="tx1"/>
                  </a:solidFill>
                  <a:latin typeface="宋体" panose="02010600030101010101" pitchFamily="2" charset="-122"/>
                  <a:ea typeface="宋体" panose="02010600030101010101" pitchFamily="2" charset="-122"/>
                  <a:cs typeface="Times New Roman" panose="02020603050405020304" charset="0"/>
                </a:rPr>
                <a:t>多维总体</a:t>
              </a:r>
              <a:r>
                <a:rPr lang="en-US" altLang="zh-CN" sz="8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 </a:t>
              </a:r>
              <a:endParaRPr lang="zh-CN" altLang="en-US" sz="18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endParaRPr>
            </a:p>
          </p:txBody>
        </p:sp>
        <p:graphicFrame>
          <p:nvGraphicFramePr>
            <p:cNvPr id="447" name="对象"/>
            <p:cNvGraphicFramePr>
              <a:graphicFrameLocks noChangeAspect="1"/>
            </p:cNvGraphicFramePr>
            <p:nvPr/>
          </p:nvGraphicFramePr>
          <p:xfrm>
            <a:off x="2341559" y="579137"/>
            <a:ext cx="2089150" cy="380998"/>
          </p:xfrm>
          <a:graphic>
            <a:graphicData uri="http://schemas.openxmlformats.org/presentationml/2006/ole">
              <mc:AlternateContent xmlns:mc="http://schemas.openxmlformats.org/markup-compatibility/2006">
                <mc:Choice xmlns:v="urn:schemas-microsoft-com:vml" Requires="v">
                  <p:oleObj spid="_x0000_s51213" name="package" r:id="rId6" imgW="1409065" imgH="254000" progId="package">
                    <p:embed/>
                  </p:oleObj>
                </mc:Choice>
                <mc:Fallback>
                  <p:oleObj name="package" r:id="rId6" imgW="1409065" imgH="254000" progId="package">
                    <p:embed/>
                    <p:pic>
                      <p:nvPicPr>
                        <p:cNvPr id="447" name="对象"/>
                        <p:cNvPicPr>
                          <a:picLocks noChangeAspect="1"/>
                        </p:cNvPicPr>
                        <p:nvPr/>
                      </p:nvPicPr>
                      <p:blipFill>
                        <a:blip r:embed="rId7" cstate="print"/>
                        <a:stretch>
                          <a:fillRect/>
                        </a:stretch>
                      </p:blipFill>
                      <p:spPr>
                        <a:xfrm>
                          <a:off x="2341559" y="579137"/>
                          <a:ext cx="2089150" cy="380998"/>
                        </a:xfrm>
                        <a:prstGeom prst="rect">
                          <a:avLst/>
                        </a:prstGeom>
                        <a:noFill/>
                        <a:ln w="9525" cap="flat" cmpd="sng">
                          <a:noFill/>
                          <a:prstDash val="solid"/>
                          <a:miter/>
                        </a:ln>
                      </p:spPr>
                    </p:pic>
                  </p:oleObj>
                </mc:Fallback>
              </mc:AlternateContent>
            </a:graphicData>
          </a:graphic>
        </p:graphicFrame>
        <p:graphicFrame>
          <p:nvGraphicFramePr>
            <p:cNvPr id="448" name="对象"/>
            <p:cNvGraphicFramePr>
              <a:graphicFrameLocks noChangeAspect="1"/>
            </p:cNvGraphicFramePr>
            <p:nvPr/>
          </p:nvGraphicFramePr>
          <p:xfrm>
            <a:off x="5583234" y="577549"/>
            <a:ext cx="2519362" cy="407987"/>
          </p:xfrm>
          <a:graphic>
            <a:graphicData uri="http://schemas.openxmlformats.org/presentationml/2006/ole">
              <mc:AlternateContent xmlns:mc="http://schemas.openxmlformats.org/markup-compatibility/2006">
                <mc:Choice xmlns:v="urn:schemas-microsoft-com:vml" Requires="v">
                  <p:oleObj spid="_x0000_s51214" name="package" r:id="rId8" imgW="1473200" imgH="241300" progId="package">
                    <p:embed/>
                  </p:oleObj>
                </mc:Choice>
                <mc:Fallback>
                  <p:oleObj name="package" r:id="rId8" imgW="1473200" imgH="241300" progId="package">
                    <p:embed/>
                    <p:pic>
                      <p:nvPicPr>
                        <p:cNvPr id="448" name="对象"/>
                        <p:cNvPicPr>
                          <a:picLocks noChangeAspect="1"/>
                        </p:cNvPicPr>
                        <p:nvPr/>
                      </p:nvPicPr>
                      <p:blipFill>
                        <a:blip r:embed="rId9" cstate="print"/>
                        <a:stretch>
                          <a:fillRect/>
                        </a:stretch>
                      </p:blipFill>
                      <p:spPr>
                        <a:xfrm>
                          <a:off x="5583234" y="577549"/>
                          <a:ext cx="2519362" cy="407987"/>
                        </a:xfrm>
                        <a:prstGeom prst="rect">
                          <a:avLst/>
                        </a:prstGeom>
                        <a:noFill/>
                        <a:ln w="9525" cap="flat" cmpd="sng">
                          <a:noFill/>
                          <a:prstDash val="solid"/>
                          <a:miter/>
                        </a:ln>
                      </p:spPr>
                    </p:pic>
                  </p:oleObj>
                </mc:Fallback>
              </mc:AlternateContent>
            </a:graphicData>
          </a:graphic>
        </p:graphicFrame>
      </p:grpSp>
      <p:sp>
        <p:nvSpPr>
          <p:cNvPr id="449" name="矩形"/>
          <p:cNvSpPr/>
          <p:nvPr/>
        </p:nvSpPr>
        <p:spPr>
          <a:xfrm>
            <a:off x="0" y="0"/>
            <a:ext cx="9144000" cy="0"/>
          </a:xfrm>
          <a:prstGeom prst="rect">
            <a:avLst/>
          </a:prstGeom>
          <a:noFill/>
          <a:ln w="9525" cap="flat" cmpd="sng">
            <a:noFill/>
            <a:prstDash val="solid"/>
            <a:round/>
          </a:ln>
        </p:spPr>
        <p:txBody>
          <a:bodyPr rtlCol="0" anchor="ctr"/>
          <a:lstStyle/>
          <a:p>
            <a:pPr algn="ctr"/>
            <a:endParaRPr/>
          </a:p>
        </p:txBody>
      </p:sp>
      <p:grpSp>
        <p:nvGrpSpPr>
          <p:cNvPr id="686" name="组合"/>
          <p:cNvGrpSpPr/>
          <p:nvPr/>
        </p:nvGrpSpPr>
        <p:grpSpPr>
          <a:xfrm>
            <a:off x="1128713" y="1684342"/>
            <a:ext cx="7186606" cy="503236"/>
            <a:chOff x="1128713" y="1684342"/>
            <a:chExt cx="7186606" cy="503236"/>
          </a:xfrm>
        </p:grpSpPr>
        <p:graphicFrame>
          <p:nvGraphicFramePr>
            <p:cNvPr id="450" name="对象"/>
            <p:cNvGraphicFramePr>
              <a:graphicFrameLocks noChangeAspect="1"/>
            </p:cNvGraphicFramePr>
            <p:nvPr/>
          </p:nvGraphicFramePr>
          <p:xfrm>
            <a:off x="5635621" y="1793878"/>
            <a:ext cx="2679699" cy="390525"/>
          </p:xfrm>
          <a:graphic>
            <a:graphicData uri="http://schemas.openxmlformats.org/presentationml/2006/ole">
              <mc:AlternateContent xmlns:mc="http://schemas.openxmlformats.org/markup-compatibility/2006">
                <mc:Choice xmlns:v="urn:schemas-microsoft-com:vml" Requires="v">
                  <p:oleObj spid="_x0000_s51215" name="package" r:id="rId10" imgW="1574800" imgH="228600" progId="package">
                    <p:embed/>
                  </p:oleObj>
                </mc:Choice>
                <mc:Fallback>
                  <p:oleObj name="package" r:id="rId10" imgW="1574800" imgH="228600" progId="package">
                    <p:embed/>
                    <p:pic>
                      <p:nvPicPr>
                        <p:cNvPr id="450" name="对象"/>
                        <p:cNvPicPr>
                          <a:picLocks noChangeAspect="1"/>
                        </p:cNvPicPr>
                        <p:nvPr/>
                      </p:nvPicPr>
                      <p:blipFill>
                        <a:blip r:embed="rId11" cstate="print"/>
                        <a:stretch>
                          <a:fillRect/>
                        </a:stretch>
                      </p:blipFill>
                      <p:spPr>
                        <a:xfrm>
                          <a:off x="5635621" y="1793878"/>
                          <a:ext cx="2679699" cy="390525"/>
                        </a:xfrm>
                        <a:prstGeom prst="rect">
                          <a:avLst/>
                        </a:prstGeom>
                        <a:noFill/>
                        <a:ln w="9525" cap="flat" cmpd="sng">
                          <a:noFill/>
                          <a:prstDash val="solid"/>
                          <a:miter/>
                        </a:ln>
                      </p:spPr>
                    </p:pic>
                  </p:oleObj>
                </mc:Fallback>
              </mc:AlternateContent>
            </a:graphicData>
          </a:graphic>
        </p:graphicFrame>
        <p:graphicFrame>
          <p:nvGraphicFramePr>
            <p:cNvPr id="451" name="对象"/>
            <p:cNvGraphicFramePr>
              <a:graphicFrameLocks noChangeAspect="1"/>
            </p:cNvGraphicFramePr>
            <p:nvPr/>
          </p:nvGraphicFramePr>
          <p:xfrm>
            <a:off x="2941632" y="1684342"/>
            <a:ext cx="2520949" cy="503236"/>
          </p:xfrm>
          <a:graphic>
            <a:graphicData uri="http://schemas.openxmlformats.org/presentationml/2006/ole">
              <mc:AlternateContent xmlns:mc="http://schemas.openxmlformats.org/markup-compatibility/2006">
                <mc:Choice xmlns:v="urn:schemas-microsoft-com:vml" Requires="v">
                  <p:oleObj spid="_x0000_s51216" name="package" r:id="rId12" imgW="1282700" imgH="254000" progId="package">
                    <p:embed/>
                  </p:oleObj>
                </mc:Choice>
                <mc:Fallback>
                  <p:oleObj name="package" r:id="rId12" imgW="1282700" imgH="254000" progId="package">
                    <p:embed/>
                    <p:pic>
                      <p:nvPicPr>
                        <p:cNvPr id="451" name="对象"/>
                        <p:cNvPicPr>
                          <a:picLocks noChangeAspect="1"/>
                        </p:cNvPicPr>
                        <p:nvPr/>
                      </p:nvPicPr>
                      <p:blipFill>
                        <a:blip r:embed="rId13" cstate="print"/>
                        <a:stretch>
                          <a:fillRect/>
                        </a:stretch>
                      </p:blipFill>
                      <p:spPr>
                        <a:xfrm>
                          <a:off x="2941632" y="1684342"/>
                          <a:ext cx="2520949" cy="503236"/>
                        </a:xfrm>
                        <a:prstGeom prst="rect">
                          <a:avLst/>
                        </a:prstGeom>
                        <a:solidFill>
                          <a:srgbClr val="FFD215"/>
                        </a:solidFill>
                        <a:ln w="9525" cap="flat" cmpd="sng">
                          <a:noFill/>
                          <a:prstDash val="solid"/>
                          <a:miter/>
                        </a:ln>
                      </p:spPr>
                    </p:pic>
                  </p:oleObj>
                </mc:Fallback>
              </mc:AlternateContent>
            </a:graphicData>
          </a:graphic>
        </p:graphicFrame>
        <p:sp>
          <p:nvSpPr>
            <p:cNvPr id="453" name="矩形"/>
            <p:cNvSpPr/>
            <p:nvPr/>
          </p:nvSpPr>
          <p:spPr>
            <a:xfrm>
              <a:off x="1128713" y="1686247"/>
              <a:ext cx="1873247" cy="453389"/>
            </a:xfrm>
            <a:prstGeom prst="rect">
              <a:avLst/>
            </a:prstGeom>
            <a:noFill/>
            <a:ln w="9525" cap="flat" cmpd="sng">
              <a:noFill/>
              <a:prstDash val="solid"/>
              <a:round/>
            </a:ln>
          </p:spPr>
          <p:txBody>
            <a:bodyPr vert="horz" wrap="square" lIns="91440" tIns="45720" rIns="91440" bIns="45720" anchor="ctr" anchorCtr="0">
              <a:spAutoFit/>
            </a:bodyPr>
            <a:lstStyle/>
            <a:p>
              <a:pPr marL="0" indent="0" algn="l">
                <a:lnSpc>
                  <a:spcPct val="100000"/>
                </a:lnSpc>
                <a:spcBef>
                  <a:spcPts val="0"/>
                </a:spcBef>
                <a:spcAft>
                  <a:spcPts val="0"/>
                </a:spcAft>
                <a:buNone/>
              </a:pPr>
              <a:r>
                <a:rPr lang="zh-CN" altLang="en-US" sz="2400" b="1" i="0" u="none" strike="noStrike" kern="1200" cap="none" spc="0" baseline="0">
                  <a:solidFill>
                    <a:srgbClr val="0000FF"/>
                  </a:solidFill>
                  <a:latin typeface="Arial" panose="020B0604020202020204" pitchFamily="34" charset="0"/>
                  <a:ea typeface="宋体" panose="02010600030101010101" pitchFamily="2" charset="-122"/>
                  <a:cs typeface="Arial" panose="020B0604020202020204" pitchFamily="34" charset="0"/>
                </a:rPr>
                <a:t>均值向量</a:t>
              </a:r>
              <a:r>
                <a:rPr lang="zh-CN" altLang="en-US" sz="2000" b="1" i="0" u="none" strike="noStrike" kern="1200" cap="none" spc="0" baseline="0">
                  <a:solidFill>
                    <a:srgbClr val="0000FF"/>
                  </a:solidFill>
                  <a:latin typeface="Arial" panose="020B0604020202020204" pitchFamily="34" charset="0"/>
                  <a:ea typeface="宋体" panose="02010600030101010101" pitchFamily="2" charset="-122"/>
                  <a:cs typeface="Arial" panose="020B0604020202020204" pitchFamily="34" charset="0"/>
                </a:rPr>
                <a:t>：</a:t>
              </a:r>
            </a:p>
          </p:txBody>
        </p:sp>
      </p:grpSp>
      <p:grpSp>
        <p:nvGrpSpPr>
          <p:cNvPr id="685" name="组合"/>
          <p:cNvGrpSpPr/>
          <p:nvPr/>
        </p:nvGrpSpPr>
        <p:grpSpPr>
          <a:xfrm>
            <a:off x="796923" y="1127446"/>
            <a:ext cx="6619874" cy="420365"/>
            <a:chOff x="796923" y="1127446"/>
            <a:chExt cx="6619874" cy="420365"/>
          </a:xfrm>
        </p:grpSpPr>
        <p:sp>
          <p:nvSpPr>
            <p:cNvPr id="452" name="矩形"/>
            <p:cNvSpPr/>
            <p:nvPr/>
          </p:nvSpPr>
          <p:spPr>
            <a:xfrm>
              <a:off x="796923" y="1127446"/>
              <a:ext cx="2224402" cy="386715"/>
            </a:xfrm>
            <a:prstGeom prst="rect">
              <a:avLst/>
            </a:prstGeom>
            <a:no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zh-CN" altLang="en-US" sz="20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连续总体概率密度 </a:t>
              </a:r>
            </a:p>
          </p:txBody>
        </p:sp>
        <p:graphicFrame>
          <p:nvGraphicFramePr>
            <p:cNvPr id="454" name="对象"/>
            <p:cNvGraphicFramePr>
              <a:graphicFrameLocks noChangeAspect="1"/>
            </p:cNvGraphicFramePr>
            <p:nvPr/>
          </p:nvGraphicFramePr>
          <p:xfrm>
            <a:off x="3024185" y="1131889"/>
            <a:ext cx="4392612" cy="415922"/>
          </p:xfrm>
          <a:graphic>
            <a:graphicData uri="http://schemas.openxmlformats.org/presentationml/2006/ole">
              <mc:AlternateContent xmlns:mc="http://schemas.openxmlformats.org/markup-compatibility/2006">
                <mc:Choice xmlns:v="urn:schemas-microsoft-com:vml" Requires="v">
                  <p:oleObj spid="_x0000_s51217" name="package" r:id="rId14" imgW="2654300" imgH="254000" progId="package">
                    <p:embed/>
                  </p:oleObj>
                </mc:Choice>
                <mc:Fallback>
                  <p:oleObj name="package" r:id="rId14" imgW="2654300" imgH="254000" progId="package">
                    <p:embed/>
                    <p:pic>
                      <p:nvPicPr>
                        <p:cNvPr id="454" name="对象"/>
                        <p:cNvPicPr>
                          <a:picLocks noChangeAspect="1"/>
                        </p:cNvPicPr>
                        <p:nvPr/>
                      </p:nvPicPr>
                      <p:blipFill>
                        <a:blip r:embed="rId15" cstate="print"/>
                        <a:stretch>
                          <a:fillRect/>
                        </a:stretch>
                      </p:blipFill>
                      <p:spPr>
                        <a:xfrm>
                          <a:off x="3024185" y="1131889"/>
                          <a:ext cx="4392612" cy="415922"/>
                        </a:xfrm>
                        <a:prstGeom prst="rect">
                          <a:avLst/>
                        </a:prstGeom>
                        <a:noFill/>
                        <a:ln w="9525" cap="flat" cmpd="sng">
                          <a:noFill/>
                          <a:prstDash val="solid"/>
                          <a:miter/>
                        </a:ln>
                      </p:spPr>
                    </p:pic>
                  </p:oleObj>
                </mc:Fallback>
              </mc:AlternateContent>
            </a:graphicData>
          </a:graphic>
        </p:graphicFrame>
      </p:grpSp>
      <p:sp>
        <p:nvSpPr>
          <p:cNvPr id="455" name="矩形"/>
          <p:cNvSpPr/>
          <p:nvPr/>
        </p:nvSpPr>
        <p:spPr>
          <a:xfrm>
            <a:off x="663582" y="2327279"/>
            <a:ext cx="2961145" cy="381000"/>
          </a:xfrm>
          <a:prstGeom prst="rect">
            <a:avLst/>
          </a:prstGeom>
          <a:noFill/>
          <a:ln w="9525" cap="flat" cmpd="sng">
            <a:noFill/>
            <a:prstDash val="solid"/>
            <a:round/>
          </a:ln>
        </p:spPr>
        <p:txBody>
          <a:bodyPr vert="horz" wrap="none" lIns="91440" tIns="45720" rIns="91440" bIns="45720" anchor="t" anchorCtr="0">
            <a:spAutoFit/>
          </a:bodyPr>
          <a:lstStyle/>
          <a:p>
            <a:pPr marL="342900" indent="-342900" algn="l">
              <a:lnSpc>
                <a:spcPct val="80000"/>
              </a:lnSpc>
              <a:spcBef>
                <a:spcPct val="20000"/>
              </a:spcBef>
              <a:spcAft>
                <a:spcPts val="0"/>
              </a:spcAft>
              <a:buNone/>
            </a:pPr>
            <a:r>
              <a:rPr lang="zh-CN" altLang="en-US" sz="2400" b="1" i="0" u="none" strike="noStrike" kern="1200" cap="none" spc="0" baseline="0">
                <a:solidFill>
                  <a:srgbClr val="0033CC"/>
                </a:solidFill>
                <a:latin typeface="Arial" panose="020B0604020202020204" pitchFamily="34" charset="0"/>
                <a:ea typeface="方正行楷简体" pitchFamily="2" charset="-122"/>
                <a:cs typeface="Times New Roman" panose="02020603050405020304" charset="0"/>
              </a:rPr>
              <a:t>总体协方差矩阵：</a:t>
            </a:r>
          </a:p>
        </p:txBody>
      </p:sp>
      <p:graphicFrame>
        <p:nvGraphicFramePr>
          <p:cNvPr id="456" name="对象"/>
          <p:cNvGraphicFramePr>
            <a:graphicFrameLocks noChangeAspect="1"/>
          </p:cNvGraphicFramePr>
          <p:nvPr/>
        </p:nvGraphicFramePr>
        <p:xfrm>
          <a:off x="2522539" y="4724400"/>
          <a:ext cx="5433409" cy="1835149"/>
        </p:xfrm>
        <a:graphic>
          <a:graphicData uri="http://schemas.openxmlformats.org/presentationml/2006/ole">
            <mc:AlternateContent xmlns:mc="http://schemas.openxmlformats.org/markup-compatibility/2006">
              <mc:Choice xmlns:v="urn:schemas-microsoft-com:vml" Requires="v">
                <p:oleObj spid="_x0000_s51218" name="package" r:id="rId16" imgW="3657600" imgH="1193800" progId="package">
                  <p:embed/>
                </p:oleObj>
              </mc:Choice>
              <mc:Fallback>
                <p:oleObj name="package" r:id="rId16" imgW="3657600" imgH="1193800" progId="package">
                  <p:embed/>
                  <p:pic>
                    <p:nvPicPr>
                      <p:cNvPr id="456" name="对象"/>
                      <p:cNvPicPr>
                        <a:picLocks noChangeAspect="1"/>
                      </p:cNvPicPr>
                      <p:nvPr/>
                    </p:nvPicPr>
                    <p:blipFill>
                      <a:blip r:embed="rId17" cstate="print"/>
                      <a:stretch>
                        <a:fillRect/>
                      </a:stretch>
                    </p:blipFill>
                    <p:spPr>
                      <a:xfrm>
                        <a:off x="2522539" y="4724400"/>
                        <a:ext cx="5433409" cy="1835149"/>
                      </a:xfrm>
                      <a:prstGeom prst="rect">
                        <a:avLst/>
                      </a:prstGeom>
                      <a:noFill/>
                      <a:ln w="9525" cap="flat" cmpd="sng">
                        <a:noFill/>
                        <a:prstDash val="solid"/>
                        <a:miter/>
                      </a:ln>
                    </p:spPr>
                  </p:pic>
                </p:oleObj>
              </mc:Fallback>
            </mc:AlternateContent>
          </a:graphicData>
        </a:graphic>
      </p:graphicFrame>
      <p:sp>
        <p:nvSpPr>
          <p:cNvPr id="457" name="矩形"/>
          <p:cNvSpPr/>
          <p:nvPr/>
        </p:nvSpPr>
        <p:spPr>
          <a:xfrm>
            <a:off x="0" y="0"/>
            <a:ext cx="9144000" cy="0"/>
          </a:xfrm>
          <a:prstGeom prst="rect">
            <a:avLst/>
          </a:prstGeom>
          <a:noFill/>
          <a:ln w="9525" cap="flat" cmpd="sng">
            <a:noFill/>
            <a:prstDash val="solid"/>
            <a:round/>
          </a:ln>
        </p:spPr>
        <p:txBody>
          <a:bodyPr rtlCol="0" anchor="ctr"/>
          <a:lstStyle/>
          <a:p>
            <a:pPr algn="ctr"/>
            <a:endParaRPr/>
          </a:p>
        </p:txBody>
      </p:sp>
      <p:sp>
        <p:nvSpPr>
          <p:cNvPr id="458" name="圆角矩形"/>
          <p:cNvSpPr/>
          <p:nvPr/>
        </p:nvSpPr>
        <p:spPr>
          <a:xfrm>
            <a:off x="250825" y="4724400"/>
            <a:ext cx="2271714" cy="1790600"/>
          </a:xfrm>
          <a:prstGeom prst="roundRect">
            <a:avLst>
              <a:gd name="adj" fmla="val 16666"/>
            </a:avLst>
          </a:prstGeom>
          <a:solidFill>
            <a:srgbClr val="CCFFFF"/>
          </a:solidFill>
          <a:ln w="6350" cap="flat" cmpd="sng">
            <a:solidFill>
              <a:srgbClr val="000000"/>
            </a:solidFill>
            <a:prstDash val="solid"/>
            <a:round/>
          </a:ln>
        </p:spPr>
        <p:txBody>
          <a:bodyPr rtlCol="0" anchor="ctr"/>
          <a:lstStyle/>
          <a:p>
            <a:pPr algn="ctr"/>
            <a:endParaRPr/>
          </a:p>
        </p:txBody>
      </p:sp>
      <p:sp>
        <p:nvSpPr>
          <p:cNvPr id="459" name="曲线"/>
          <p:cNvSpPr/>
          <p:nvPr/>
        </p:nvSpPr>
        <p:spPr>
          <a:xfrm rot="21256886" flipH="1">
            <a:off x="2198684" y="4505328"/>
            <a:ext cx="3030537" cy="217488"/>
          </a:xfrm>
          <a:custGeom>
            <a:avLst/>
            <a:gdLst>
              <a:gd name="T1" fmla="*/ 0 w 21600"/>
              <a:gd name="T2" fmla="*/ 0 h 21600"/>
              <a:gd name="T3" fmla="*/ 21600 w 21600"/>
              <a:gd name="T4" fmla="*/ 21600 h 21600"/>
            </a:gdLst>
            <a:ahLst/>
            <a:cxnLst/>
            <a:rect l="T1" t="T2" r="T3" b="T4"/>
            <a:pathLst>
              <a:path w="21600" h="21600">
                <a:moveTo>
                  <a:pt x="0" y="11262"/>
                </a:moveTo>
                <a:lnTo>
                  <a:pt x="17780" y="5245"/>
                </a:lnTo>
                <a:lnTo>
                  <a:pt x="17780" y="0"/>
                </a:lnTo>
                <a:lnTo>
                  <a:pt x="21600" y="11417"/>
                </a:lnTo>
                <a:lnTo>
                  <a:pt x="17780" y="21600"/>
                </a:lnTo>
                <a:lnTo>
                  <a:pt x="17780" y="16506"/>
                </a:lnTo>
                <a:lnTo>
                  <a:pt x="0" y="11262"/>
                </a:lnTo>
                <a:close/>
              </a:path>
            </a:pathLst>
          </a:custGeom>
          <a:solidFill>
            <a:schemeClr val="hlink"/>
          </a:solidFill>
          <a:ln w="9525" cap="flat" cmpd="sng">
            <a:noFill/>
            <a:prstDash val="solid"/>
            <a:round/>
          </a:ln>
        </p:spPr>
        <p:txBody>
          <a:bodyPr rtlCol="0" anchor="ctr"/>
          <a:lstStyle/>
          <a:p>
            <a:pPr algn="ctr"/>
            <a:endParaRPr/>
          </a:p>
        </p:txBody>
      </p:sp>
      <p:graphicFrame>
        <p:nvGraphicFramePr>
          <p:cNvPr id="460" name="对象"/>
          <p:cNvGraphicFramePr>
            <a:graphicFrameLocks noChangeAspect="1"/>
          </p:cNvGraphicFramePr>
          <p:nvPr/>
        </p:nvGraphicFramePr>
        <p:xfrm>
          <a:off x="323848" y="4868863"/>
          <a:ext cx="1871663" cy="382587"/>
        </p:xfrm>
        <a:graphic>
          <a:graphicData uri="http://schemas.openxmlformats.org/presentationml/2006/ole">
            <mc:AlternateContent xmlns:mc="http://schemas.openxmlformats.org/markup-compatibility/2006">
              <mc:Choice xmlns:v="urn:schemas-microsoft-com:vml" Requires="v">
                <p:oleObj spid="_x0000_s51219" name="package" r:id="rId18" imgW="1180465" imgH="241300" progId="package">
                  <p:embed/>
                </p:oleObj>
              </mc:Choice>
              <mc:Fallback>
                <p:oleObj name="package" r:id="rId18" imgW="1180465" imgH="241300" progId="package">
                  <p:embed/>
                  <p:pic>
                    <p:nvPicPr>
                      <p:cNvPr id="460" name="对象"/>
                      <p:cNvPicPr>
                        <a:picLocks noChangeAspect="1"/>
                      </p:cNvPicPr>
                      <p:nvPr/>
                    </p:nvPicPr>
                    <p:blipFill>
                      <a:blip r:embed="rId19" cstate="print"/>
                      <a:stretch>
                        <a:fillRect/>
                      </a:stretch>
                    </p:blipFill>
                    <p:spPr>
                      <a:xfrm>
                        <a:off x="323848" y="4868863"/>
                        <a:ext cx="1871663" cy="382587"/>
                      </a:xfrm>
                      <a:prstGeom prst="rect">
                        <a:avLst/>
                      </a:prstGeom>
                      <a:noFill/>
                      <a:ln w="9525" cap="flat" cmpd="sng">
                        <a:noFill/>
                        <a:prstDash val="solid"/>
                        <a:miter/>
                      </a:ln>
                    </p:spPr>
                  </p:pic>
                </p:oleObj>
              </mc:Fallback>
            </mc:AlternateContent>
          </a:graphicData>
        </a:graphic>
      </p:graphicFrame>
      <p:graphicFrame>
        <p:nvGraphicFramePr>
          <p:cNvPr id="461" name="对象"/>
          <p:cNvGraphicFramePr>
            <a:graphicFrameLocks noChangeAspect="1"/>
          </p:cNvGraphicFramePr>
          <p:nvPr/>
        </p:nvGraphicFramePr>
        <p:xfrm>
          <a:off x="250825" y="5373686"/>
          <a:ext cx="2017713" cy="319086"/>
        </p:xfrm>
        <a:graphic>
          <a:graphicData uri="http://schemas.openxmlformats.org/presentationml/2006/ole">
            <mc:AlternateContent xmlns:mc="http://schemas.openxmlformats.org/markup-compatibility/2006">
              <mc:Choice xmlns:v="urn:schemas-microsoft-com:vml" Requires="v">
                <p:oleObj spid="_x0000_s51220" name="package" r:id="rId20" imgW="1587500" imgH="241300" progId="package">
                  <p:embed/>
                </p:oleObj>
              </mc:Choice>
              <mc:Fallback>
                <p:oleObj name="package" r:id="rId20" imgW="1587500" imgH="241300" progId="package">
                  <p:embed/>
                  <p:pic>
                    <p:nvPicPr>
                      <p:cNvPr id="461" name="对象"/>
                      <p:cNvPicPr>
                        <a:picLocks noChangeAspect="1"/>
                      </p:cNvPicPr>
                      <p:nvPr/>
                    </p:nvPicPr>
                    <p:blipFill>
                      <a:blip r:embed="rId21" cstate="print"/>
                      <a:stretch>
                        <a:fillRect/>
                      </a:stretch>
                    </p:blipFill>
                    <p:spPr>
                      <a:xfrm>
                        <a:off x="250825" y="5373686"/>
                        <a:ext cx="2017713" cy="319086"/>
                      </a:xfrm>
                      <a:prstGeom prst="rect">
                        <a:avLst/>
                      </a:prstGeom>
                      <a:noFill/>
                      <a:ln w="9525" cap="flat" cmpd="sng">
                        <a:noFill/>
                        <a:prstDash val="solid"/>
                        <a:miter/>
                      </a:ln>
                    </p:spPr>
                  </p:pic>
                </p:oleObj>
              </mc:Fallback>
            </mc:AlternateContent>
          </a:graphicData>
        </a:graphic>
      </p:graphicFrame>
      <p:sp>
        <p:nvSpPr>
          <p:cNvPr id="462" name="矩形"/>
          <p:cNvSpPr/>
          <p:nvPr/>
        </p:nvSpPr>
        <p:spPr>
          <a:xfrm>
            <a:off x="0" y="0"/>
            <a:ext cx="9144000" cy="0"/>
          </a:xfrm>
          <a:prstGeom prst="rect">
            <a:avLst/>
          </a:prstGeom>
          <a:noFill/>
          <a:ln w="9525" cap="flat" cmpd="sng">
            <a:noFill/>
            <a:prstDash val="solid"/>
            <a:round/>
          </a:ln>
        </p:spPr>
        <p:txBody>
          <a:bodyPr rtlCol="0" anchor="ctr"/>
          <a:lstStyle/>
          <a:p>
            <a:pPr algn="ctr"/>
            <a:endParaRPr/>
          </a:p>
        </p:txBody>
      </p:sp>
      <p:graphicFrame>
        <p:nvGraphicFramePr>
          <p:cNvPr id="463" name="对象"/>
          <p:cNvGraphicFramePr>
            <a:graphicFrameLocks noChangeAspect="1"/>
          </p:cNvGraphicFramePr>
          <p:nvPr/>
        </p:nvGraphicFramePr>
        <p:xfrm>
          <a:off x="395288" y="5805488"/>
          <a:ext cx="1655762" cy="331785"/>
        </p:xfrm>
        <a:graphic>
          <a:graphicData uri="http://schemas.openxmlformats.org/presentationml/2006/ole">
            <mc:AlternateContent xmlns:mc="http://schemas.openxmlformats.org/markup-compatibility/2006">
              <mc:Choice xmlns:v="urn:schemas-microsoft-com:vml" Requires="v">
                <p:oleObj spid="_x0000_s51221" name="package" r:id="rId22" imgW="1282700" imgH="254000" progId="package">
                  <p:embed/>
                </p:oleObj>
              </mc:Choice>
              <mc:Fallback>
                <p:oleObj name="package" r:id="rId22" imgW="1282700" imgH="254000" progId="package">
                  <p:embed/>
                  <p:pic>
                    <p:nvPicPr>
                      <p:cNvPr id="463" name="对象"/>
                      <p:cNvPicPr>
                        <a:picLocks noChangeAspect="1"/>
                      </p:cNvPicPr>
                      <p:nvPr/>
                    </p:nvPicPr>
                    <p:blipFill>
                      <a:blip r:embed="rId23" cstate="print"/>
                      <a:stretch>
                        <a:fillRect/>
                      </a:stretch>
                    </p:blipFill>
                    <p:spPr>
                      <a:xfrm>
                        <a:off x="395288" y="5805488"/>
                        <a:ext cx="1655762" cy="331785"/>
                      </a:xfrm>
                      <a:prstGeom prst="rect">
                        <a:avLst/>
                      </a:prstGeom>
                      <a:noFill/>
                      <a:ln w="9525" cap="flat" cmpd="sng">
                        <a:noFill/>
                        <a:prstDash val="solid"/>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55"/>
                                        </p:tgtEl>
                                        <p:attrNameLst>
                                          <p:attrName>style.visibility</p:attrName>
                                        </p:attrNameLst>
                                      </p:cBhvr>
                                      <p:to>
                                        <p:strVal val="visible"/>
                                      </p:to>
                                    </p:set>
                                    <p:anim calcmode="discrete" valueType="clr">
                                      <p:cBhvr override="childStyle">
                                        <p:cTn id="7" dur="80"/>
                                        <p:tgtEl>
                                          <p:spTgt spid="455"/>
                                        </p:tgtEl>
                                        <p:attrNameLst>
                                          <p:attrName>style.color</p:attrName>
                                        </p:attrNameLst>
                                      </p:cBhvr>
                                      <p:tavLst>
                                        <p:tav tm="0">
                                          <p:val>
                                            <p:clrVal>
                                              <a:srgbClr val="000000"/>
                                            </p:clrVal>
                                          </p:val>
                                        </p:tav>
                                        <p:tav tm="50000">
                                          <p:val>
                                            <p:clrVal>
                                              <a:srgbClr val="000000"/>
                                            </p:clrVal>
                                          </p:val>
                                        </p:tav>
                                      </p:tavLst>
                                    </p:anim>
                                    <p:anim calcmode="discrete" valueType="clr">
                                      <p:cBhvr>
                                        <p:cTn id="8" dur="80"/>
                                        <p:tgtEl>
                                          <p:spTgt spid="455"/>
                                        </p:tgtEl>
                                        <p:attrNameLst>
                                          <p:attrName>fillcolor</p:attrName>
                                        </p:attrNameLst>
                                      </p:cBhvr>
                                      <p:tavLst>
                                        <p:tav tm="0">
                                          <p:val>
                                            <p:clrVal>
                                              <a:srgbClr val="000000"/>
                                            </p:clrVal>
                                          </p:val>
                                        </p:tav>
                                        <p:tav tm="50000">
                                          <p:val>
                                            <p:clrVal>
                                              <a:srgbClr val="000000"/>
                                            </p:clrVal>
                                          </p:val>
                                        </p:tav>
                                      </p:tavLst>
                                    </p:anim>
                                    <p:set>
                                      <p:cBhvr>
                                        <p:cTn id="9" dur="80"/>
                                        <p:tgtEl>
                                          <p:spTgt spid="45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443"/>
                                        </p:tgtEl>
                                        <p:attrNameLst>
                                          <p:attrName>style.visibility</p:attrName>
                                        </p:attrNameLst>
                                      </p:cBhvr>
                                      <p:to>
                                        <p:strVal val="visible"/>
                                      </p:to>
                                    </p:set>
                                    <p:animEffect transition="in" filter="blinds(horizontal)">
                                      <p:cBhvr>
                                        <p:cTn id="14" dur="500"/>
                                        <p:tgtEl>
                                          <p:spTgt spid="44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59"/>
                                        </p:tgtEl>
                                        <p:attrNameLst>
                                          <p:attrName>style.visibility</p:attrName>
                                        </p:attrNameLst>
                                      </p:cBhvr>
                                      <p:to>
                                        <p:strVal val="visible"/>
                                      </p:to>
                                    </p:set>
                                    <p:animEffect transition="in" filter="wipe(down)">
                                      <p:cBhvr>
                                        <p:cTn id="19" dur="500"/>
                                        <p:tgtEl>
                                          <p:spTgt spid="45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63"/>
                                        </p:tgtEl>
                                        <p:attrNameLst>
                                          <p:attrName>style.visibility</p:attrName>
                                        </p:attrNameLst>
                                      </p:cBhvr>
                                      <p:to>
                                        <p:strVal val="visible"/>
                                      </p:to>
                                    </p:set>
                                    <p:animEffect transition="in" filter="blinds(horizontal)">
                                      <p:cBhvr>
                                        <p:cTn id="24" dur="500"/>
                                        <p:tgtEl>
                                          <p:spTgt spid="463"/>
                                        </p:tgtEl>
                                      </p:cBhvr>
                                    </p:animEffect>
                                  </p:childTnLst>
                                </p:cTn>
                              </p:par>
                              <p:par>
                                <p:cTn id="25" presetID="3" presetClass="entr" presetSubtype="10" fill="hold" nodeType="withEffect">
                                  <p:stCondLst>
                                    <p:cond delay="0"/>
                                  </p:stCondLst>
                                  <p:childTnLst>
                                    <p:set>
                                      <p:cBhvr>
                                        <p:cTn id="26" dur="1" fill="hold">
                                          <p:stCondLst>
                                            <p:cond delay="0"/>
                                          </p:stCondLst>
                                        </p:cTn>
                                        <p:tgtEl>
                                          <p:spTgt spid="461"/>
                                        </p:tgtEl>
                                        <p:attrNameLst>
                                          <p:attrName>style.visibility</p:attrName>
                                        </p:attrNameLst>
                                      </p:cBhvr>
                                      <p:to>
                                        <p:strVal val="visible"/>
                                      </p:to>
                                    </p:set>
                                    <p:animEffect transition="in" filter="blinds(horizontal)">
                                      <p:cBhvr>
                                        <p:cTn id="27" dur="500"/>
                                        <p:tgtEl>
                                          <p:spTgt spid="461"/>
                                        </p:tgtEl>
                                      </p:cBhvr>
                                    </p:animEffect>
                                  </p:childTnLst>
                                </p:cTn>
                              </p:par>
                              <p:par>
                                <p:cTn id="28" presetID="3" presetClass="entr" presetSubtype="10" fill="hold" nodeType="withEffect">
                                  <p:stCondLst>
                                    <p:cond delay="0"/>
                                  </p:stCondLst>
                                  <p:childTnLst>
                                    <p:set>
                                      <p:cBhvr>
                                        <p:cTn id="29" dur="1" fill="hold">
                                          <p:stCondLst>
                                            <p:cond delay="0"/>
                                          </p:stCondLst>
                                        </p:cTn>
                                        <p:tgtEl>
                                          <p:spTgt spid="460"/>
                                        </p:tgtEl>
                                        <p:attrNameLst>
                                          <p:attrName>style.visibility</p:attrName>
                                        </p:attrNameLst>
                                      </p:cBhvr>
                                      <p:to>
                                        <p:strVal val="visible"/>
                                      </p:to>
                                    </p:set>
                                    <p:animEffect transition="in" filter="blinds(horizontal)">
                                      <p:cBhvr>
                                        <p:cTn id="30" dur="500"/>
                                        <p:tgtEl>
                                          <p:spTgt spid="460"/>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458"/>
                                        </p:tgtEl>
                                        <p:attrNameLst>
                                          <p:attrName>style.visibility</p:attrName>
                                        </p:attrNameLst>
                                      </p:cBhvr>
                                      <p:to>
                                        <p:strVal val="visible"/>
                                      </p:to>
                                    </p:set>
                                    <p:animEffect transition="in" filter="blinds(horizontal)">
                                      <p:cBhvr>
                                        <p:cTn id="33" dur="500"/>
                                        <p:tgtEl>
                                          <p:spTgt spid="45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456"/>
                                        </p:tgtEl>
                                        <p:attrNameLst>
                                          <p:attrName>style.visibility</p:attrName>
                                        </p:attrNameLst>
                                      </p:cBhvr>
                                      <p:to>
                                        <p:strVal val="visible"/>
                                      </p:to>
                                    </p:set>
                                    <p:animEffect transition="in" filter="wipe(down)">
                                      <p:cBhvr>
                                        <p:cTn id="38" dur="500"/>
                                        <p:tgtEl>
                                          <p:spTgt spid="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 grpId="0"/>
      <p:bldP spid="458" grpId="0" animBg="1"/>
      <p:bldP spid="459"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146</a:t>
            </a:fld>
            <a:endParaRPr lang="zh-CN" altLang="en-US">
              <a:latin typeface="Arial" panose="020B0604020202020204" pitchFamily="34" charset="0"/>
              <a:ea typeface="方正行楷简体" pitchFamily="2" charset="-122"/>
              <a:cs typeface="Arial" panose="020B0604020202020204" pitchFamily="34" charset="0"/>
            </a:endParaRPr>
          </a:p>
        </p:txBody>
      </p:sp>
      <p:sp>
        <p:nvSpPr>
          <p:cNvPr id="468" name="矩形"/>
          <p:cNvSpPr/>
          <p:nvPr/>
        </p:nvSpPr>
        <p:spPr>
          <a:xfrm>
            <a:off x="2625573" y="1089029"/>
            <a:ext cx="2921237" cy="453390"/>
          </a:xfrm>
          <a:prstGeom prst="rect">
            <a:avLst/>
          </a:prstGeom>
          <a:noFill/>
          <a:ln w="9525" cap="flat" cmpd="sng">
            <a:noFill/>
            <a:prstDash val="solid"/>
            <a:round/>
          </a:ln>
        </p:spPr>
        <p:txBody>
          <a:bodyPr vert="horz" wrap="none" lIns="91440" tIns="45720" rIns="91440" bIns="45720" anchor="t" anchorCtr="0">
            <a:spAutoFit/>
          </a:bodyPr>
          <a:lstStyle/>
          <a:p>
            <a:pPr marL="0" indent="0" algn="ctr">
              <a:lnSpc>
                <a:spcPct val="100000"/>
              </a:lnSpc>
              <a:spcBef>
                <a:spcPts val="0"/>
              </a:spcBef>
              <a:spcAft>
                <a:spcPts val="0"/>
              </a:spcAft>
              <a:buNone/>
            </a:pPr>
            <a:r>
              <a:rPr lang="zh-CN" altLang="en-US" sz="2400" b="1" i="0" u="none" strike="noStrike" kern="1200" cap="none" spc="0" baseline="0">
                <a:solidFill>
                  <a:srgbClr val="00009E"/>
                </a:solidFill>
                <a:latin typeface="Arial" panose="020B0604020202020204" pitchFamily="34" charset="0"/>
                <a:ea typeface="方正行楷简体" pitchFamily="2" charset="-122"/>
                <a:cs typeface="Arial" panose="020B0604020202020204" pitchFamily="34" charset="0"/>
              </a:rPr>
              <a:t>总体相关系数矩阵：</a:t>
            </a:r>
          </a:p>
        </p:txBody>
      </p:sp>
      <p:graphicFrame>
        <p:nvGraphicFramePr>
          <p:cNvPr id="469" name="对象"/>
          <p:cNvGraphicFramePr>
            <a:graphicFrameLocks noChangeAspect="1"/>
          </p:cNvGraphicFramePr>
          <p:nvPr/>
        </p:nvGraphicFramePr>
        <p:xfrm>
          <a:off x="5575264" y="549277"/>
          <a:ext cx="3384550" cy="1949449"/>
        </p:xfrm>
        <a:graphic>
          <a:graphicData uri="http://schemas.openxmlformats.org/presentationml/2006/ole">
            <mc:AlternateContent xmlns:mc="http://schemas.openxmlformats.org/markup-compatibility/2006">
              <mc:Choice xmlns:v="urn:schemas-microsoft-com:vml" Requires="v">
                <p:oleObj spid="_x0000_s52231" name="package" r:id="rId4" imgW="1638300" imgH="939800" progId="package">
                  <p:embed/>
                </p:oleObj>
              </mc:Choice>
              <mc:Fallback>
                <p:oleObj name="package" r:id="rId4" imgW="1638300" imgH="939800" progId="package">
                  <p:embed/>
                  <p:pic>
                    <p:nvPicPr>
                      <p:cNvPr id="469" name="对象"/>
                      <p:cNvPicPr>
                        <a:picLocks noChangeAspect="1"/>
                      </p:cNvPicPr>
                      <p:nvPr/>
                    </p:nvPicPr>
                    <p:blipFill>
                      <a:blip r:embed="rId5" cstate="print"/>
                      <a:stretch>
                        <a:fillRect/>
                      </a:stretch>
                    </p:blipFill>
                    <p:spPr>
                      <a:xfrm>
                        <a:off x="5575264" y="549277"/>
                        <a:ext cx="3384550" cy="1949449"/>
                      </a:xfrm>
                      <a:prstGeom prst="rect">
                        <a:avLst/>
                      </a:prstGeom>
                      <a:solidFill>
                        <a:srgbClr val="FFD215"/>
                      </a:solidFill>
                      <a:ln w="9525" cap="flat" cmpd="sng">
                        <a:noFill/>
                        <a:prstDash val="solid"/>
                        <a:miter/>
                      </a:ln>
                    </p:spPr>
                  </p:pic>
                </p:oleObj>
              </mc:Fallback>
            </mc:AlternateContent>
          </a:graphicData>
        </a:graphic>
      </p:graphicFrame>
      <p:sp>
        <p:nvSpPr>
          <p:cNvPr id="470" name="矩形"/>
          <p:cNvSpPr/>
          <p:nvPr/>
        </p:nvSpPr>
        <p:spPr>
          <a:xfrm>
            <a:off x="0" y="3309938"/>
            <a:ext cx="9144000" cy="0"/>
          </a:xfrm>
          <a:prstGeom prst="rect">
            <a:avLst/>
          </a:prstGeom>
          <a:noFill/>
          <a:ln w="9525" cap="flat" cmpd="sng">
            <a:noFill/>
            <a:prstDash val="solid"/>
            <a:round/>
          </a:ln>
        </p:spPr>
        <p:txBody>
          <a:bodyPr rtlCol="0" anchor="ctr"/>
          <a:lstStyle/>
          <a:p>
            <a:pPr algn="ctr"/>
            <a:endParaRPr/>
          </a:p>
        </p:txBody>
      </p:sp>
      <p:sp>
        <p:nvSpPr>
          <p:cNvPr id="471" name="矩形"/>
          <p:cNvSpPr/>
          <p:nvPr/>
        </p:nvSpPr>
        <p:spPr>
          <a:xfrm>
            <a:off x="0" y="3675063"/>
            <a:ext cx="9144000" cy="0"/>
          </a:xfrm>
          <a:prstGeom prst="rect">
            <a:avLst/>
          </a:prstGeom>
          <a:noFill/>
          <a:ln w="9525" cap="flat" cmpd="sng">
            <a:noFill/>
            <a:prstDash val="solid"/>
            <a:round/>
          </a:ln>
        </p:spPr>
        <p:txBody>
          <a:bodyPr rtlCol="0" anchor="ctr"/>
          <a:lstStyle/>
          <a:p>
            <a:pPr algn="ctr"/>
            <a:endParaRPr/>
          </a:p>
        </p:txBody>
      </p:sp>
      <p:sp>
        <p:nvSpPr>
          <p:cNvPr id="472" name="矩形"/>
          <p:cNvSpPr/>
          <p:nvPr/>
        </p:nvSpPr>
        <p:spPr>
          <a:xfrm>
            <a:off x="0" y="0"/>
            <a:ext cx="9144000" cy="0"/>
          </a:xfrm>
          <a:prstGeom prst="rect">
            <a:avLst/>
          </a:prstGeom>
          <a:noFill/>
          <a:ln w="9525" cap="flat" cmpd="sng">
            <a:noFill/>
            <a:prstDash val="solid"/>
            <a:round/>
          </a:ln>
        </p:spPr>
        <p:txBody>
          <a:bodyPr rtlCol="0" anchor="ctr"/>
          <a:lstStyle/>
          <a:p>
            <a:pPr algn="ctr"/>
            <a:endParaRPr/>
          </a:p>
        </p:txBody>
      </p:sp>
      <p:graphicFrame>
        <p:nvGraphicFramePr>
          <p:cNvPr id="473" name="对象"/>
          <p:cNvGraphicFramePr>
            <a:graphicFrameLocks noChangeAspect="1"/>
          </p:cNvGraphicFramePr>
          <p:nvPr/>
        </p:nvGraphicFramePr>
        <p:xfrm>
          <a:off x="138125" y="1695466"/>
          <a:ext cx="6415074" cy="3219450"/>
        </p:xfrm>
        <a:graphic>
          <a:graphicData uri="http://schemas.openxmlformats.org/presentationml/2006/ole">
            <mc:AlternateContent xmlns:mc="http://schemas.openxmlformats.org/markup-compatibility/2006">
              <mc:Choice xmlns:v="urn:schemas-microsoft-com:vml" Requires="v">
                <p:oleObj spid="_x0000_s52232" name="package" r:id="rId6" imgW="3974465" imgH="1935480" progId="package">
                  <p:embed/>
                </p:oleObj>
              </mc:Choice>
              <mc:Fallback>
                <p:oleObj name="package" r:id="rId6" imgW="3974465" imgH="1935480" progId="package">
                  <p:embed/>
                  <p:pic>
                    <p:nvPicPr>
                      <p:cNvPr id="473" name="对象"/>
                      <p:cNvPicPr>
                        <a:picLocks noChangeAspect="1"/>
                      </p:cNvPicPr>
                      <p:nvPr/>
                    </p:nvPicPr>
                    <p:blipFill>
                      <a:blip r:embed="rId7" cstate="print"/>
                      <a:stretch>
                        <a:fillRect/>
                      </a:stretch>
                    </p:blipFill>
                    <p:spPr>
                      <a:xfrm>
                        <a:off x="138125" y="1695466"/>
                        <a:ext cx="6415074" cy="3219450"/>
                      </a:xfrm>
                      <a:prstGeom prst="rect">
                        <a:avLst/>
                      </a:prstGeom>
                      <a:noFill/>
                      <a:ln w="9525" cap="flat" cmpd="sng">
                        <a:noFill/>
                        <a:prstDash val="solid"/>
                        <a:miter/>
                      </a:ln>
                    </p:spPr>
                  </p:pic>
                </p:oleObj>
              </mc:Fallback>
            </mc:AlternateContent>
          </a:graphicData>
        </a:graphic>
      </p:graphicFrame>
      <p:grpSp>
        <p:nvGrpSpPr>
          <p:cNvPr id="717" name="组合"/>
          <p:cNvGrpSpPr/>
          <p:nvPr/>
        </p:nvGrpSpPr>
        <p:grpSpPr>
          <a:xfrm>
            <a:off x="3614174" y="5156973"/>
            <a:ext cx="2692946" cy="626139"/>
            <a:chOff x="3614174" y="5156973"/>
            <a:chExt cx="2692946" cy="626139"/>
          </a:xfrm>
        </p:grpSpPr>
        <p:graphicFrame>
          <p:nvGraphicFramePr>
            <p:cNvPr id="714" name="对象"/>
            <p:cNvGraphicFramePr>
              <a:graphicFrameLocks noChangeAspect="1"/>
            </p:cNvGraphicFramePr>
            <p:nvPr/>
          </p:nvGraphicFramePr>
          <p:xfrm>
            <a:off x="3614174" y="5156973"/>
            <a:ext cx="647377" cy="581237"/>
          </p:xfrm>
          <a:graphic>
            <a:graphicData uri="http://schemas.openxmlformats.org/presentationml/2006/ole">
              <mc:AlternateContent xmlns:mc="http://schemas.openxmlformats.org/markup-compatibility/2006">
                <mc:Choice xmlns:v="urn:schemas-microsoft-com:vml" Requires="v">
                  <p:oleObj spid="_x0000_s52233" name="package" r:id="rId8" imgW="368300" imgH="241300" progId="package">
                    <p:embed/>
                  </p:oleObj>
                </mc:Choice>
                <mc:Fallback>
                  <p:oleObj name="package" r:id="rId8" imgW="368300" imgH="241300" progId="package">
                    <p:embed/>
                    <p:pic>
                      <p:nvPicPr>
                        <p:cNvPr id="714" name="对象"/>
                        <p:cNvPicPr>
                          <a:picLocks noChangeAspect="1"/>
                        </p:cNvPicPr>
                        <p:nvPr/>
                      </p:nvPicPr>
                      <p:blipFill>
                        <a:blip r:embed="rId9" cstate="print"/>
                        <a:stretch>
                          <a:fillRect/>
                        </a:stretch>
                      </p:blipFill>
                      <p:spPr>
                        <a:xfrm>
                          <a:off x="3614174" y="5156973"/>
                          <a:ext cx="647377" cy="581237"/>
                        </a:xfrm>
                        <a:prstGeom prst="rect">
                          <a:avLst/>
                        </a:prstGeom>
                        <a:noFill/>
                        <a:ln w="9525" cap="flat" cmpd="sng">
                          <a:noFill/>
                          <a:prstDash val="solid"/>
                          <a:miter/>
                        </a:ln>
                      </p:spPr>
                    </p:pic>
                  </p:oleObj>
                </mc:Fallback>
              </mc:AlternateContent>
            </a:graphicData>
          </a:graphic>
        </p:graphicFrame>
        <p:graphicFrame>
          <p:nvGraphicFramePr>
            <p:cNvPr id="715" name="对象"/>
            <p:cNvGraphicFramePr>
              <a:graphicFrameLocks noChangeAspect="1"/>
            </p:cNvGraphicFramePr>
            <p:nvPr/>
          </p:nvGraphicFramePr>
          <p:xfrm>
            <a:off x="4586133" y="5269231"/>
            <a:ext cx="715146" cy="463990"/>
          </p:xfrm>
          <a:graphic>
            <a:graphicData uri="http://schemas.openxmlformats.org/presentationml/2006/ole">
              <mc:AlternateContent xmlns:mc="http://schemas.openxmlformats.org/markup-compatibility/2006">
                <mc:Choice xmlns:v="urn:schemas-microsoft-com:vml" Requires="v">
                  <p:oleObj spid="_x0000_s52234" name="package" r:id="rId10" imgW="393065" imgH="177800" progId="package">
                    <p:embed/>
                  </p:oleObj>
                </mc:Choice>
                <mc:Fallback>
                  <p:oleObj name="package" r:id="rId10" imgW="393065" imgH="177800" progId="package">
                    <p:embed/>
                    <p:pic>
                      <p:nvPicPr>
                        <p:cNvPr id="715" name="对象"/>
                        <p:cNvPicPr>
                          <a:picLocks noChangeAspect="1"/>
                        </p:cNvPicPr>
                        <p:nvPr/>
                      </p:nvPicPr>
                      <p:blipFill>
                        <a:blip r:embed="rId11" cstate="print"/>
                        <a:stretch>
                          <a:fillRect/>
                        </a:stretch>
                      </p:blipFill>
                      <p:spPr>
                        <a:xfrm>
                          <a:off x="4586133" y="5269231"/>
                          <a:ext cx="715146" cy="463990"/>
                        </a:xfrm>
                        <a:prstGeom prst="rect">
                          <a:avLst/>
                        </a:prstGeom>
                        <a:noFill/>
                        <a:ln w="9525" cap="flat" cmpd="sng">
                          <a:noFill/>
                          <a:prstDash val="solid"/>
                          <a:miter/>
                        </a:ln>
                      </p:spPr>
                    </p:pic>
                  </p:oleObj>
                </mc:Fallback>
              </mc:AlternateContent>
            </a:graphicData>
          </a:graphic>
        </p:graphicFrame>
        <p:graphicFrame>
          <p:nvGraphicFramePr>
            <p:cNvPr id="716" name="对象"/>
            <p:cNvGraphicFramePr>
              <a:graphicFrameLocks noChangeAspect="1"/>
            </p:cNvGraphicFramePr>
            <p:nvPr/>
          </p:nvGraphicFramePr>
          <p:xfrm>
            <a:off x="5556307" y="5269231"/>
            <a:ext cx="750813" cy="513882"/>
          </p:xfrm>
          <a:graphic>
            <a:graphicData uri="http://schemas.openxmlformats.org/presentationml/2006/ole">
              <mc:AlternateContent xmlns:mc="http://schemas.openxmlformats.org/markup-compatibility/2006">
                <mc:Choice xmlns:v="urn:schemas-microsoft-com:vml" Requires="v">
                  <p:oleObj spid="_x0000_s52235" name="package" r:id="rId12" imgW="405765" imgH="203200" progId="package">
                    <p:embed/>
                  </p:oleObj>
                </mc:Choice>
                <mc:Fallback>
                  <p:oleObj name="package" r:id="rId12" imgW="405765" imgH="203200" progId="package">
                    <p:embed/>
                    <p:pic>
                      <p:nvPicPr>
                        <p:cNvPr id="716" name="对象"/>
                        <p:cNvPicPr>
                          <a:picLocks noChangeAspect="1"/>
                        </p:cNvPicPr>
                        <p:nvPr/>
                      </p:nvPicPr>
                      <p:blipFill>
                        <a:blip r:embed="rId13" cstate="print"/>
                        <a:stretch>
                          <a:fillRect/>
                        </a:stretch>
                      </p:blipFill>
                      <p:spPr>
                        <a:xfrm>
                          <a:off x="5556307" y="5269231"/>
                          <a:ext cx="750813" cy="513882"/>
                        </a:xfrm>
                        <a:prstGeom prst="rect">
                          <a:avLst/>
                        </a:prstGeom>
                        <a:noFill/>
                        <a:ln w="9525" cap="flat" cmpd="sng">
                          <a:noFill/>
                          <a:prstDash val="solid"/>
                          <a:miter/>
                        </a:ln>
                      </p:spPr>
                    </p:pic>
                  </p:oleObj>
                </mc:Fallback>
              </mc:AlternateContent>
            </a:graphicData>
          </a:graphic>
        </p:graphicFrame>
      </p:grpSp>
      <p:sp>
        <p:nvSpPr>
          <p:cNvPr id="718" name="矩形"/>
          <p:cNvSpPr/>
          <p:nvPr/>
        </p:nvSpPr>
        <p:spPr>
          <a:xfrm>
            <a:off x="1187403" y="5404617"/>
            <a:ext cx="2507473" cy="327659"/>
          </a:xfrm>
          <a:prstGeom prst="rect">
            <a:avLst/>
          </a:prstGeom>
          <a:noFill/>
          <a:ln w="9525" cap="flat" cmpd="sng">
            <a:noFill/>
            <a:prstDash val="solid"/>
            <a:round/>
          </a:ln>
        </p:spPr>
        <p:txBody>
          <a:bodyPr vert="horz" wrap="square" lIns="91440" tIns="45720" rIns="91440" bIns="45720" anchor="t" anchorCtr="0">
            <a:spAutoFit/>
          </a:bodyPr>
          <a:lstStyle/>
          <a:p>
            <a:pPr marL="342900" indent="-342900" algn="l">
              <a:lnSpc>
                <a:spcPct val="80000"/>
              </a:lnSpc>
              <a:spcBef>
                <a:spcPct val="20000"/>
              </a:spcBef>
              <a:spcAft>
                <a:spcPts val="0"/>
              </a:spcAft>
              <a:buNone/>
            </a:pPr>
            <a:r>
              <a:rPr lang="zh-CN" altLang="en-US" sz="2000" b="1" i="0" u="none" strike="noStrike" kern="1200" cap="none" spc="0" baseline="0">
                <a:solidFill>
                  <a:srgbClr val="FF0000"/>
                </a:solidFill>
                <a:latin typeface="Arial" panose="020B0604020202020204" pitchFamily="34" charset="0"/>
                <a:ea typeface="宋体" panose="02010600030101010101" pitchFamily="2" charset="-122"/>
                <a:cs typeface="Arial" panose="020B0604020202020204" pitchFamily="34" charset="0"/>
              </a:rPr>
              <a:t>当</a:t>
            </a:r>
            <a:r>
              <a:rPr lang="en-US" altLang="zh-CN" sz="2000" b="1" i="0" u="none" strike="noStrike" kern="1200" cap="none" spc="0" baseline="0">
                <a:solidFill>
                  <a:srgbClr val="FF0000"/>
                </a:solidFill>
                <a:latin typeface="Arial" panose="020B0604020202020204" pitchFamily="34" charset="0"/>
                <a:ea typeface="宋体" panose="02010600030101010101" pitchFamily="2" charset="-122"/>
                <a:cs typeface="Arial" panose="020B0604020202020204" pitchFamily="34" charset="0"/>
              </a:rPr>
              <a:t>n</a:t>
            </a:r>
            <a:r>
              <a:rPr lang="zh-CN" altLang="en-US" sz="2000" b="1" i="0" u="none" strike="noStrike" kern="1200" cap="none" spc="0" baseline="0">
                <a:solidFill>
                  <a:srgbClr val="FF0000"/>
                </a:solidFill>
                <a:latin typeface="Arial" panose="020B0604020202020204" pitchFamily="34" charset="0"/>
                <a:ea typeface="宋体" panose="02010600030101010101" pitchFamily="2" charset="-122"/>
                <a:cs typeface="Arial" panose="020B0604020202020204" pitchFamily="34" charset="0"/>
              </a:rPr>
              <a:t>充分大时，有</a:t>
            </a:r>
            <a:r>
              <a:rPr lang="en-US" altLang="zh-CN" sz="1800" b="0" i="0" u="none" strike="noStrike" kern="1200" cap="none" spc="0" baseline="0">
                <a:solidFill>
                  <a:srgbClr val="FF0000"/>
                </a:solidFill>
                <a:latin typeface="Arial" panose="020B0604020202020204" pitchFamily="34" charset="0"/>
                <a:ea typeface="宋体" panose="02010600030101010101" pitchFamily="2" charset="-122"/>
                <a:cs typeface="Arial" panose="020B0604020202020204" pitchFamily="34" charset="0"/>
              </a:rPr>
              <a:t> </a:t>
            </a:r>
            <a:endParaRPr lang="zh-CN" altLang="en-US" sz="1800" b="0" i="0" u="none" strike="noStrike" kern="1200" cap="none" spc="0" baseline="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68"/>
                                        </p:tgtEl>
                                        <p:attrNameLst>
                                          <p:attrName>style.visibility</p:attrName>
                                        </p:attrNameLst>
                                      </p:cBhvr>
                                      <p:to>
                                        <p:strVal val="visible"/>
                                      </p:to>
                                    </p:set>
                                    <p:anim calcmode="discrete" valueType="clr">
                                      <p:cBhvr override="childStyle">
                                        <p:cTn id="7" dur="80"/>
                                        <p:tgtEl>
                                          <p:spTgt spid="468"/>
                                        </p:tgtEl>
                                        <p:attrNameLst>
                                          <p:attrName>style.color</p:attrName>
                                        </p:attrNameLst>
                                      </p:cBhvr>
                                      <p:tavLst>
                                        <p:tav tm="0">
                                          <p:val>
                                            <p:clrVal>
                                              <a:srgbClr val="000000"/>
                                            </p:clrVal>
                                          </p:val>
                                        </p:tav>
                                        <p:tav tm="50000">
                                          <p:val>
                                            <p:clrVal>
                                              <a:srgbClr val="000000"/>
                                            </p:clrVal>
                                          </p:val>
                                        </p:tav>
                                      </p:tavLst>
                                    </p:anim>
                                    <p:anim calcmode="discrete" valueType="clr">
                                      <p:cBhvr>
                                        <p:cTn id="8" dur="80"/>
                                        <p:tgtEl>
                                          <p:spTgt spid="468"/>
                                        </p:tgtEl>
                                        <p:attrNameLst>
                                          <p:attrName>fillcolor</p:attrName>
                                        </p:attrNameLst>
                                      </p:cBhvr>
                                      <p:tavLst>
                                        <p:tav tm="0">
                                          <p:val>
                                            <p:clrVal>
                                              <a:srgbClr val="000000"/>
                                            </p:clrVal>
                                          </p:val>
                                        </p:tav>
                                        <p:tav tm="50000">
                                          <p:val>
                                            <p:clrVal>
                                              <a:srgbClr val="000000"/>
                                            </p:clrVal>
                                          </p:val>
                                        </p:tav>
                                      </p:tavLst>
                                    </p:anim>
                                    <p:set>
                                      <p:cBhvr>
                                        <p:cTn id="9" dur="80"/>
                                        <p:tgtEl>
                                          <p:spTgt spid="468"/>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69"/>
                                        </p:tgtEl>
                                        <p:attrNameLst>
                                          <p:attrName>style.visibility</p:attrName>
                                        </p:attrNameLst>
                                      </p:cBhvr>
                                      <p:to>
                                        <p:strVal val="visible"/>
                                      </p:to>
                                    </p:set>
                                    <p:animEffect transition="in" filter="fade">
                                      <p:cBhvr>
                                        <p:cTn id="14" dur="2000"/>
                                        <p:tgtEl>
                                          <p:spTgt spid="469"/>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473"/>
                                        </p:tgtEl>
                                        <p:attrNameLst>
                                          <p:attrName>style.visibility</p:attrName>
                                        </p:attrNameLst>
                                      </p:cBhvr>
                                      <p:to>
                                        <p:strVal val="visible"/>
                                      </p:to>
                                    </p:set>
                                    <p:animEffect transition="in" filter="blinds(horizontal)">
                                      <p:cBhvr>
                                        <p:cTn id="19" dur="500"/>
                                        <p:tgtEl>
                                          <p:spTgt spid="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147</a:t>
            </a:fld>
            <a:endParaRPr lang="zh-CN" altLang="en-US">
              <a:latin typeface="Arial" panose="020B0604020202020204" pitchFamily="34" charset="0"/>
              <a:ea typeface="方正行楷简体" pitchFamily="2" charset="-122"/>
              <a:cs typeface="Arial" panose="020B0604020202020204" pitchFamily="34" charset="0"/>
            </a:endParaRPr>
          </a:p>
        </p:txBody>
      </p:sp>
      <p:sp>
        <p:nvSpPr>
          <p:cNvPr id="479" name="标题"/>
          <p:cNvSpPr>
            <a:spLocks noGrp="1"/>
          </p:cNvSpPr>
          <p:nvPr>
            <p:ph type="title" idx="4294967295"/>
          </p:nvPr>
        </p:nvSpPr>
        <p:spPr>
          <a:xfrm>
            <a:off x="0" y="447668"/>
            <a:ext cx="8532813" cy="461370"/>
          </a:xfrm>
          <a:prstGeom prst="rect">
            <a:avLst/>
          </a:prstGeom>
          <a:solidFill>
            <a:schemeClr val="bg1"/>
          </a:solidFill>
          <a:ln w="9525" cap="flat" cmpd="sng">
            <a:noFill/>
            <a:prstDash val="solid"/>
            <a:round/>
          </a:ln>
        </p:spPr>
        <p:txBody>
          <a:bodyPr vert="horz" wrap="square" lIns="91440" tIns="45720" rIns="91440" bIns="45720" anchor="ctr" anchorCtr="0"/>
          <a:lstStyle/>
          <a:p>
            <a:r>
              <a:rPr lang="zh-CN" altLang="en-US" sz="2200" b="1">
                <a:solidFill>
                  <a:srgbClr val="0033CC"/>
                </a:solidFill>
                <a:ea typeface="黑体" panose="02010609060101010101" pitchFamily="49" charset="-122"/>
              </a:rPr>
              <a:t>随机向量的性质</a:t>
            </a:r>
          </a:p>
        </p:txBody>
      </p:sp>
      <p:grpSp>
        <p:nvGrpSpPr>
          <p:cNvPr id="482" name="组合"/>
          <p:cNvGrpSpPr/>
          <p:nvPr/>
        </p:nvGrpSpPr>
        <p:grpSpPr>
          <a:xfrm>
            <a:off x="1623999" y="909646"/>
            <a:ext cx="4487919" cy="422267"/>
            <a:chOff x="1623999" y="909646"/>
            <a:chExt cx="4487919" cy="422267"/>
          </a:xfrm>
        </p:grpSpPr>
        <p:graphicFrame>
          <p:nvGraphicFramePr>
            <p:cNvPr id="480" name="对象"/>
            <p:cNvGraphicFramePr>
              <a:graphicFrameLocks noChangeAspect="1"/>
            </p:cNvGraphicFramePr>
            <p:nvPr/>
          </p:nvGraphicFramePr>
          <p:xfrm>
            <a:off x="1623999" y="909646"/>
            <a:ext cx="2295526" cy="422267"/>
          </p:xfrm>
          <a:graphic>
            <a:graphicData uri="http://schemas.openxmlformats.org/presentationml/2006/ole">
              <mc:AlternateContent xmlns:mc="http://schemas.openxmlformats.org/markup-compatibility/2006">
                <mc:Choice xmlns:v="urn:schemas-microsoft-com:vml" Requires="v">
                  <p:oleObj spid="_x0000_s53259" name="package" r:id="rId4" imgW="1396365" imgH="254000" progId="package">
                    <p:embed/>
                  </p:oleObj>
                </mc:Choice>
                <mc:Fallback>
                  <p:oleObj name="package" r:id="rId4" imgW="1396365" imgH="254000" progId="package">
                    <p:embed/>
                    <p:pic>
                      <p:nvPicPr>
                        <p:cNvPr id="480" name="对象"/>
                        <p:cNvPicPr>
                          <a:picLocks noChangeAspect="1"/>
                        </p:cNvPicPr>
                        <p:nvPr/>
                      </p:nvPicPr>
                      <p:blipFill>
                        <a:blip r:embed="rId5" cstate="print"/>
                        <a:stretch>
                          <a:fillRect/>
                        </a:stretch>
                      </p:blipFill>
                      <p:spPr>
                        <a:xfrm>
                          <a:off x="1623999" y="909646"/>
                          <a:ext cx="2295526" cy="422267"/>
                        </a:xfrm>
                        <a:prstGeom prst="rect">
                          <a:avLst/>
                        </a:prstGeom>
                        <a:noFill/>
                        <a:ln w="9525" cap="flat" cmpd="sng">
                          <a:noFill/>
                          <a:prstDash val="solid"/>
                          <a:miter/>
                        </a:ln>
                      </p:spPr>
                    </p:pic>
                  </p:oleObj>
                </mc:Fallback>
              </mc:AlternateContent>
            </a:graphicData>
          </a:graphic>
        </p:graphicFrame>
        <p:graphicFrame>
          <p:nvGraphicFramePr>
            <p:cNvPr id="481" name="对象"/>
            <p:cNvGraphicFramePr>
              <a:graphicFrameLocks noChangeAspect="1"/>
            </p:cNvGraphicFramePr>
            <p:nvPr/>
          </p:nvGraphicFramePr>
          <p:xfrm>
            <a:off x="4060844" y="909646"/>
            <a:ext cx="2051075" cy="422267"/>
          </p:xfrm>
          <a:graphic>
            <a:graphicData uri="http://schemas.openxmlformats.org/presentationml/2006/ole">
              <mc:AlternateContent xmlns:mc="http://schemas.openxmlformats.org/markup-compatibility/2006">
                <mc:Choice xmlns:v="urn:schemas-microsoft-com:vml" Requires="v">
                  <p:oleObj spid="_x0000_s53260" name="package" r:id="rId6" imgW="1244600" imgH="254000" progId="package">
                    <p:embed/>
                  </p:oleObj>
                </mc:Choice>
                <mc:Fallback>
                  <p:oleObj name="package" r:id="rId6" imgW="1244600" imgH="254000" progId="package">
                    <p:embed/>
                    <p:pic>
                      <p:nvPicPr>
                        <p:cNvPr id="481" name="对象"/>
                        <p:cNvPicPr>
                          <a:picLocks noChangeAspect="1"/>
                        </p:cNvPicPr>
                        <p:nvPr/>
                      </p:nvPicPr>
                      <p:blipFill>
                        <a:blip r:embed="rId7" cstate="print"/>
                        <a:stretch>
                          <a:fillRect/>
                        </a:stretch>
                      </p:blipFill>
                      <p:spPr>
                        <a:xfrm>
                          <a:off x="4060844" y="909646"/>
                          <a:ext cx="2051075" cy="422267"/>
                        </a:xfrm>
                        <a:prstGeom prst="rect">
                          <a:avLst/>
                        </a:prstGeom>
                        <a:noFill/>
                        <a:ln w="9525" cap="flat" cmpd="sng">
                          <a:noFill/>
                          <a:prstDash val="solid"/>
                          <a:miter/>
                        </a:ln>
                      </p:spPr>
                    </p:pic>
                  </p:oleObj>
                </mc:Fallback>
              </mc:AlternateContent>
            </a:graphicData>
          </a:graphic>
        </p:graphicFrame>
      </p:grpSp>
      <p:sp>
        <p:nvSpPr>
          <p:cNvPr id="483" name="矩形"/>
          <p:cNvSpPr/>
          <p:nvPr/>
        </p:nvSpPr>
        <p:spPr>
          <a:xfrm>
            <a:off x="0" y="3700780"/>
            <a:ext cx="192404" cy="215264"/>
          </a:xfrm>
          <a:prstGeom prst="rect">
            <a:avLst/>
          </a:prstGeom>
          <a:no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en-US" altLang="zh-CN" sz="9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 </a:t>
            </a:r>
            <a:endParaRPr lang="zh-CN" altLang="en-US" sz="18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endParaRPr>
          </a:p>
        </p:txBody>
      </p:sp>
      <p:graphicFrame>
        <p:nvGraphicFramePr>
          <p:cNvPr id="484" name="对象"/>
          <p:cNvGraphicFramePr>
            <a:graphicFrameLocks noChangeAspect="1"/>
          </p:cNvGraphicFramePr>
          <p:nvPr/>
        </p:nvGraphicFramePr>
        <p:xfrm>
          <a:off x="1619250" y="2225679"/>
          <a:ext cx="2193925" cy="303212"/>
        </p:xfrm>
        <a:graphic>
          <a:graphicData uri="http://schemas.openxmlformats.org/presentationml/2006/ole">
            <mc:AlternateContent xmlns:mc="http://schemas.openxmlformats.org/markup-compatibility/2006">
              <mc:Choice xmlns:v="urn:schemas-microsoft-com:vml" Requires="v">
                <p:oleObj spid="_x0000_s53261" name="package" r:id="rId8" imgW="1447165" imgH="203200" progId="package">
                  <p:embed/>
                </p:oleObj>
              </mc:Choice>
              <mc:Fallback>
                <p:oleObj name="package" r:id="rId8" imgW="1447165" imgH="203200" progId="package">
                  <p:embed/>
                  <p:pic>
                    <p:nvPicPr>
                      <p:cNvPr id="484" name="对象"/>
                      <p:cNvPicPr>
                        <a:picLocks noChangeAspect="1"/>
                      </p:cNvPicPr>
                      <p:nvPr/>
                    </p:nvPicPr>
                    <p:blipFill>
                      <a:blip r:embed="rId9" cstate="print"/>
                      <a:stretch>
                        <a:fillRect/>
                      </a:stretch>
                    </p:blipFill>
                    <p:spPr>
                      <a:xfrm>
                        <a:off x="1619250" y="2225679"/>
                        <a:ext cx="2193925" cy="303212"/>
                      </a:xfrm>
                      <a:prstGeom prst="rect">
                        <a:avLst/>
                      </a:prstGeom>
                      <a:noFill/>
                      <a:ln w="9525" cap="flat" cmpd="sng">
                        <a:noFill/>
                        <a:prstDash val="solid"/>
                        <a:miter/>
                      </a:ln>
                    </p:spPr>
                  </p:pic>
                </p:oleObj>
              </mc:Fallback>
            </mc:AlternateContent>
          </a:graphicData>
        </a:graphic>
      </p:graphicFrame>
      <p:graphicFrame>
        <p:nvGraphicFramePr>
          <p:cNvPr id="485" name="对象"/>
          <p:cNvGraphicFramePr>
            <a:graphicFrameLocks noChangeAspect="1"/>
          </p:cNvGraphicFramePr>
          <p:nvPr/>
        </p:nvGraphicFramePr>
        <p:xfrm>
          <a:off x="1338266" y="2732095"/>
          <a:ext cx="3241675" cy="346075"/>
        </p:xfrm>
        <a:graphic>
          <a:graphicData uri="http://schemas.openxmlformats.org/presentationml/2006/ole">
            <mc:AlternateContent xmlns:mc="http://schemas.openxmlformats.org/markup-compatibility/2006">
              <mc:Choice xmlns:v="urn:schemas-microsoft-com:vml" Requires="v">
                <p:oleObj spid="_x0000_s53262" name="package" r:id="rId10" imgW="2133600" imgH="228600" progId="package">
                  <p:embed/>
                </p:oleObj>
              </mc:Choice>
              <mc:Fallback>
                <p:oleObj name="package" r:id="rId10" imgW="2133600" imgH="228600" progId="package">
                  <p:embed/>
                  <p:pic>
                    <p:nvPicPr>
                      <p:cNvPr id="485" name="对象"/>
                      <p:cNvPicPr>
                        <a:picLocks noChangeAspect="1"/>
                      </p:cNvPicPr>
                      <p:nvPr/>
                    </p:nvPicPr>
                    <p:blipFill>
                      <a:blip r:embed="rId11" cstate="print"/>
                      <a:stretch>
                        <a:fillRect/>
                      </a:stretch>
                    </p:blipFill>
                    <p:spPr>
                      <a:xfrm>
                        <a:off x="1338266" y="2732095"/>
                        <a:ext cx="3241675" cy="346075"/>
                      </a:xfrm>
                      <a:prstGeom prst="rect">
                        <a:avLst/>
                      </a:prstGeom>
                      <a:noFill/>
                      <a:ln w="9525" cap="flat" cmpd="sng">
                        <a:noFill/>
                        <a:prstDash val="solid"/>
                        <a:miter/>
                      </a:ln>
                    </p:spPr>
                  </p:pic>
                </p:oleObj>
              </mc:Fallback>
            </mc:AlternateContent>
          </a:graphicData>
        </a:graphic>
      </p:graphicFrame>
      <p:sp>
        <p:nvSpPr>
          <p:cNvPr id="486" name="矩形"/>
          <p:cNvSpPr/>
          <p:nvPr/>
        </p:nvSpPr>
        <p:spPr>
          <a:xfrm>
            <a:off x="0" y="3657917"/>
            <a:ext cx="192404" cy="215264"/>
          </a:xfrm>
          <a:prstGeom prst="rect">
            <a:avLst/>
          </a:prstGeom>
          <a:no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en-US" altLang="zh-CN" sz="9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 </a:t>
            </a:r>
            <a:endParaRPr lang="zh-CN" altLang="en-US" sz="18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endParaRPr>
          </a:p>
        </p:txBody>
      </p:sp>
      <p:graphicFrame>
        <p:nvGraphicFramePr>
          <p:cNvPr id="487" name="对象"/>
          <p:cNvGraphicFramePr>
            <a:graphicFrameLocks noChangeAspect="1"/>
          </p:cNvGraphicFramePr>
          <p:nvPr/>
        </p:nvGraphicFramePr>
        <p:xfrm>
          <a:off x="571513" y="3295662"/>
          <a:ext cx="4392609" cy="360362"/>
        </p:xfrm>
        <a:graphic>
          <a:graphicData uri="http://schemas.openxmlformats.org/presentationml/2006/ole">
            <mc:AlternateContent xmlns:mc="http://schemas.openxmlformats.org/markup-compatibility/2006">
              <mc:Choice xmlns:v="urn:schemas-microsoft-com:vml" Requires="v">
                <p:oleObj spid="_x0000_s53263" name="package" r:id="rId12" imgW="2781300" imgH="228600" progId="package">
                  <p:embed/>
                </p:oleObj>
              </mc:Choice>
              <mc:Fallback>
                <p:oleObj name="package" r:id="rId12" imgW="2781300" imgH="228600" progId="package">
                  <p:embed/>
                  <p:pic>
                    <p:nvPicPr>
                      <p:cNvPr id="487" name="对象"/>
                      <p:cNvPicPr>
                        <a:picLocks noChangeAspect="1"/>
                      </p:cNvPicPr>
                      <p:nvPr/>
                    </p:nvPicPr>
                    <p:blipFill>
                      <a:blip r:embed="rId13" cstate="print"/>
                      <a:stretch>
                        <a:fillRect/>
                      </a:stretch>
                    </p:blipFill>
                    <p:spPr>
                      <a:xfrm>
                        <a:off x="571513" y="3295662"/>
                        <a:ext cx="4392609" cy="360362"/>
                      </a:xfrm>
                      <a:prstGeom prst="rect">
                        <a:avLst/>
                      </a:prstGeom>
                      <a:noFill/>
                      <a:ln w="9525" cap="flat" cmpd="sng">
                        <a:noFill/>
                        <a:prstDash val="solid"/>
                        <a:miter/>
                      </a:ln>
                    </p:spPr>
                  </p:pic>
                </p:oleObj>
              </mc:Fallback>
            </mc:AlternateContent>
          </a:graphicData>
        </a:graphic>
      </p:graphicFrame>
      <p:sp>
        <p:nvSpPr>
          <p:cNvPr id="488" name="矩形"/>
          <p:cNvSpPr/>
          <p:nvPr/>
        </p:nvSpPr>
        <p:spPr>
          <a:xfrm>
            <a:off x="0" y="304795"/>
            <a:ext cx="9144000" cy="0"/>
          </a:xfrm>
          <a:prstGeom prst="rect">
            <a:avLst/>
          </a:prstGeom>
          <a:noFill/>
          <a:ln w="9525" cap="flat" cmpd="sng">
            <a:noFill/>
            <a:prstDash val="solid"/>
            <a:round/>
          </a:ln>
        </p:spPr>
        <p:txBody>
          <a:bodyPr rtlCol="0" anchor="ctr"/>
          <a:lstStyle/>
          <a:p>
            <a:pPr algn="ctr"/>
            <a:endParaRPr/>
          </a:p>
        </p:txBody>
      </p:sp>
      <p:sp>
        <p:nvSpPr>
          <p:cNvPr id="489" name="矩形"/>
          <p:cNvSpPr/>
          <p:nvPr/>
        </p:nvSpPr>
        <p:spPr>
          <a:xfrm>
            <a:off x="681040" y="1552894"/>
            <a:ext cx="6624637" cy="386715"/>
          </a:xfrm>
          <a:prstGeom prst="rect">
            <a:avLst/>
          </a:prstGeom>
          <a:noFill/>
          <a:ln w="9525" cap="flat" cmpd="sng">
            <a:noFill/>
            <a:prstDash val="solid"/>
            <a:round/>
          </a:ln>
        </p:spPr>
        <p:txBody>
          <a:bodyPr vert="horz" wrap="square" lIns="91440" tIns="45720" rIns="91440" bIns="45720" anchor="ctr" anchorCtr="0">
            <a:spAutoFit/>
          </a:bodyPr>
          <a:lstStyle/>
          <a:p>
            <a:pPr marL="0" indent="0" algn="l">
              <a:lnSpc>
                <a:spcPct val="100000"/>
              </a:lnSpc>
              <a:spcBef>
                <a:spcPts val="0"/>
              </a:spcBef>
              <a:spcAft>
                <a:spcPts val="0"/>
              </a:spcAft>
              <a:buNone/>
            </a:pPr>
            <a:r>
              <a:rPr lang="zh-CN" altLang="en-US" sz="20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a:t>
            </a:r>
            <a:r>
              <a:rPr lang="en-US" altLang="zh-CN" sz="20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1</a:t>
            </a:r>
            <a:r>
              <a:rPr lang="zh-CN" altLang="en-US" sz="20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a:t>
            </a:r>
            <a:r>
              <a:rPr lang="en-US" altLang="zh-CN" sz="20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A—           </a:t>
            </a:r>
            <a:r>
              <a:rPr lang="zh-CN" altLang="en-US" sz="20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常量矩阵，                            常向量</a:t>
            </a:r>
            <a:r>
              <a:rPr lang="en-US" altLang="zh-CN" sz="20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a:t>
            </a:r>
            <a:r>
              <a:rPr lang="zh-CN" altLang="en-US" sz="20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则</a:t>
            </a:r>
          </a:p>
        </p:txBody>
      </p:sp>
      <p:graphicFrame>
        <p:nvGraphicFramePr>
          <p:cNvPr id="490" name="对象"/>
          <p:cNvGraphicFramePr/>
          <p:nvPr/>
        </p:nvGraphicFramePr>
        <p:xfrm>
          <a:off x="1905000" y="1635117"/>
          <a:ext cx="720751" cy="347671"/>
        </p:xfrm>
        <a:graphic>
          <a:graphicData uri="http://schemas.openxmlformats.org/presentationml/2006/ole">
            <mc:AlternateContent xmlns:mc="http://schemas.openxmlformats.org/markup-compatibility/2006">
              <mc:Choice xmlns:v="urn:schemas-microsoft-com:vml" Requires="v">
                <p:oleObj spid="_x0000_s53264" name="package" r:id="rId14" imgW="342900" imgH="165100" progId="package">
                  <p:embed/>
                </p:oleObj>
              </mc:Choice>
              <mc:Fallback>
                <p:oleObj name="package" r:id="rId14" imgW="342900" imgH="165100" progId="package">
                  <p:embed/>
                  <p:pic>
                    <p:nvPicPr>
                      <p:cNvPr id="490" name="对象"/>
                      <p:cNvPicPr/>
                      <p:nvPr/>
                    </p:nvPicPr>
                    <p:blipFill>
                      <a:blip r:embed="rId15" cstate="print"/>
                      <a:stretch>
                        <a:fillRect/>
                      </a:stretch>
                    </p:blipFill>
                    <p:spPr>
                      <a:xfrm>
                        <a:off x="1905000" y="1635117"/>
                        <a:ext cx="720751" cy="347671"/>
                      </a:xfrm>
                      <a:prstGeom prst="rect">
                        <a:avLst/>
                      </a:prstGeom>
                      <a:noFill/>
                      <a:ln w="9525" cap="flat" cmpd="sng">
                        <a:noFill/>
                        <a:prstDash val="solid"/>
                        <a:miter/>
                      </a:ln>
                    </p:spPr>
                  </p:pic>
                </p:oleObj>
              </mc:Fallback>
            </mc:AlternateContent>
          </a:graphicData>
        </a:graphic>
      </p:graphicFrame>
      <p:graphicFrame>
        <p:nvGraphicFramePr>
          <p:cNvPr id="491" name="对象"/>
          <p:cNvGraphicFramePr/>
          <p:nvPr/>
        </p:nvGraphicFramePr>
        <p:xfrm>
          <a:off x="3924010" y="1562093"/>
          <a:ext cx="1873245" cy="411178"/>
        </p:xfrm>
        <a:graphic>
          <a:graphicData uri="http://schemas.openxmlformats.org/presentationml/2006/ole">
            <mc:AlternateContent xmlns:mc="http://schemas.openxmlformats.org/markup-compatibility/2006">
              <mc:Choice xmlns:v="urn:schemas-microsoft-com:vml" Requires="v">
                <p:oleObj spid="_x0000_s53265" name="package" r:id="rId16" imgW="1167765" imgH="254000" progId="package">
                  <p:embed/>
                </p:oleObj>
              </mc:Choice>
              <mc:Fallback>
                <p:oleObj name="package" r:id="rId16" imgW="1167765" imgH="254000" progId="package">
                  <p:embed/>
                  <p:pic>
                    <p:nvPicPr>
                      <p:cNvPr id="491" name="对象"/>
                      <p:cNvPicPr/>
                      <p:nvPr/>
                    </p:nvPicPr>
                    <p:blipFill>
                      <a:blip r:embed="rId17" cstate="print"/>
                      <a:stretch>
                        <a:fillRect/>
                      </a:stretch>
                    </p:blipFill>
                    <p:spPr>
                      <a:xfrm>
                        <a:off x="3924010" y="1562093"/>
                        <a:ext cx="1873245" cy="411178"/>
                      </a:xfrm>
                      <a:prstGeom prst="rect">
                        <a:avLst/>
                      </a:prstGeom>
                      <a:noFill/>
                      <a:ln w="9525" cap="flat" cmpd="sng">
                        <a:noFill/>
                        <a:prstDash val="solid"/>
                        <a:miter/>
                      </a:ln>
                    </p:spPr>
                  </p:pic>
                </p:oleObj>
              </mc:Fallback>
            </mc:AlternateContent>
          </a:graphicData>
        </a:graphic>
      </p:graphicFrame>
      <p:graphicFrame>
        <p:nvGraphicFramePr>
          <p:cNvPr id="493" name="对象"/>
          <p:cNvGraphicFramePr>
            <a:graphicFrameLocks noChangeAspect="1"/>
          </p:cNvGraphicFramePr>
          <p:nvPr/>
        </p:nvGraphicFramePr>
        <p:xfrm>
          <a:off x="528653" y="4724980"/>
          <a:ext cx="5257395" cy="502668"/>
        </p:xfrm>
        <a:graphic>
          <a:graphicData uri="http://schemas.openxmlformats.org/presentationml/2006/ole">
            <mc:AlternateContent xmlns:mc="http://schemas.openxmlformats.org/markup-compatibility/2006">
              <mc:Choice xmlns:v="urn:schemas-microsoft-com:vml" Requires="v">
                <p:oleObj spid="_x0000_s53266" name="package" r:id="rId18" imgW="2082800" imgH="228600" progId="package">
                  <p:embed/>
                </p:oleObj>
              </mc:Choice>
              <mc:Fallback>
                <p:oleObj name="package" r:id="rId18" imgW="2082800" imgH="228600" progId="package">
                  <p:embed/>
                  <p:pic>
                    <p:nvPicPr>
                      <p:cNvPr id="493" name="对象"/>
                      <p:cNvPicPr>
                        <a:picLocks noChangeAspect="1"/>
                      </p:cNvPicPr>
                      <p:nvPr/>
                    </p:nvPicPr>
                    <p:blipFill>
                      <a:blip r:embed="rId19" cstate="print"/>
                      <a:stretch>
                        <a:fillRect/>
                      </a:stretch>
                    </p:blipFill>
                    <p:spPr>
                      <a:xfrm>
                        <a:off x="528653" y="4724980"/>
                        <a:ext cx="5257395" cy="502668"/>
                      </a:xfrm>
                      <a:prstGeom prst="rect">
                        <a:avLst/>
                      </a:prstGeom>
                      <a:noFill/>
                      <a:ln w="9525" cap="flat" cmpd="sng">
                        <a:noFill/>
                        <a:prstDash val="solid"/>
                        <a:miter/>
                      </a:ln>
                    </p:spPr>
                  </p:pic>
                </p:oleObj>
              </mc:Fallback>
            </mc:AlternateContent>
          </a:graphicData>
        </a:graphic>
      </p:graphicFrame>
      <p:grpSp>
        <p:nvGrpSpPr>
          <p:cNvPr id="496" name="组合"/>
          <p:cNvGrpSpPr/>
          <p:nvPr/>
        </p:nvGrpSpPr>
        <p:grpSpPr>
          <a:xfrm>
            <a:off x="395294" y="3919867"/>
            <a:ext cx="3529009" cy="414074"/>
            <a:chOff x="395294" y="3919867"/>
            <a:chExt cx="3529009" cy="414074"/>
          </a:xfrm>
        </p:grpSpPr>
        <p:sp>
          <p:nvSpPr>
            <p:cNvPr id="494" name="矩形"/>
            <p:cNvSpPr/>
            <p:nvPr/>
          </p:nvSpPr>
          <p:spPr>
            <a:xfrm>
              <a:off x="395294" y="3919867"/>
              <a:ext cx="3529009" cy="386714"/>
            </a:xfrm>
            <a:prstGeom prst="rect">
              <a:avLst/>
            </a:prstGeom>
            <a:noFill/>
            <a:ln w="9525" cap="flat" cmpd="sng">
              <a:noFill/>
              <a:prstDash val="solid"/>
              <a:round/>
            </a:ln>
          </p:spPr>
          <p:txBody>
            <a:bodyPr vert="horz" wrap="square" lIns="91440" tIns="45720" rIns="91440" bIns="45720" anchor="ctr" anchorCtr="0">
              <a:spAutoFit/>
            </a:bodyPr>
            <a:lstStyle/>
            <a:p>
              <a:pPr marL="0" indent="0" algn="l">
                <a:lnSpc>
                  <a:spcPct val="100000"/>
                </a:lnSpc>
                <a:spcBef>
                  <a:spcPts val="0"/>
                </a:spcBef>
                <a:spcAft>
                  <a:spcPts val="0"/>
                </a:spcAft>
                <a:buNone/>
              </a:pPr>
              <a:r>
                <a:rPr lang="zh-CN" altLang="en-US" sz="20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a:t>
              </a:r>
              <a:r>
                <a:rPr lang="en-US" altLang="zh-CN" sz="20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2</a:t>
              </a:r>
              <a:r>
                <a:rPr lang="zh-CN" altLang="en-US" sz="20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a:t>
              </a:r>
              <a:r>
                <a:rPr lang="en-US" altLang="zh-CN" sz="20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B—           </a:t>
              </a:r>
              <a:r>
                <a:rPr lang="zh-CN" altLang="en-US" sz="2000" b="1"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常量矩阵                          </a:t>
              </a:r>
            </a:p>
          </p:txBody>
        </p:sp>
        <p:graphicFrame>
          <p:nvGraphicFramePr>
            <p:cNvPr id="495" name="对象"/>
            <p:cNvGraphicFramePr>
              <a:graphicFrameLocks noChangeAspect="1"/>
            </p:cNvGraphicFramePr>
            <p:nvPr/>
          </p:nvGraphicFramePr>
          <p:xfrm>
            <a:off x="1619254" y="3986241"/>
            <a:ext cx="693757" cy="347700"/>
          </p:xfrm>
          <a:graphic>
            <a:graphicData uri="http://schemas.openxmlformats.org/presentationml/2006/ole">
              <mc:AlternateContent xmlns:mc="http://schemas.openxmlformats.org/markup-compatibility/2006">
                <mc:Choice xmlns:v="urn:schemas-microsoft-com:vml" Requires="v">
                  <p:oleObj spid="_x0000_s53267" name="package" r:id="rId20" imgW="330200" imgH="165100" progId="package">
                    <p:embed/>
                  </p:oleObj>
                </mc:Choice>
                <mc:Fallback>
                  <p:oleObj name="package" r:id="rId20" imgW="330200" imgH="165100" progId="package">
                    <p:embed/>
                    <p:pic>
                      <p:nvPicPr>
                        <p:cNvPr id="495" name="对象"/>
                        <p:cNvPicPr>
                          <a:picLocks noChangeAspect="1"/>
                        </p:cNvPicPr>
                        <p:nvPr/>
                      </p:nvPicPr>
                      <p:blipFill>
                        <a:blip r:embed="rId21" cstate="print"/>
                        <a:stretch>
                          <a:fillRect/>
                        </a:stretch>
                      </p:blipFill>
                      <p:spPr>
                        <a:xfrm>
                          <a:off x="1619254" y="3986241"/>
                          <a:ext cx="693757" cy="347700"/>
                        </a:xfrm>
                        <a:prstGeom prst="rect">
                          <a:avLst/>
                        </a:prstGeom>
                        <a:noFill/>
                        <a:ln w="9525" cap="flat" cmpd="sng">
                          <a:noFill/>
                          <a:prstDash val="solid"/>
                          <a:miter/>
                        </a:ln>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82"/>
                                        </p:tgtEl>
                                        <p:attrNameLst>
                                          <p:attrName>style.visibility</p:attrName>
                                        </p:attrNameLst>
                                      </p:cBhvr>
                                      <p:to>
                                        <p:strVal val="visible"/>
                                      </p:to>
                                    </p:set>
                                    <p:animEffect transition="in" filter="box(in)">
                                      <p:cBhvr>
                                        <p:cTn id="7" dur="500"/>
                                        <p:tgtEl>
                                          <p:spTgt spid="48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84"/>
                                        </p:tgtEl>
                                        <p:attrNameLst>
                                          <p:attrName>style.visibility</p:attrName>
                                        </p:attrNameLst>
                                      </p:cBhvr>
                                      <p:to>
                                        <p:strVal val="visible"/>
                                      </p:to>
                                    </p:set>
                                    <p:animEffect transition="in" filter="box(in)">
                                      <p:cBhvr>
                                        <p:cTn id="12" dur="500"/>
                                        <p:tgtEl>
                                          <p:spTgt spid="48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85"/>
                                        </p:tgtEl>
                                        <p:attrNameLst>
                                          <p:attrName>style.visibility</p:attrName>
                                        </p:attrNameLst>
                                      </p:cBhvr>
                                      <p:to>
                                        <p:strVal val="visible"/>
                                      </p:to>
                                    </p:set>
                                    <p:animEffect transition="in" filter="box(in)">
                                      <p:cBhvr>
                                        <p:cTn id="17" dur="500"/>
                                        <p:tgtEl>
                                          <p:spTgt spid="48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87"/>
                                        </p:tgtEl>
                                        <p:attrNameLst>
                                          <p:attrName>style.visibility</p:attrName>
                                        </p:attrNameLst>
                                      </p:cBhvr>
                                      <p:to>
                                        <p:strVal val="visible"/>
                                      </p:to>
                                    </p:set>
                                    <p:animEffect transition="in" filter="box(in)">
                                      <p:cBhvr>
                                        <p:cTn id="22" dur="500"/>
                                        <p:tgtEl>
                                          <p:spTgt spid="48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0" animBg="1"/>
      <p:bldP spid="49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148</a:t>
            </a:fld>
            <a:endParaRPr lang="zh-CN" altLang="en-US">
              <a:latin typeface="Arial" panose="020B0604020202020204" pitchFamily="34" charset="0"/>
              <a:ea typeface="方正行楷简体" pitchFamily="2" charset="-122"/>
              <a:cs typeface="Arial" panose="020B0604020202020204" pitchFamily="34" charset="0"/>
            </a:endParaRPr>
          </a:p>
        </p:txBody>
      </p:sp>
      <p:sp>
        <p:nvSpPr>
          <p:cNvPr id="502" name="矩形"/>
          <p:cNvSpPr/>
          <p:nvPr/>
        </p:nvSpPr>
        <p:spPr>
          <a:xfrm>
            <a:off x="0" y="437668"/>
            <a:ext cx="8532813" cy="424815"/>
          </a:xfrm>
          <a:prstGeom prst="rect">
            <a:avLst/>
          </a:prstGeom>
          <a:solidFill>
            <a:schemeClr val="bg1"/>
          </a:solidFill>
          <a:ln w="9525" cap="flat" cmpd="sng">
            <a:noFill/>
            <a:prstDash val="solid"/>
            <a:round/>
          </a:ln>
        </p:spPr>
        <p:txBody>
          <a:bodyPr vert="horz" wrap="square" lIns="91440" tIns="45720" rIns="91440" bIns="45720" anchor="ctr" anchorCtr="0">
            <a:spAutoFit/>
          </a:bodyPr>
          <a:lstStyle/>
          <a:p>
            <a:pPr marL="0" indent="0" algn="ctr">
              <a:lnSpc>
                <a:spcPct val="100000"/>
              </a:lnSpc>
              <a:spcBef>
                <a:spcPct val="20000"/>
              </a:spcBef>
              <a:spcAft>
                <a:spcPts val="0"/>
              </a:spcAft>
              <a:buNone/>
            </a:pPr>
            <a:r>
              <a:rPr lang="zh-CN" altLang="en-US" sz="2200" b="1" i="0" u="none" strike="noStrike" kern="1200" cap="none" spc="0" baseline="0">
                <a:solidFill>
                  <a:srgbClr val="FF0000"/>
                </a:solidFill>
                <a:latin typeface="Arial" panose="020B0604020202020204" pitchFamily="34" charset="0"/>
                <a:ea typeface="黑体" panose="02010609060101010101" pitchFamily="49" charset="-122"/>
                <a:cs typeface="Arial" panose="020B0604020202020204" pitchFamily="34" charset="0"/>
              </a:rPr>
              <a:t>多维正态分布</a:t>
            </a:r>
          </a:p>
        </p:txBody>
      </p:sp>
      <p:sp>
        <p:nvSpPr>
          <p:cNvPr id="503" name="矩形"/>
          <p:cNvSpPr/>
          <p:nvPr/>
        </p:nvSpPr>
        <p:spPr>
          <a:xfrm>
            <a:off x="0" y="3700780"/>
            <a:ext cx="192404" cy="215264"/>
          </a:xfrm>
          <a:prstGeom prst="rect">
            <a:avLst/>
          </a:prstGeom>
          <a:no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en-US" altLang="zh-CN" sz="9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 </a:t>
            </a:r>
            <a:endParaRPr lang="zh-CN" altLang="en-US" sz="18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504" name="矩形"/>
          <p:cNvSpPr/>
          <p:nvPr/>
        </p:nvSpPr>
        <p:spPr>
          <a:xfrm>
            <a:off x="0" y="2978150"/>
            <a:ext cx="9144000" cy="0"/>
          </a:xfrm>
          <a:prstGeom prst="rect">
            <a:avLst/>
          </a:prstGeom>
          <a:noFill/>
          <a:ln w="9525" cap="flat" cmpd="sng">
            <a:noFill/>
            <a:prstDash val="solid"/>
            <a:round/>
          </a:ln>
        </p:spPr>
        <p:txBody>
          <a:bodyPr rtlCol="0" anchor="ctr"/>
          <a:lstStyle/>
          <a:p>
            <a:pPr algn="ctr"/>
            <a:endParaRPr/>
          </a:p>
        </p:txBody>
      </p:sp>
      <p:sp>
        <p:nvSpPr>
          <p:cNvPr id="505" name="矩形"/>
          <p:cNvSpPr/>
          <p:nvPr/>
        </p:nvSpPr>
        <p:spPr>
          <a:xfrm>
            <a:off x="0" y="3657917"/>
            <a:ext cx="192404" cy="215264"/>
          </a:xfrm>
          <a:prstGeom prst="rect">
            <a:avLst/>
          </a:prstGeom>
          <a:no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en-US" altLang="zh-CN" sz="9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 </a:t>
            </a:r>
            <a:endParaRPr lang="zh-CN" altLang="en-US" sz="18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506" name="矩形"/>
          <p:cNvSpPr/>
          <p:nvPr/>
        </p:nvSpPr>
        <p:spPr>
          <a:xfrm>
            <a:off x="0" y="0"/>
            <a:ext cx="9144000" cy="0"/>
          </a:xfrm>
          <a:prstGeom prst="rect">
            <a:avLst/>
          </a:prstGeom>
          <a:noFill/>
          <a:ln w="9525" cap="flat" cmpd="sng">
            <a:noFill/>
            <a:prstDash val="solid"/>
            <a:round/>
          </a:ln>
        </p:spPr>
        <p:txBody>
          <a:bodyPr rtlCol="0" anchor="ctr"/>
          <a:lstStyle/>
          <a:p>
            <a:pPr algn="ctr"/>
            <a:endParaRPr/>
          </a:p>
        </p:txBody>
      </p:sp>
      <p:sp>
        <p:nvSpPr>
          <p:cNvPr id="507" name="矩形"/>
          <p:cNvSpPr/>
          <p:nvPr/>
        </p:nvSpPr>
        <p:spPr>
          <a:xfrm>
            <a:off x="0" y="3314700"/>
            <a:ext cx="9144000" cy="0"/>
          </a:xfrm>
          <a:prstGeom prst="rect">
            <a:avLst/>
          </a:prstGeom>
          <a:noFill/>
          <a:ln w="9525" cap="flat" cmpd="sng">
            <a:noFill/>
            <a:prstDash val="solid"/>
            <a:round/>
          </a:ln>
        </p:spPr>
        <p:txBody>
          <a:bodyPr rtlCol="0" anchor="ctr"/>
          <a:lstStyle/>
          <a:p>
            <a:pPr algn="ctr"/>
            <a:endParaRPr/>
          </a:p>
        </p:txBody>
      </p:sp>
      <p:sp>
        <p:nvSpPr>
          <p:cNvPr id="508" name="矩形"/>
          <p:cNvSpPr/>
          <p:nvPr/>
        </p:nvSpPr>
        <p:spPr>
          <a:xfrm>
            <a:off x="674688" y="990914"/>
            <a:ext cx="3600450" cy="386715"/>
          </a:xfrm>
          <a:prstGeom prst="rect">
            <a:avLst/>
          </a:prstGeom>
          <a:noFill/>
          <a:ln w="9525" cap="flat" cmpd="sng">
            <a:noFill/>
            <a:prstDash val="solid"/>
            <a:round/>
          </a:ln>
        </p:spPr>
        <p:txBody>
          <a:bodyPr vert="horz" wrap="square" lIns="91440" tIns="45720" rIns="91440" bIns="45720" anchor="ctr" anchorCtr="0">
            <a:spAutoFit/>
          </a:bodyPr>
          <a:lstStyle/>
          <a:p>
            <a:pPr marL="0" indent="0" algn="l">
              <a:lnSpc>
                <a:spcPct val="100000"/>
              </a:lnSpc>
              <a:spcBef>
                <a:spcPts val="0"/>
              </a:spcBef>
              <a:spcAft>
                <a:spcPts val="0"/>
              </a:spcAft>
              <a:buNone/>
            </a:pPr>
            <a:r>
              <a:rPr lang="en-US" altLang="zh-CN" sz="2000" b="1" i="0" u="none" strike="noStrike" kern="1200" cap="none" spc="0" baseline="0">
                <a:solidFill>
                  <a:srgbClr val="0000FF"/>
                </a:solidFill>
                <a:latin typeface="黑体" panose="02010609060101010101" pitchFamily="49" charset="-122"/>
                <a:ea typeface="黑体" panose="02010609060101010101" pitchFamily="49" charset="-122"/>
                <a:cs typeface="Arial" panose="020B0604020202020204" pitchFamily="34" charset="0"/>
              </a:rPr>
              <a:t>1</a:t>
            </a:r>
            <a:r>
              <a:rPr lang="zh-CN" altLang="en-US" sz="2000" b="1" i="0" u="none" strike="noStrike" kern="1200" cap="none" spc="0" baseline="0">
                <a:solidFill>
                  <a:srgbClr val="0000FF"/>
                </a:solidFill>
                <a:latin typeface="黑体" panose="02010609060101010101" pitchFamily="49" charset="-122"/>
                <a:ea typeface="黑体" panose="02010609060101010101" pitchFamily="49" charset="-122"/>
                <a:cs typeface="Arial" panose="020B0604020202020204" pitchFamily="34" charset="0"/>
              </a:rPr>
              <a:t>．二维正态分布及性质</a:t>
            </a:r>
          </a:p>
        </p:txBody>
      </p:sp>
      <p:graphicFrame>
        <p:nvGraphicFramePr>
          <p:cNvPr id="509" name="对象"/>
          <p:cNvGraphicFramePr>
            <a:graphicFrameLocks noChangeAspect="1"/>
          </p:cNvGraphicFramePr>
          <p:nvPr/>
        </p:nvGraphicFramePr>
        <p:xfrm>
          <a:off x="1116013" y="1412875"/>
          <a:ext cx="3316287" cy="382586"/>
        </p:xfrm>
        <a:graphic>
          <a:graphicData uri="http://schemas.openxmlformats.org/presentationml/2006/ole">
            <mc:AlternateContent xmlns:mc="http://schemas.openxmlformats.org/markup-compatibility/2006">
              <mc:Choice xmlns:v="urn:schemas-microsoft-com:vml" Requires="v">
                <p:oleObj spid="_x0000_s54281" name="package" r:id="rId4" imgW="1981200" imgH="228600" progId="package">
                  <p:embed/>
                </p:oleObj>
              </mc:Choice>
              <mc:Fallback>
                <p:oleObj name="package" r:id="rId4" imgW="1981200" imgH="228600" progId="package">
                  <p:embed/>
                  <p:pic>
                    <p:nvPicPr>
                      <p:cNvPr id="509" name="对象"/>
                      <p:cNvPicPr>
                        <a:picLocks noChangeAspect="1"/>
                      </p:cNvPicPr>
                      <p:nvPr/>
                    </p:nvPicPr>
                    <p:blipFill>
                      <a:blip r:embed="rId5" cstate="print"/>
                      <a:stretch>
                        <a:fillRect/>
                      </a:stretch>
                    </p:blipFill>
                    <p:spPr>
                      <a:xfrm>
                        <a:off x="1116013" y="1412875"/>
                        <a:ext cx="3316287" cy="382586"/>
                      </a:xfrm>
                      <a:prstGeom prst="rect">
                        <a:avLst/>
                      </a:prstGeom>
                      <a:noFill/>
                      <a:ln w="9525" cap="flat" cmpd="sng">
                        <a:noFill/>
                        <a:prstDash val="solid"/>
                        <a:miter/>
                      </a:ln>
                    </p:spPr>
                  </p:pic>
                </p:oleObj>
              </mc:Fallback>
            </mc:AlternateContent>
          </a:graphicData>
        </a:graphic>
      </p:graphicFrame>
      <p:graphicFrame>
        <p:nvGraphicFramePr>
          <p:cNvPr id="510" name="对象"/>
          <p:cNvGraphicFramePr>
            <a:graphicFrameLocks noChangeAspect="1"/>
          </p:cNvGraphicFramePr>
          <p:nvPr/>
        </p:nvGraphicFramePr>
        <p:xfrm>
          <a:off x="539750" y="1989138"/>
          <a:ext cx="7848599" cy="757237"/>
        </p:xfrm>
        <a:graphic>
          <a:graphicData uri="http://schemas.openxmlformats.org/presentationml/2006/ole">
            <mc:AlternateContent xmlns:mc="http://schemas.openxmlformats.org/markup-compatibility/2006">
              <mc:Choice xmlns:v="urn:schemas-microsoft-com:vml" Requires="v">
                <p:oleObj spid="_x0000_s54282" name="package" r:id="rId6" imgW="5689600" imgH="495300" progId="package">
                  <p:embed/>
                </p:oleObj>
              </mc:Choice>
              <mc:Fallback>
                <p:oleObj name="package" r:id="rId6" imgW="5689600" imgH="495300" progId="package">
                  <p:embed/>
                  <p:pic>
                    <p:nvPicPr>
                      <p:cNvPr id="510" name="对象"/>
                      <p:cNvPicPr>
                        <a:picLocks noChangeAspect="1"/>
                      </p:cNvPicPr>
                      <p:nvPr/>
                    </p:nvPicPr>
                    <p:blipFill>
                      <a:blip r:embed="rId7" cstate="print"/>
                      <a:stretch>
                        <a:fillRect/>
                      </a:stretch>
                    </p:blipFill>
                    <p:spPr>
                      <a:xfrm>
                        <a:off x="539750" y="1989138"/>
                        <a:ext cx="7848599" cy="757237"/>
                      </a:xfrm>
                      <a:prstGeom prst="rect">
                        <a:avLst/>
                      </a:prstGeom>
                      <a:noFill/>
                      <a:ln w="9525" cap="flat" cmpd="sng">
                        <a:noFill/>
                        <a:prstDash val="solid"/>
                        <a:miter/>
                      </a:ln>
                    </p:spPr>
                  </p:pic>
                </p:oleObj>
              </mc:Fallback>
            </mc:AlternateContent>
          </a:graphicData>
        </a:graphic>
      </p:graphicFrame>
      <p:graphicFrame>
        <p:nvGraphicFramePr>
          <p:cNvPr id="511" name="对象"/>
          <p:cNvGraphicFramePr>
            <a:graphicFrameLocks noChangeAspect="1"/>
          </p:cNvGraphicFramePr>
          <p:nvPr/>
        </p:nvGraphicFramePr>
        <p:xfrm>
          <a:off x="349262" y="2978150"/>
          <a:ext cx="6202363" cy="1108075"/>
        </p:xfrm>
        <a:graphic>
          <a:graphicData uri="http://schemas.openxmlformats.org/presentationml/2006/ole">
            <mc:AlternateContent xmlns:mc="http://schemas.openxmlformats.org/markup-compatibility/2006">
              <mc:Choice xmlns:v="urn:schemas-microsoft-com:vml" Requires="v">
                <p:oleObj spid="_x0000_s54283" name="package" r:id="rId8" imgW="2984500" imgH="533400" progId="package">
                  <p:embed/>
                </p:oleObj>
              </mc:Choice>
              <mc:Fallback>
                <p:oleObj name="package" r:id="rId8" imgW="2984500" imgH="533400" progId="package">
                  <p:embed/>
                  <p:pic>
                    <p:nvPicPr>
                      <p:cNvPr id="511" name="对象"/>
                      <p:cNvPicPr>
                        <a:picLocks noChangeAspect="1"/>
                      </p:cNvPicPr>
                      <p:nvPr/>
                    </p:nvPicPr>
                    <p:blipFill>
                      <a:blip r:embed="rId9" cstate="print"/>
                      <a:stretch>
                        <a:fillRect/>
                      </a:stretch>
                    </p:blipFill>
                    <p:spPr>
                      <a:xfrm>
                        <a:off x="349262" y="2978150"/>
                        <a:ext cx="6202363" cy="1108075"/>
                      </a:xfrm>
                      <a:prstGeom prst="rect">
                        <a:avLst/>
                      </a:prstGeom>
                      <a:solidFill>
                        <a:srgbClr val="FFFF00"/>
                      </a:solidFill>
                      <a:ln w="9525" cap="flat" cmpd="sng">
                        <a:noFill/>
                        <a:prstDash val="solid"/>
                        <a:miter/>
                      </a:ln>
                    </p:spPr>
                  </p:pic>
                </p:oleObj>
              </mc:Fallback>
            </mc:AlternateContent>
          </a:graphicData>
        </a:graphic>
      </p:graphicFrame>
      <p:sp>
        <p:nvSpPr>
          <p:cNvPr id="512" name="矩形"/>
          <p:cNvSpPr/>
          <p:nvPr/>
        </p:nvSpPr>
        <p:spPr>
          <a:xfrm>
            <a:off x="395288" y="4150836"/>
            <a:ext cx="694741" cy="577215"/>
          </a:xfrm>
          <a:prstGeom prst="rect">
            <a:avLst/>
          </a:prstGeom>
          <a:no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zh-CN" altLang="en-US" sz="2000" b="1" i="0" u="none" strike="noStrike" kern="1200" cap="none" spc="0" baseline="0">
                <a:solidFill>
                  <a:srgbClr val="009900"/>
                </a:solidFill>
                <a:latin typeface="Arial" panose="020B0604020202020204" pitchFamily="34" charset="0"/>
                <a:ea typeface="隶书" panose="02010509060101010101" pitchFamily="49" charset="-122"/>
                <a:cs typeface="Arial" panose="020B0604020202020204" pitchFamily="34" charset="0"/>
              </a:rPr>
              <a:t>其中</a:t>
            </a:r>
            <a:r>
              <a:rPr lang="en-US" altLang="zh-CN" sz="3200" b="1"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rPr>
              <a:t> </a:t>
            </a:r>
            <a:endParaRPr lang="zh-CN" altLang="en-US" sz="3200" b="1" i="0" u="none" strike="noStrike" kern="1200" cap="none" spc="0" baseline="0">
              <a:solidFill>
                <a:schemeClr val="tx1"/>
              </a:solidFill>
              <a:latin typeface="Arial" panose="020B0604020202020204" pitchFamily="34" charset="0"/>
              <a:ea typeface="方正行楷简体" pitchFamily="2" charset="-122"/>
              <a:cs typeface="Arial" panose="020B0604020202020204" pitchFamily="34" charset="0"/>
            </a:endParaRPr>
          </a:p>
        </p:txBody>
      </p:sp>
      <p:graphicFrame>
        <p:nvGraphicFramePr>
          <p:cNvPr id="513" name="对象"/>
          <p:cNvGraphicFramePr>
            <a:graphicFrameLocks noChangeAspect="1"/>
          </p:cNvGraphicFramePr>
          <p:nvPr/>
        </p:nvGraphicFramePr>
        <p:xfrm>
          <a:off x="3779838" y="4344988"/>
          <a:ext cx="2160586" cy="828674"/>
        </p:xfrm>
        <a:graphic>
          <a:graphicData uri="http://schemas.openxmlformats.org/presentationml/2006/ole">
            <mc:AlternateContent xmlns:mc="http://schemas.openxmlformats.org/markup-compatibility/2006">
              <mc:Choice xmlns:v="urn:schemas-microsoft-com:vml" Requires="v">
                <p:oleObj spid="_x0000_s54284" name="package" r:id="rId10" imgW="1269365" imgH="482600" progId="package">
                  <p:embed/>
                </p:oleObj>
              </mc:Choice>
              <mc:Fallback>
                <p:oleObj name="package" r:id="rId10" imgW="1269365" imgH="482600" progId="package">
                  <p:embed/>
                  <p:pic>
                    <p:nvPicPr>
                      <p:cNvPr id="513" name="对象"/>
                      <p:cNvPicPr>
                        <a:picLocks noChangeAspect="1"/>
                      </p:cNvPicPr>
                      <p:nvPr/>
                    </p:nvPicPr>
                    <p:blipFill>
                      <a:blip r:embed="rId11" cstate="print"/>
                      <a:stretch>
                        <a:fillRect/>
                      </a:stretch>
                    </p:blipFill>
                    <p:spPr>
                      <a:xfrm>
                        <a:off x="3779838" y="4344988"/>
                        <a:ext cx="2160586" cy="828674"/>
                      </a:xfrm>
                      <a:prstGeom prst="rect">
                        <a:avLst/>
                      </a:prstGeom>
                      <a:noFill/>
                      <a:ln w="9525" cap="flat" cmpd="sng">
                        <a:noFill/>
                        <a:prstDash val="solid"/>
                        <a:miter/>
                      </a:ln>
                    </p:spPr>
                  </p:pic>
                </p:oleObj>
              </mc:Fallback>
            </mc:AlternateContent>
          </a:graphicData>
        </a:graphic>
      </p:graphicFrame>
      <p:graphicFrame>
        <p:nvGraphicFramePr>
          <p:cNvPr id="514" name="对象"/>
          <p:cNvGraphicFramePr>
            <a:graphicFrameLocks noChangeAspect="1"/>
          </p:cNvGraphicFramePr>
          <p:nvPr/>
        </p:nvGraphicFramePr>
        <p:xfrm>
          <a:off x="6227761" y="4381500"/>
          <a:ext cx="1008062" cy="792162"/>
        </p:xfrm>
        <a:graphic>
          <a:graphicData uri="http://schemas.openxmlformats.org/presentationml/2006/ole">
            <mc:AlternateContent xmlns:mc="http://schemas.openxmlformats.org/markup-compatibility/2006">
              <mc:Choice xmlns:v="urn:schemas-microsoft-com:vml" Requires="v">
                <p:oleObj spid="_x0000_s54285" name="package" r:id="rId12" imgW="622300" imgH="482600" progId="package">
                  <p:embed/>
                </p:oleObj>
              </mc:Choice>
              <mc:Fallback>
                <p:oleObj name="package" r:id="rId12" imgW="622300" imgH="482600" progId="package">
                  <p:embed/>
                  <p:pic>
                    <p:nvPicPr>
                      <p:cNvPr id="514" name="对象"/>
                      <p:cNvPicPr>
                        <a:picLocks noChangeAspect="1"/>
                      </p:cNvPicPr>
                      <p:nvPr/>
                    </p:nvPicPr>
                    <p:blipFill>
                      <a:blip r:embed="rId13" cstate="print"/>
                      <a:stretch>
                        <a:fillRect/>
                      </a:stretch>
                    </p:blipFill>
                    <p:spPr>
                      <a:xfrm>
                        <a:off x="6227761" y="4381500"/>
                        <a:ext cx="1008062" cy="792162"/>
                      </a:xfrm>
                      <a:prstGeom prst="rect">
                        <a:avLst/>
                      </a:prstGeom>
                      <a:noFill/>
                      <a:ln w="9525" cap="flat" cmpd="sng">
                        <a:noFill/>
                        <a:prstDash val="solid"/>
                        <a:miter/>
                      </a:ln>
                    </p:spPr>
                  </p:pic>
                </p:oleObj>
              </mc:Fallback>
            </mc:AlternateContent>
          </a:graphicData>
        </a:graphic>
      </p:graphicFrame>
      <p:graphicFrame>
        <p:nvGraphicFramePr>
          <p:cNvPr id="515" name="对象"/>
          <p:cNvGraphicFramePr>
            <a:graphicFrameLocks noChangeAspect="1"/>
          </p:cNvGraphicFramePr>
          <p:nvPr/>
        </p:nvGraphicFramePr>
        <p:xfrm>
          <a:off x="1187450" y="5346700"/>
          <a:ext cx="6840538" cy="749299"/>
        </p:xfrm>
        <a:graphic>
          <a:graphicData uri="http://schemas.openxmlformats.org/presentationml/2006/ole">
            <mc:AlternateContent xmlns:mc="http://schemas.openxmlformats.org/markup-compatibility/2006">
              <mc:Choice xmlns:v="urn:schemas-microsoft-com:vml" Requires="v">
                <p:oleObj spid="_x0000_s54286" name="package" r:id="rId14" imgW="4406900" imgH="482600" progId="package">
                  <p:embed/>
                </p:oleObj>
              </mc:Choice>
              <mc:Fallback>
                <p:oleObj name="package" r:id="rId14" imgW="4406900" imgH="482600" progId="package">
                  <p:embed/>
                  <p:pic>
                    <p:nvPicPr>
                      <p:cNvPr id="515" name="对象"/>
                      <p:cNvPicPr>
                        <a:picLocks noChangeAspect="1"/>
                      </p:cNvPicPr>
                      <p:nvPr/>
                    </p:nvPicPr>
                    <p:blipFill>
                      <a:blip r:embed="rId15" cstate="print"/>
                      <a:stretch>
                        <a:fillRect/>
                      </a:stretch>
                    </p:blipFill>
                    <p:spPr>
                      <a:xfrm>
                        <a:off x="1187450" y="5346700"/>
                        <a:ext cx="6840538" cy="749299"/>
                      </a:xfrm>
                      <a:prstGeom prst="rect">
                        <a:avLst/>
                      </a:prstGeom>
                      <a:noFill/>
                      <a:ln w="9525" cap="flat" cmpd="sng">
                        <a:noFill/>
                        <a:prstDash val="solid"/>
                        <a:miter/>
                      </a:ln>
                    </p:spPr>
                  </p:pic>
                </p:oleObj>
              </mc:Fallback>
            </mc:AlternateContent>
          </a:graphicData>
        </a:graphic>
      </p:graphicFrame>
      <p:graphicFrame>
        <p:nvGraphicFramePr>
          <p:cNvPr id="516" name="对象"/>
          <p:cNvGraphicFramePr>
            <a:graphicFrameLocks noChangeAspect="1"/>
          </p:cNvGraphicFramePr>
          <p:nvPr/>
        </p:nvGraphicFramePr>
        <p:xfrm>
          <a:off x="1258888" y="4365625"/>
          <a:ext cx="2233610" cy="766762"/>
        </p:xfrm>
        <a:graphic>
          <a:graphicData uri="http://schemas.openxmlformats.org/presentationml/2006/ole">
            <mc:AlternateContent xmlns:mc="http://schemas.openxmlformats.org/markup-compatibility/2006">
              <mc:Choice xmlns:v="urn:schemas-microsoft-com:vml" Requires="v">
                <p:oleObj spid="_x0000_s54287" name="package" r:id="rId16" imgW="1422400" imgH="482600" progId="package">
                  <p:embed/>
                </p:oleObj>
              </mc:Choice>
              <mc:Fallback>
                <p:oleObj name="package" r:id="rId16" imgW="1422400" imgH="482600" progId="package">
                  <p:embed/>
                  <p:pic>
                    <p:nvPicPr>
                      <p:cNvPr id="516" name="对象"/>
                      <p:cNvPicPr>
                        <a:picLocks noChangeAspect="1"/>
                      </p:cNvPicPr>
                      <p:nvPr/>
                    </p:nvPicPr>
                    <p:blipFill>
                      <a:blip r:embed="rId17" cstate="print"/>
                      <a:stretch>
                        <a:fillRect/>
                      </a:stretch>
                    </p:blipFill>
                    <p:spPr>
                      <a:xfrm>
                        <a:off x="1258888" y="4365625"/>
                        <a:ext cx="2233610" cy="766762"/>
                      </a:xfrm>
                      <a:prstGeom prst="rect">
                        <a:avLst/>
                      </a:prstGeom>
                      <a:noFill/>
                      <a:ln w="9525" cap="flat" cmpd="sng">
                        <a:noFill/>
                        <a:prstDash val="solid"/>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508">
                                            <p:txEl>
                                              <p:pRg st="0" end="0"/>
                                            </p:txEl>
                                          </p:spTgt>
                                        </p:tgtEl>
                                        <p:attrNameLst>
                                          <p:attrName>style.visibility</p:attrName>
                                        </p:attrNameLst>
                                      </p:cBhvr>
                                      <p:to>
                                        <p:strVal val="visible"/>
                                      </p:to>
                                    </p:set>
                                    <p:anim calcmode="discrete" valueType="clr">
                                      <p:cBhvr override="childStyle">
                                        <p:cTn id="7" dur="80"/>
                                        <p:tgtEl>
                                          <p:spTgt spid="508">
                                            <p:txEl>
                                              <p:pRg st="0" end="0"/>
                                            </p:txEl>
                                          </p:spTgt>
                                        </p:tgtEl>
                                        <p:attrNameLst>
                                          <p:attrName>style.color</p:attrName>
                                        </p:attrNameLst>
                                      </p:cBhvr>
                                      <p:tavLst>
                                        <p:tav tm="0">
                                          <p:val>
                                            <p:clrVal>
                                              <a:srgbClr val="000000"/>
                                            </p:clrVal>
                                          </p:val>
                                        </p:tav>
                                        <p:tav tm="50000">
                                          <p:val>
                                            <p:clrVal>
                                              <a:srgbClr val="000000"/>
                                            </p:clrVal>
                                          </p:val>
                                        </p:tav>
                                      </p:tavLst>
                                    </p:anim>
                                    <p:anim calcmode="discrete" valueType="clr">
                                      <p:cBhvr>
                                        <p:cTn id="8" dur="80"/>
                                        <p:tgtEl>
                                          <p:spTgt spid="508">
                                            <p:txEl>
                                              <p:pRg st="0" end="0"/>
                                            </p:txEl>
                                          </p:spTgt>
                                        </p:tgtEl>
                                        <p:attrNameLst>
                                          <p:attrName>fillcolor</p:attrName>
                                        </p:attrNameLst>
                                      </p:cBhvr>
                                      <p:tavLst>
                                        <p:tav tm="0">
                                          <p:val>
                                            <p:clrVal>
                                              <a:srgbClr val="000000"/>
                                            </p:clrVal>
                                          </p:val>
                                        </p:tav>
                                        <p:tav tm="50000">
                                          <p:val>
                                            <p:clrVal>
                                              <a:srgbClr val="000000"/>
                                            </p:clrVal>
                                          </p:val>
                                        </p:tav>
                                      </p:tavLst>
                                    </p:anim>
                                    <p:set>
                                      <p:cBhvr>
                                        <p:cTn id="9" dur="80"/>
                                        <p:tgtEl>
                                          <p:spTgt spid="508">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0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nodeType="clickEffect">
                                  <p:stCondLst>
                                    <p:cond delay="0"/>
                                  </p:stCondLst>
                                  <p:iterate type="lt">
                                    <p:tmPct val="50000"/>
                                  </p:iterate>
                                  <p:childTnLst>
                                    <p:set>
                                      <p:cBhvr>
                                        <p:cTn id="25" dur="1" fill="hold">
                                          <p:stCondLst>
                                            <p:cond delay="0"/>
                                          </p:stCondLst>
                                        </p:cTn>
                                        <p:tgtEl>
                                          <p:spTgt spid="512">
                                            <p:txEl>
                                              <p:pRg st="0" end="0"/>
                                            </p:txEl>
                                          </p:spTgt>
                                        </p:tgtEl>
                                        <p:attrNameLst>
                                          <p:attrName>style.visibility</p:attrName>
                                        </p:attrNameLst>
                                      </p:cBhvr>
                                      <p:to>
                                        <p:strVal val="visible"/>
                                      </p:to>
                                    </p:set>
                                    <p:anim calcmode="discrete" valueType="clr">
                                      <p:cBhvr override="childStyle">
                                        <p:cTn id="26" dur="80"/>
                                        <p:tgtEl>
                                          <p:spTgt spid="512">
                                            <p:txEl>
                                              <p:pRg st="0" end="0"/>
                                            </p:txEl>
                                          </p:spTgt>
                                        </p:tgtEl>
                                        <p:attrNameLst>
                                          <p:attrName>style.color</p:attrName>
                                        </p:attrNameLst>
                                      </p:cBhvr>
                                      <p:tavLst>
                                        <p:tav tm="0">
                                          <p:val>
                                            <p:clrVal>
                                              <a:srgbClr val="000000"/>
                                            </p:clrVal>
                                          </p:val>
                                        </p:tav>
                                        <p:tav tm="50000">
                                          <p:val>
                                            <p:clrVal>
                                              <a:srgbClr val="000000"/>
                                            </p:clrVal>
                                          </p:val>
                                        </p:tav>
                                      </p:tavLst>
                                    </p:anim>
                                    <p:anim calcmode="discrete" valueType="clr">
                                      <p:cBhvr>
                                        <p:cTn id="27" dur="80"/>
                                        <p:tgtEl>
                                          <p:spTgt spid="512">
                                            <p:txEl>
                                              <p:pRg st="0" end="0"/>
                                            </p:txEl>
                                          </p:spTgt>
                                        </p:tgtEl>
                                        <p:attrNameLst>
                                          <p:attrName>fillcolor</p:attrName>
                                        </p:attrNameLst>
                                      </p:cBhvr>
                                      <p:tavLst>
                                        <p:tav tm="0">
                                          <p:val>
                                            <p:clrVal>
                                              <a:srgbClr val="000000"/>
                                            </p:clrVal>
                                          </p:val>
                                        </p:tav>
                                        <p:tav tm="50000">
                                          <p:val>
                                            <p:clrVal>
                                              <a:srgbClr val="000000"/>
                                            </p:clrVal>
                                          </p:val>
                                        </p:tav>
                                      </p:tavLst>
                                    </p:anim>
                                    <p:set>
                                      <p:cBhvr>
                                        <p:cTn id="28" dur="80"/>
                                        <p:tgtEl>
                                          <p:spTgt spid="512">
                                            <p:txEl>
                                              <p:pRg st="0" end="0"/>
                                            </p:txEl>
                                          </p:spTgt>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149</a:t>
            </a:fld>
            <a:endParaRPr lang="zh-CN" altLang="en-US">
              <a:latin typeface="Arial" panose="020B0604020202020204" pitchFamily="34" charset="0"/>
              <a:ea typeface="方正行楷简体" pitchFamily="2" charset="-122"/>
              <a:cs typeface="Arial" panose="020B0604020202020204" pitchFamily="34" charset="0"/>
            </a:endParaRPr>
          </a:p>
        </p:txBody>
      </p:sp>
      <p:sp>
        <p:nvSpPr>
          <p:cNvPr id="522" name="矩形"/>
          <p:cNvSpPr/>
          <p:nvPr/>
        </p:nvSpPr>
        <p:spPr>
          <a:xfrm>
            <a:off x="539750" y="678173"/>
            <a:ext cx="2303812" cy="453390"/>
          </a:xfrm>
          <a:prstGeom prst="rect">
            <a:avLst/>
          </a:prstGeom>
          <a:no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en-US" altLang="zh-CN" sz="2400" b="1" i="0" u="none" strike="noStrike" kern="1200" cap="none" spc="0" baseline="0">
                <a:solidFill>
                  <a:srgbClr val="0000FF"/>
                </a:solidFill>
                <a:latin typeface="黑体" panose="02010609060101010101" pitchFamily="49" charset="-122"/>
                <a:ea typeface="黑体" panose="02010609060101010101" pitchFamily="49" charset="-122"/>
                <a:cs typeface="Times New Roman" panose="02020603050405020304" charset="0"/>
              </a:rPr>
              <a:t>2. p</a:t>
            </a:r>
            <a:r>
              <a:rPr lang="zh-CN" altLang="en-US" sz="2400" b="1" i="0" u="none" strike="noStrike" kern="1200" cap="none" spc="0" baseline="0">
                <a:solidFill>
                  <a:srgbClr val="0000FF"/>
                </a:solidFill>
                <a:latin typeface="黑体" panose="02010609060101010101" pitchFamily="49" charset="-122"/>
                <a:ea typeface="黑体" panose="02010609060101010101" pitchFamily="49" charset="-122"/>
                <a:cs typeface="Times New Roman" panose="02020603050405020304" charset="0"/>
              </a:rPr>
              <a:t>维正态分布</a:t>
            </a:r>
          </a:p>
        </p:txBody>
      </p:sp>
      <p:graphicFrame>
        <p:nvGraphicFramePr>
          <p:cNvPr id="523" name="对象"/>
          <p:cNvGraphicFramePr>
            <a:graphicFrameLocks noChangeAspect="1"/>
          </p:cNvGraphicFramePr>
          <p:nvPr/>
        </p:nvGraphicFramePr>
        <p:xfrm>
          <a:off x="1116013" y="1125538"/>
          <a:ext cx="3384550" cy="411162"/>
        </p:xfrm>
        <a:graphic>
          <a:graphicData uri="http://schemas.openxmlformats.org/presentationml/2006/ole">
            <mc:AlternateContent xmlns:mc="http://schemas.openxmlformats.org/markup-compatibility/2006">
              <mc:Choice xmlns:v="urn:schemas-microsoft-com:vml" Requires="v">
                <p:oleObj spid="_x0000_s55302" name="package" r:id="rId4" imgW="2095500" imgH="254000" progId="package">
                  <p:embed/>
                </p:oleObj>
              </mc:Choice>
              <mc:Fallback>
                <p:oleObj name="package" r:id="rId4" imgW="2095500" imgH="254000" progId="package">
                  <p:embed/>
                  <p:pic>
                    <p:nvPicPr>
                      <p:cNvPr id="523" name="对象"/>
                      <p:cNvPicPr>
                        <a:picLocks noChangeAspect="1"/>
                      </p:cNvPicPr>
                      <p:nvPr/>
                    </p:nvPicPr>
                    <p:blipFill>
                      <a:blip r:embed="rId5" cstate="print"/>
                      <a:stretch>
                        <a:fillRect/>
                      </a:stretch>
                    </p:blipFill>
                    <p:spPr>
                      <a:xfrm>
                        <a:off x="1116013" y="1125538"/>
                        <a:ext cx="3384550" cy="411162"/>
                      </a:xfrm>
                      <a:prstGeom prst="rect">
                        <a:avLst/>
                      </a:prstGeom>
                      <a:noFill/>
                      <a:ln w="9525" cap="flat" cmpd="sng">
                        <a:noFill/>
                        <a:prstDash val="solid"/>
                        <a:miter/>
                      </a:ln>
                    </p:spPr>
                  </p:pic>
                </p:oleObj>
              </mc:Fallback>
            </mc:AlternateContent>
          </a:graphicData>
        </a:graphic>
      </p:graphicFrame>
      <p:graphicFrame>
        <p:nvGraphicFramePr>
          <p:cNvPr id="524" name="对象"/>
          <p:cNvGraphicFramePr>
            <a:graphicFrameLocks noChangeAspect="1"/>
          </p:cNvGraphicFramePr>
          <p:nvPr/>
        </p:nvGraphicFramePr>
        <p:xfrm>
          <a:off x="971550" y="1844674"/>
          <a:ext cx="7200900" cy="946149"/>
        </p:xfrm>
        <a:graphic>
          <a:graphicData uri="http://schemas.openxmlformats.org/presentationml/2006/ole">
            <mc:AlternateContent xmlns:mc="http://schemas.openxmlformats.org/markup-compatibility/2006">
              <mc:Choice xmlns:v="urn:schemas-microsoft-com:vml" Requires="v">
                <p:oleObj spid="_x0000_s55303" name="package" r:id="rId6" imgW="4076700" imgH="533400" progId="package">
                  <p:embed/>
                </p:oleObj>
              </mc:Choice>
              <mc:Fallback>
                <p:oleObj name="package" r:id="rId6" imgW="4076700" imgH="533400" progId="package">
                  <p:embed/>
                  <p:pic>
                    <p:nvPicPr>
                      <p:cNvPr id="524" name="对象"/>
                      <p:cNvPicPr>
                        <a:picLocks noChangeAspect="1"/>
                      </p:cNvPicPr>
                      <p:nvPr/>
                    </p:nvPicPr>
                    <p:blipFill>
                      <a:blip r:embed="rId7" cstate="print"/>
                      <a:stretch>
                        <a:fillRect/>
                      </a:stretch>
                    </p:blipFill>
                    <p:spPr>
                      <a:xfrm>
                        <a:off x="971550" y="1844674"/>
                        <a:ext cx="7200900" cy="946149"/>
                      </a:xfrm>
                      <a:prstGeom prst="rect">
                        <a:avLst/>
                      </a:prstGeom>
                      <a:solidFill>
                        <a:srgbClr val="FFFF00"/>
                      </a:solidFill>
                      <a:ln w="9525" cap="flat" cmpd="sng">
                        <a:noFill/>
                        <a:prstDash val="solid"/>
                        <a:miter/>
                      </a:ln>
                    </p:spPr>
                  </p:pic>
                </p:oleObj>
              </mc:Fallback>
            </mc:AlternateContent>
          </a:graphicData>
        </a:graphic>
      </p:graphicFrame>
      <p:sp>
        <p:nvSpPr>
          <p:cNvPr id="525" name="矩形"/>
          <p:cNvSpPr/>
          <p:nvPr/>
        </p:nvSpPr>
        <p:spPr>
          <a:xfrm>
            <a:off x="0" y="3062288"/>
            <a:ext cx="9144000" cy="0"/>
          </a:xfrm>
          <a:prstGeom prst="rect">
            <a:avLst/>
          </a:prstGeom>
          <a:noFill/>
          <a:ln w="9525" cap="flat" cmpd="sng">
            <a:noFill/>
            <a:prstDash val="solid"/>
            <a:round/>
          </a:ln>
        </p:spPr>
        <p:txBody>
          <a:bodyPr rtlCol="0" anchor="ctr"/>
          <a:lstStyle/>
          <a:p>
            <a:pPr algn="ctr"/>
            <a:endParaRPr/>
          </a:p>
        </p:txBody>
      </p:sp>
      <p:sp>
        <p:nvSpPr>
          <p:cNvPr id="526" name="矩形"/>
          <p:cNvSpPr/>
          <p:nvPr/>
        </p:nvSpPr>
        <p:spPr>
          <a:xfrm>
            <a:off x="4500563" y="1130618"/>
            <a:ext cx="2860565" cy="386715"/>
          </a:xfrm>
          <a:prstGeom prst="rect">
            <a:avLst/>
          </a:prstGeom>
          <a:no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en-US" altLang="zh-CN" sz="20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——p</a:t>
            </a:r>
            <a:r>
              <a:rPr lang="zh-CN" altLang="en-US" sz="20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维正态分布，密度</a:t>
            </a:r>
            <a:r>
              <a:rPr lang="en-US" altLang="zh-CN" sz="9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 </a:t>
            </a:r>
            <a:endParaRPr lang="zh-CN" altLang="en-US" sz="18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endParaRPr>
          </a:p>
        </p:txBody>
      </p:sp>
      <p:graphicFrame>
        <p:nvGraphicFramePr>
          <p:cNvPr id="527" name="对象"/>
          <p:cNvGraphicFramePr>
            <a:graphicFrameLocks noChangeAspect="1"/>
          </p:cNvGraphicFramePr>
          <p:nvPr/>
        </p:nvGraphicFramePr>
        <p:xfrm>
          <a:off x="539763" y="3095630"/>
          <a:ext cx="5172075" cy="436562"/>
        </p:xfrm>
        <a:graphic>
          <a:graphicData uri="http://schemas.openxmlformats.org/presentationml/2006/ole">
            <mc:AlternateContent xmlns:mc="http://schemas.openxmlformats.org/markup-compatibility/2006">
              <mc:Choice xmlns:v="urn:schemas-microsoft-com:vml" Requires="v">
                <p:oleObj spid="_x0000_s55304" name="package" r:id="rId8" imgW="3048000" imgH="254000" progId="package">
                  <p:embed/>
                </p:oleObj>
              </mc:Choice>
              <mc:Fallback>
                <p:oleObj name="package" r:id="rId8" imgW="3048000" imgH="254000" progId="package">
                  <p:embed/>
                  <p:pic>
                    <p:nvPicPr>
                      <p:cNvPr id="527" name="对象"/>
                      <p:cNvPicPr>
                        <a:picLocks noChangeAspect="1"/>
                      </p:cNvPicPr>
                      <p:nvPr/>
                    </p:nvPicPr>
                    <p:blipFill>
                      <a:blip r:embed="rId9" cstate="print"/>
                      <a:stretch>
                        <a:fillRect/>
                      </a:stretch>
                    </p:blipFill>
                    <p:spPr>
                      <a:xfrm>
                        <a:off x="539763" y="3095630"/>
                        <a:ext cx="5172075" cy="436562"/>
                      </a:xfrm>
                      <a:prstGeom prst="rect">
                        <a:avLst/>
                      </a:prstGeom>
                      <a:noFill/>
                      <a:ln w="9525" cap="flat" cmpd="sng">
                        <a:noFill/>
                        <a:prstDash val="solid"/>
                        <a:miter/>
                      </a:ln>
                    </p:spPr>
                  </p:pic>
                </p:oleObj>
              </mc:Fallback>
            </mc:AlternateContent>
          </a:graphicData>
        </a:graphic>
      </p:graphicFrame>
      <p:graphicFrame>
        <p:nvGraphicFramePr>
          <p:cNvPr id="528" name="对象"/>
          <p:cNvGraphicFramePr>
            <a:graphicFrameLocks noChangeAspect="1"/>
          </p:cNvGraphicFramePr>
          <p:nvPr/>
        </p:nvGraphicFramePr>
        <p:xfrm>
          <a:off x="706444" y="4094167"/>
          <a:ext cx="5256212" cy="1400175"/>
        </p:xfrm>
        <a:graphic>
          <a:graphicData uri="http://schemas.openxmlformats.org/presentationml/2006/ole">
            <mc:AlternateContent xmlns:mc="http://schemas.openxmlformats.org/markup-compatibility/2006">
              <mc:Choice xmlns:v="urn:schemas-microsoft-com:vml" Requires="v">
                <p:oleObj spid="_x0000_s55305" name="package" r:id="rId10" imgW="3556000" imgH="939800" progId="package">
                  <p:embed/>
                </p:oleObj>
              </mc:Choice>
              <mc:Fallback>
                <p:oleObj name="package" r:id="rId10" imgW="3556000" imgH="939800" progId="package">
                  <p:embed/>
                  <p:pic>
                    <p:nvPicPr>
                      <p:cNvPr id="528" name="对象"/>
                      <p:cNvPicPr>
                        <a:picLocks noChangeAspect="1"/>
                      </p:cNvPicPr>
                      <p:nvPr/>
                    </p:nvPicPr>
                    <p:blipFill>
                      <a:blip r:embed="rId11" cstate="print"/>
                      <a:stretch>
                        <a:fillRect/>
                      </a:stretch>
                    </p:blipFill>
                    <p:spPr>
                      <a:xfrm>
                        <a:off x="706444" y="4094167"/>
                        <a:ext cx="5256212" cy="1400175"/>
                      </a:xfrm>
                      <a:prstGeom prst="rect">
                        <a:avLst/>
                      </a:prstGeom>
                      <a:noFill/>
                      <a:ln w="9525" cap="flat" cmpd="sng">
                        <a:noFill/>
                        <a:prstDash val="solid"/>
                        <a:miter/>
                      </a:ln>
                    </p:spPr>
                  </p:pic>
                </p:oleObj>
              </mc:Fallback>
            </mc:AlternateContent>
          </a:graphicData>
        </a:graphic>
      </p:graphicFrame>
      <p:sp>
        <p:nvSpPr>
          <p:cNvPr id="529" name="矩形"/>
          <p:cNvSpPr/>
          <p:nvPr/>
        </p:nvSpPr>
        <p:spPr>
          <a:xfrm>
            <a:off x="0" y="3100388"/>
            <a:ext cx="9144000" cy="0"/>
          </a:xfrm>
          <a:prstGeom prst="rect">
            <a:avLst/>
          </a:prstGeom>
          <a:noFill/>
          <a:ln w="9525" cap="flat" cmpd="sng">
            <a:noFill/>
            <a:prstDash val="solid"/>
            <a:round/>
          </a:ln>
        </p:spPr>
        <p:txBody>
          <a:bodyPr rtlCol="0" anchor="ctr"/>
          <a:lstStyle/>
          <a:p>
            <a:pPr algn="ctr"/>
            <a:endParaRPr/>
          </a:p>
        </p:txBody>
      </p:sp>
      <p:sp>
        <p:nvSpPr>
          <p:cNvPr id="530" name="矩形"/>
          <p:cNvSpPr/>
          <p:nvPr/>
        </p:nvSpPr>
        <p:spPr>
          <a:xfrm>
            <a:off x="5962655" y="4597722"/>
            <a:ext cx="1871663" cy="386715"/>
          </a:xfrm>
          <a:prstGeom prst="rect">
            <a:avLst/>
          </a:prstGeom>
          <a:noFill/>
          <a:ln w="9525" cap="flat" cmpd="sng">
            <a:noFill/>
            <a:prstDash val="solid"/>
            <a:round/>
          </a:ln>
        </p:spPr>
        <p:txBody>
          <a:bodyPr vert="horz" wrap="square" lIns="91440" tIns="45720" rIns="91440" bIns="45720" anchor="ctr" anchorCtr="0">
            <a:spAutoFit/>
          </a:bodyPr>
          <a:lstStyle/>
          <a:p>
            <a:pPr marL="0" indent="0" algn="l">
              <a:lnSpc>
                <a:spcPct val="100000"/>
              </a:lnSpc>
              <a:spcBef>
                <a:spcPts val="0"/>
              </a:spcBef>
              <a:spcAft>
                <a:spcPts val="0"/>
              </a:spcAft>
              <a:buNone/>
            </a:pPr>
            <a:r>
              <a:rPr lang="en-US" altLang="zh-CN" sz="20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r>
              <a:rPr lang="zh-CN" altLang="en-US" sz="2000" b="1" i="0" u="none" strike="noStrike" kern="1200" cap="none" spc="0" baseline="0">
                <a:solidFill>
                  <a:srgbClr val="0000FF"/>
                </a:solidFill>
                <a:latin typeface="Times New Roman" panose="02020603050405020304" charset="0"/>
                <a:ea typeface="宋体" panose="02010600030101010101" pitchFamily="2" charset="-122"/>
                <a:cs typeface="Times New Roman" panose="02020603050405020304" charset="0"/>
              </a:rPr>
              <a:t>协方差阵</a:t>
            </a:r>
            <a:endParaRPr lang="zh-CN" altLang="en-US" sz="1800" b="0" i="0" u="none" strike="noStrike" kern="1200" cap="none" spc="0" baseline="0">
              <a:solidFill>
                <a:srgbClr val="0000FF"/>
              </a:solidFill>
              <a:latin typeface="Arial" panose="020B0604020202020204" pitchFamily="34" charset="0"/>
              <a:ea typeface="宋体" panose="02010600030101010101" pitchFamily="2" charset="-122"/>
              <a:cs typeface="Arial" panose="020B0604020202020204" pitchFamily="34" charset="0"/>
            </a:endParaRPr>
          </a:p>
        </p:txBody>
      </p:sp>
      <p:sp>
        <p:nvSpPr>
          <p:cNvPr id="531" name="矩形"/>
          <p:cNvSpPr/>
          <p:nvPr/>
        </p:nvSpPr>
        <p:spPr>
          <a:xfrm>
            <a:off x="5962655" y="3100708"/>
            <a:ext cx="1873250" cy="386715"/>
          </a:xfrm>
          <a:prstGeom prst="rect">
            <a:avLst/>
          </a:prstGeom>
          <a:noFill/>
          <a:ln w="9525" cap="flat" cmpd="sng">
            <a:noFill/>
            <a:prstDash val="solid"/>
            <a:round/>
          </a:ln>
        </p:spPr>
        <p:txBody>
          <a:bodyPr vert="horz" wrap="square" lIns="91440" tIns="45720" rIns="91440" bIns="45720" anchor="ctr" anchorCtr="0">
            <a:spAutoFit/>
          </a:bodyPr>
          <a:lstStyle/>
          <a:p>
            <a:pPr marL="0" indent="0" algn="l">
              <a:lnSpc>
                <a:spcPct val="100000"/>
              </a:lnSpc>
              <a:spcBef>
                <a:spcPts val="0"/>
              </a:spcBef>
              <a:spcAft>
                <a:spcPts val="0"/>
              </a:spcAft>
              <a:buNone/>
            </a:pPr>
            <a:r>
              <a:rPr lang="en-US" altLang="zh-CN" sz="2000" b="1" i="0" u="none" strike="noStrike" kern="1200" cap="none" spc="0" baseline="0">
                <a:solidFill>
                  <a:schemeClr val="tx1"/>
                </a:solidFill>
                <a:latin typeface="Times New Roman" panose="02020603050405020304" charset="0"/>
                <a:ea typeface="宋体" panose="02010600030101010101" pitchFamily="2" charset="-122"/>
                <a:cs typeface="Times New Roman" panose="02020603050405020304" charset="0"/>
              </a:rPr>
              <a:t>—</a:t>
            </a:r>
            <a:r>
              <a:rPr lang="zh-CN" altLang="en-US" sz="2000" b="1" i="0" u="none" strike="noStrike" kern="1200" cap="none" spc="0" baseline="0">
                <a:solidFill>
                  <a:srgbClr val="0000FF"/>
                </a:solidFill>
                <a:latin typeface="Times New Roman" panose="02020603050405020304" charset="0"/>
                <a:ea typeface="宋体" panose="02010600030101010101" pitchFamily="2" charset="-122"/>
                <a:cs typeface="Times New Roman" panose="02020603050405020304" charset="0"/>
              </a:rPr>
              <a:t>均值向量</a:t>
            </a:r>
            <a:endParaRPr lang="zh-CN" altLang="en-US" sz="1800" b="1" i="0" u="none" strike="noStrike" kern="1200" cap="none" spc="0" baseline="0">
              <a:solidFill>
                <a:srgbClr val="0000FF"/>
              </a:solidFill>
              <a:latin typeface="Arial" panose="020B0604020202020204" pitchFamily="34" charset="0"/>
              <a:ea typeface="宋体" panose="02010600030101010101" pitchFamily="2" charset="-122"/>
              <a:cs typeface="Arial" panose="020B0604020202020204" pitchFamily="34" charset="0"/>
            </a:endParaRPr>
          </a:p>
        </p:txBody>
      </p:sp>
      <p:sp>
        <p:nvSpPr>
          <p:cNvPr id="532" name="矩形"/>
          <p:cNvSpPr/>
          <p:nvPr/>
        </p:nvSpPr>
        <p:spPr>
          <a:xfrm>
            <a:off x="4273550" y="6495574"/>
            <a:ext cx="4827202" cy="358140"/>
          </a:xfrm>
          <a:prstGeom prst="rect">
            <a:avLst/>
          </a:prstGeom>
          <a:solidFill>
            <a:schemeClr val="bg1"/>
          </a:solid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en-US" altLang="zh-CN" sz="1800" b="1" i="0" u="sng" strike="noStrike" kern="1200" cap="none" spc="0" baseline="0">
                <a:solidFill>
                  <a:schemeClr val="hlink"/>
                </a:solidFill>
                <a:latin typeface="Arial" panose="020B0604020202020204" pitchFamily="34" charset="0"/>
                <a:ea typeface="方正行楷简体" pitchFamily="2" charset="-122"/>
                <a:cs typeface="Arial" panose="020B0604020202020204" pitchFamily="34" charset="0"/>
              </a:rPr>
              <a:t>1.3.2 </a:t>
            </a:r>
            <a:r>
              <a:rPr lang="zh-CN" altLang="en-US" sz="1800" b="1" i="0" u="sng" strike="noStrike" kern="1200" cap="none" spc="0" baseline="0">
                <a:solidFill>
                  <a:schemeClr val="hlink"/>
                </a:solidFill>
                <a:latin typeface="Arial" panose="020B0604020202020204" pitchFamily="34" charset="0"/>
                <a:ea typeface="方正行楷简体" pitchFamily="2" charset="-122"/>
                <a:cs typeface="Arial" panose="020B0604020202020204" pitchFamily="34" charset="0"/>
              </a:rPr>
              <a:t>多维总体数字特征、相关矩阵及正态分布</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22"/>
                                        </p:tgtEl>
                                        <p:attrNameLst>
                                          <p:attrName>style.visibility</p:attrName>
                                        </p:attrNameLst>
                                      </p:cBhvr>
                                      <p:to>
                                        <p:strVal val="visible"/>
                                      </p:to>
                                    </p:set>
                                    <p:anim calcmode="discrete" valueType="clr">
                                      <p:cBhvr override="childStyle">
                                        <p:cTn id="7" dur="80"/>
                                        <p:tgtEl>
                                          <p:spTgt spid="522"/>
                                        </p:tgtEl>
                                        <p:attrNameLst>
                                          <p:attrName>style.color</p:attrName>
                                        </p:attrNameLst>
                                      </p:cBhvr>
                                      <p:tavLst>
                                        <p:tav tm="0">
                                          <p:val>
                                            <p:clrVal>
                                              <a:srgbClr val="000000"/>
                                            </p:clrVal>
                                          </p:val>
                                        </p:tav>
                                        <p:tav tm="50000">
                                          <p:val>
                                            <p:clrVal>
                                              <a:srgbClr val="000000"/>
                                            </p:clrVal>
                                          </p:val>
                                        </p:tav>
                                      </p:tavLst>
                                    </p:anim>
                                    <p:anim calcmode="discrete" valueType="clr">
                                      <p:cBhvr>
                                        <p:cTn id="8" dur="80"/>
                                        <p:tgtEl>
                                          <p:spTgt spid="522"/>
                                        </p:tgtEl>
                                        <p:attrNameLst>
                                          <p:attrName>fillcolor</p:attrName>
                                        </p:attrNameLst>
                                      </p:cBhvr>
                                      <p:tavLst>
                                        <p:tav tm="0">
                                          <p:val>
                                            <p:clrVal>
                                              <a:srgbClr val="000000"/>
                                            </p:clrVal>
                                          </p:val>
                                        </p:tav>
                                        <p:tav tm="50000">
                                          <p:val>
                                            <p:clrVal>
                                              <a:srgbClr val="000000"/>
                                            </p:clrVal>
                                          </p:val>
                                        </p:tav>
                                      </p:tavLst>
                                    </p:anim>
                                    <p:set>
                                      <p:cBhvr>
                                        <p:cTn id="9" dur="80"/>
                                        <p:tgtEl>
                                          <p:spTgt spid="52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7" presetClass="entr" presetSubtype="0" fill="hold" grpId="0" nodeType="clickEffect">
                                  <p:stCondLst>
                                    <p:cond delay="0"/>
                                  </p:stCondLst>
                                  <p:iterate type="lt">
                                    <p:tmPct val="50000"/>
                                  </p:iterate>
                                  <p:childTnLst>
                                    <p:set>
                                      <p:cBhvr>
                                        <p:cTn id="17" dur="1" fill="hold">
                                          <p:stCondLst>
                                            <p:cond delay="0"/>
                                          </p:stCondLst>
                                        </p:cTn>
                                        <p:tgtEl>
                                          <p:spTgt spid="526"/>
                                        </p:tgtEl>
                                        <p:attrNameLst>
                                          <p:attrName>style.visibility</p:attrName>
                                        </p:attrNameLst>
                                      </p:cBhvr>
                                      <p:to>
                                        <p:strVal val="visible"/>
                                      </p:to>
                                    </p:set>
                                    <p:anim calcmode="discrete" valueType="clr">
                                      <p:cBhvr override="childStyle">
                                        <p:cTn id="18" dur="80"/>
                                        <p:tgtEl>
                                          <p:spTgt spid="526"/>
                                        </p:tgtEl>
                                        <p:attrNameLst>
                                          <p:attrName>style.color</p:attrName>
                                        </p:attrNameLst>
                                      </p:cBhvr>
                                      <p:tavLst>
                                        <p:tav tm="0">
                                          <p:val>
                                            <p:clrVal>
                                              <a:srgbClr val="000000"/>
                                            </p:clrVal>
                                          </p:val>
                                        </p:tav>
                                        <p:tav tm="50000">
                                          <p:val>
                                            <p:clrVal>
                                              <a:srgbClr val="000000"/>
                                            </p:clrVal>
                                          </p:val>
                                        </p:tav>
                                      </p:tavLst>
                                    </p:anim>
                                    <p:anim calcmode="discrete" valueType="clr">
                                      <p:cBhvr>
                                        <p:cTn id="19" dur="80"/>
                                        <p:tgtEl>
                                          <p:spTgt spid="526"/>
                                        </p:tgtEl>
                                        <p:attrNameLst>
                                          <p:attrName>fillcolor</p:attrName>
                                        </p:attrNameLst>
                                      </p:cBhvr>
                                      <p:tavLst>
                                        <p:tav tm="0">
                                          <p:val>
                                            <p:clrVal>
                                              <a:srgbClr val="000000"/>
                                            </p:clrVal>
                                          </p:val>
                                        </p:tav>
                                        <p:tav tm="50000">
                                          <p:val>
                                            <p:clrVal>
                                              <a:srgbClr val="000000"/>
                                            </p:clrVal>
                                          </p:val>
                                        </p:tav>
                                      </p:tavLst>
                                    </p:anim>
                                    <p:set>
                                      <p:cBhvr>
                                        <p:cTn id="20" dur="80"/>
                                        <p:tgtEl>
                                          <p:spTgt spid="526"/>
                                        </p:tgtEl>
                                        <p:attrNameLst>
                                          <p:attrName>fill.type</p:attrName>
                                        </p:attrNameLst>
                                      </p:cBhvr>
                                      <p:to>
                                        <p:strVal val="solid"/>
                                      </p:to>
                                    </p:set>
                                  </p:childTnLst>
                                </p:cTn>
                              </p:par>
                              <p:par>
                                <p:cTn id="21" presetID="1" presetClass="entr" presetSubtype="0" fill="hold" nodeType="withEffect">
                                  <p:stCondLst>
                                    <p:cond delay="0"/>
                                  </p:stCondLst>
                                  <p:childTnLst>
                                    <p:set>
                                      <p:cBhvr>
                                        <p:cTn id="22" dur="1" fill="hold">
                                          <p:stCondLst>
                                            <p:cond delay="0"/>
                                          </p:stCondLst>
                                        </p:cTn>
                                        <p:tgtEl>
                                          <p:spTgt spid="5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7" presetClass="entr" presetSubtype="0" fill="hold" grpId="0" nodeType="clickEffect">
                                  <p:stCondLst>
                                    <p:cond delay="0"/>
                                  </p:stCondLst>
                                  <p:iterate type="lt">
                                    <p:tmPct val="50000"/>
                                  </p:iterate>
                                  <p:childTnLst>
                                    <p:set>
                                      <p:cBhvr>
                                        <p:cTn id="30" dur="1" fill="hold">
                                          <p:stCondLst>
                                            <p:cond delay="0"/>
                                          </p:stCondLst>
                                        </p:cTn>
                                        <p:tgtEl>
                                          <p:spTgt spid="531"/>
                                        </p:tgtEl>
                                        <p:attrNameLst>
                                          <p:attrName>style.visibility</p:attrName>
                                        </p:attrNameLst>
                                      </p:cBhvr>
                                      <p:to>
                                        <p:strVal val="visible"/>
                                      </p:to>
                                    </p:set>
                                    <p:anim calcmode="discrete" valueType="clr">
                                      <p:cBhvr override="childStyle">
                                        <p:cTn id="31" dur="80"/>
                                        <p:tgtEl>
                                          <p:spTgt spid="531"/>
                                        </p:tgtEl>
                                        <p:attrNameLst>
                                          <p:attrName>style.color</p:attrName>
                                        </p:attrNameLst>
                                      </p:cBhvr>
                                      <p:tavLst>
                                        <p:tav tm="0">
                                          <p:val>
                                            <p:clrVal>
                                              <a:srgbClr val="000000"/>
                                            </p:clrVal>
                                          </p:val>
                                        </p:tav>
                                        <p:tav tm="50000">
                                          <p:val>
                                            <p:clrVal>
                                              <a:srgbClr val="000000"/>
                                            </p:clrVal>
                                          </p:val>
                                        </p:tav>
                                      </p:tavLst>
                                    </p:anim>
                                    <p:anim calcmode="discrete" valueType="clr">
                                      <p:cBhvr>
                                        <p:cTn id="32" dur="80"/>
                                        <p:tgtEl>
                                          <p:spTgt spid="531"/>
                                        </p:tgtEl>
                                        <p:attrNameLst>
                                          <p:attrName>fillcolor</p:attrName>
                                        </p:attrNameLst>
                                      </p:cBhvr>
                                      <p:tavLst>
                                        <p:tav tm="0">
                                          <p:val>
                                            <p:clrVal>
                                              <a:srgbClr val="000000"/>
                                            </p:clrVal>
                                          </p:val>
                                        </p:tav>
                                        <p:tav tm="50000">
                                          <p:val>
                                            <p:clrVal>
                                              <a:srgbClr val="000000"/>
                                            </p:clrVal>
                                          </p:val>
                                        </p:tav>
                                      </p:tavLst>
                                    </p:anim>
                                    <p:set>
                                      <p:cBhvr>
                                        <p:cTn id="33" dur="80"/>
                                        <p:tgtEl>
                                          <p:spTgt spid="531"/>
                                        </p:tgtEl>
                                        <p:attrNameLst>
                                          <p:attrName>fill.type</p:attrName>
                                        </p:attrNameLst>
                                      </p:cBhvr>
                                      <p:to>
                                        <p:strVal val="solid"/>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7" presetClass="entr" presetSubtype="0" fill="hold" grpId="0" nodeType="clickEffect">
                                  <p:stCondLst>
                                    <p:cond delay="0"/>
                                  </p:stCondLst>
                                  <p:iterate type="lt">
                                    <p:tmPct val="50000"/>
                                  </p:iterate>
                                  <p:childTnLst>
                                    <p:set>
                                      <p:cBhvr>
                                        <p:cTn id="41" dur="1" fill="hold">
                                          <p:stCondLst>
                                            <p:cond delay="0"/>
                                          </p:stCondLst>
                                        </p:cTn>
                                        <p:tgtEl>
                                          <p:spTgt spid="530"/>
                                        </p:tgtEl>
                                        <p:attrNameLst>
                                          <p:attrName>style.visibility</p:attrName>
                                        </p:attrNameLst>
                                      </p:cBhvr>
                                      <p:to>
                                        <p:strVal val="visible"/>
                                      </p:to>
                                    </p:set>
                                    <p:anim calcmode="discrete" valueType="clr">
                                      <p:cBhvr override="childStyle">
                                        <p:cTn id="42" dur="80"/>
                                        <p:tgtEl>
                                          <p:spTgt spid="530"/>
                                        </p:tgtEl>
                                        <p:attrNameLst>
                                          <p:attrName>style.color</p:attrName>
                                        </p:attrNameLst>
                                      </p:cBhvr>
                                      <p:tavLst>
                                        <p:tav tm="0">
                                          <p:val>
                                            <p:clrVal>
                                              <a:srgbClr val="000000"/>
                                            </p:clrVal>
                                          </p:val>
                                        </p:tav>
                                        <p:tav tm="50000">
                                          <p:val>
                                            <p:clrVal>
                                              <a:srgbClr val="000000"/>
                                            </p:clrVal>
                                          </p:val>
                                        </p:tav>
                                      </p:tavLst>
                                    </p:anim>
                                    <p:anim calcmode="discrete" valueType="clr">
                                      <p:cBhvr>
                                        <p:cTn id="43" dur="80"/>
                                        <p:tgtEl>
                                          <p:spTgt spid="530"/>
                                        </p:tgtEl>
                                        <p:attrNameLst>
                                          <p:attrName>fillcolor</p:attrName>
                                        </p:attrNameLst>
                                      </p:cBhvr>
                                      <p:tavLst>
                                        <p:tav tm="0">
                                          <p:val>
                                            <p:clrVal>
                                              <a:srgbClr val="000000"/>
                                            </p:clrVal>
                                          </p:val>
                                        </p:tav>
                                        <p:tav tm="50000">
                                          <p:val>
                                            <p:clrVal>
                                              <a:srgbClr val="000000"/>
                                            </p:clrVal>
                                          </p:val>
                                        </p:tav>
                                      </p:tavLst>
                                    </p:anim>
                                    <p:set>
                                      <p:cBhvr>
                                        <p:cTn id="44" dur="80"/>
                                        <p:tgtEl>
                                          <p:spTgt spid="53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 grpId="0"/>
      <p:bldP spid="526" grpId="0"/>
      <p:bldP spid="530" grpId="0"/>
      <p:bldP spid="5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F04B7DEB-81B5-4220-8D32-6E1F6C6CB953}"/>
              </a:ext>
            </a:extLst>
          </p:cNvPr>
          <p:cNvSpPr>
            <a:spLocks noGrp="1" noChangeArrowheads="1"/>
          </p:cNvSpPr>
          <p:nvPr>
            <p:ph type="title"/>
          </p:nvPr>
        </p:nvSpPr>
        <p:spPr>
          <a:xfrm>
            <a:off x="457200" y="476672"/>
            <a:ext cx="8229600" cy="1371600"/>
          </a:xfrm>
        </p:spPr>
        <p:txBody>
          <a:bodyPr/>
          <a:lstStyle/>
          <a:p>
            <a:pPr eaLnBrk="1" hangingPunct="1">
              <a:defRPr/>
            </a:pPr>
            <a:r>
              <a:rPr lang="zh-CN" altLang="en-US" b="1" dirty="0">
                <a:latin typeface="+mn-lt"/>
              </a:rPr>
              <a:t>人工智能的流派</a:t>
            </a:r>
          </a:p>
        </p:txBody>
      </p:sp>
      <p:sp>
        <p:nvSpPr>
          <p:cNvPr id="18435" name="Rectangle 3">
            <a:extLst>
              <a:ext uri="{FF2B5EF4-FFF2-40B4-BE49-F238E27FC236}">
                <a16:creationId xmlns:a16="http://schemas.microsoft.com/office/drawing/2014/main" id="{F4F3A221-EAE0-462E-B8EF-A1931DE0AB00}"/>
              </a:ext>
            </a:extLst>
          </p:cNvPr>
          <p:cNvSpPr txBox="1">
            <a:spLocks noChangeArrowheads="1"/>
          </p:cNvSpPr>
          <p:nvPr/>
        </p:nvSpPr>
        <p:spPr bwMode="auto">
          <a:xfrm>
            <a:off x="457200" y="2060848"/>
            <a:ext cx="784860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
                <a:srgbClr val="FF0000"/>
              </a:buClr>
              <a:buSzPct val="55000"/>
            </a:pPr>
            <a:r>
              <a:rPr lang="zh-CN" altLang="en-US" sz="2400" b="1" dirty="0">
                <a:ea typeface="微软雅黑" panose="020B0503020204020204" pitchFamily="34" charset="-122"/>
              </a:rPr>
              <a:t>行为主义（</a:t>
            </a:r>
            <a:r>
              <a:rPr lang="en-US" altLang="zh-CN" sz="2400" b="1" dirty="0">
                <a:ea typeface="微软雅黑" panose="020B0503020204020204" pitchFamily="34" charset="-122"/>
              </a:rPr>
              <a:t> </a:t>
            </a:r>
            <a:r>
              <a:rPr lang="en-US" altLang="zh-CN" sz="2400" b="1" dirty="0" err="1">
                <a:ea typeface="微软雅黑" panose="020B0503020204020204" pitchFamily="34" charset="-122"/>
              </a:rPr>
              <a:t>Actionism</a:t>
            </a:r>
            <a:r>
              <a:rPr lang="en-US" altLang="zh-CN" sz="2400" b="1" dirty="0">
                <a:ea typeface="微软雅黑" panose="020B0503020204020204" pitchFamily="34" charset="-122"/>
              </a:rPr>
              <a:t> </a:t>
            </a:r>
            <a:r>
              <a:rPr lang="zh-CN" altLang="en-US" sz="2400" b="1" dirty="0">
                <a:ea typeface="微软雅黑" panose="020B0503020204020204" pitchFamily="34" charset="-122"/>
              </a:rPr>
              <a:t>）：</a:t>
            </a:r>
            <a:endParaRPr lang="en-US" altLang="zh-CN" sz="2400" b="1" dirty="0">
              <a:ea typeface="微软雅黑" panose="020B0503020204020204" pitchFamily="34" charset="-122"/>
            </a:endParaRPr>
          </a:p>
          <a:p>
            <a:pPr eaLnBrk="1" hangingPunct="1">
              <a:buClr>
                <a:srgbClr val="FF0000"/>
              </a:buClr>
              <a:buSzPct val="55000"/>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又称为</a:t>
            </a:r>
            <a:r>
              <a:rPr lang="zh-CN" altLang="en-US" sz="2000" dirty="0">
                <a:solidFill>
                  <a:srgbClr val="0000FF"/>
                </a:solidFill>
                <a:ea typeface="微软雅黑" panose="020B0503020204020204" pitchFamily="34" charset="-122"/>
              </a:rPr>
              <a:t>进化主义（</a:t>
            </a:r>
            <a:r>
              <a:rPr lang="en-US" altLang="zh-CN" sz="2000" dirty="0">
                <a:solidFill>
                  <a:srgbClr val="0000FF"/>
                </a:solidFill>
                <a:ea typeface="微软雅黑" panose="020B0503020204020204" pitchFamily="34" charset="-122"/>
              </a:rPr>
              <a:t> evolutionism </a:t>
            </a:r>
            <a:r>
              <a:rPr lang="zh-CN" altLang="en-US" sz="2000" dirty="0">
                <a:solidFill>
                  <a:srgbClr val="0000FF"/>
                </a:solidFill>
                <a:ea typeface="微软雅黑" panose="020B0503020204020204" pitchFamily="34" charset="-122"/>
              </a:rPr>
              <a:t>）</a:t>
            </a:r>
            <a:r>
              <a:rPr lang="zh-CN" altLang="en-US" sz="2000" dirty="0">
                <a:ea typeface="微软雅黑" panose="020B0503020204020204" pitchFamily="34" charset="-122"/>
              </a:rPr>
              <a:t>或</a:t>
            </a:r>
            <a:r>
              <a:rPr lang="zh-CN" altLang="en-US" sz="2000" dirty="0">
                <a:solidFill>
                  <a:srgbClr val="0000FF"/>
                </a:solidFill>
                <a:ea typeface="微软雅黑" panose="020B0503020204020204" pitchFamily="34" charset="-122"/>
              </a:rPr>
              <a:t>控制论学派（</a:t>
            </a:r>
            <a:r>
              <a:rPr lang="en-US" altLang="zh-CN" sz="2000" dirty="0">
                <a:solidFill>
                  <a:srgbClr val="0000FF"/>
                </a:solidFill>
                <a:ea typeface="微软雅黑" panose="020B0503020204020204" pitchFamily="34" charset="-122"/>
              </a:rPr>
              <a:t> </a:t>
            </a:r>
            <a:r>
              <a:rPr lang="en-US" altLang="zh-CN" sz="2000" dirty="0" err="1">
                <a:solidFill>
                  <a:srgbClr val="0000FF"/>
                </a:solidFill>
                <a:ea typeface="微软雅黑" panose="020B0503020204020204" pitchFamily="34" charset="-122"/>
              </a:rPr>
              <a:t>cyberneticsism</a:t>
            </a:r>
            <a:r>
              <a:rPr lang="en-US" altLang="zh-CN" sz="2000" dirty="0">
                <a:solidFill>
                  <a:srgbClr val="0000FF"/>
                </a:solidFill>
                <a:ea typeface="微软雅黑" panose="020B0503020204020204" pitchFamily="34" charset="-122"/>
              </a:rPr>
              <a:t> </a:t>
            </a:r>
            <a:r>
              <a:rPr lang="zh-CN" altLang="en-US" sz="2000" dirty="0">
                <a:solidFill>
                  <a:srgbClr val="0000FF"/>
                </a:solidFill>
                <a:ea typeface="微软雅黑" panose="020B0503020204020204" pitchFamily="34" charset="-122"/>
              </a:rPr>
              <a:t>），</a:t>
            </a:r>
            <a:r>
              <a:rPr lang="zh-CN" altLang="en-US" sz="2000" dirty="0">
                <a:ea typeface="微软雅黑" panose="020B0503020204020204" pitchFamily="34" charset="-122"/>
              </a:rPr>
              <a:t>其原理为控制论及感知</a:t>
            </a:r>
            <a:r>
              <a:rPr lang="en-US" altLang="zh-CN" sz="2000" dirty="0">
                <a:ea typeface="微软雅黑" panose="020B0503020204020204" pitchFamily="34" charset="-122"/>
              </a:rPr>
              <a:t>-</a:t>
            </a:r>
            <a:r>
              <a:rPr lang="zh-CN" altLang="en-US" sz="2000" dirty="0">
                <a:ea typeface="微软雅黑" panose="020B0503020204020204" pitchFamily="34" charset="-122"/>
              </a:rPr>
              <a:t>动作型控制系统。</a:t>
            </a: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简单来说就是</a:t>
            </a:r>
            <a:r>
              <a:rPr lang="zh-CN" altLang="en-US" sz="2000" dirty="0">
                <a:solidFill>
                  <a:srgbClr val="0000FF"/>
                </a:solidFill>
                <a:ea typeface="微软雅黑" panose="020B0503020204020204" pitchFamily="34" charset="-122"/>
              </a:rPr>
              <a:t>模仿</a:t>
            </a:r>
            <a:r>
              <a:rPr lang="zh-CN" altLang="en-US" sz="2000" dirty="0">
                <a:ea typeface="微软雅黑" panose="020B0503020204020204" pitchFamily="34" charset="-122"/>
              </a:rPr>
              <a:t>人或动物等的</a:t>
            </a:r>
            <a:r>
              <a:rPr lang="zh-CN" altLang="en-US" sz="2000" dirty="0">
                <a:solidFill>
                  <a:srgbClr val="0000FF"/>
                </a:solidFill>
                <a:ea typeface="微软雅黑" panose="020B0503020204020204" pitchFamily="34" charset="-122"/>
              </a:rPr>
              <a:t>行为活动</a:t>
            </a:r>
          </a:p>
          <a:p>
            <a:pPr eaLnBrk="1" hangingPunct="1">
              <a:buClr>
                <a:srgbClr val="FF0000"/>
              </a:buClr>
              <a:buSzPct val="55000"/>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取得的成就有：群智进化理论、机器人行为</a:t>
            </a:r>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150</a:t>
            </a:fld>
            <a:endParaRPr lang="zh-CN" altLang="en-US">
              <a:latin typeface="Arial" panose="020B0604020202020204" pitchFamily="34" charset="0"/>
              <a:ea typeface="方正行楷简体" pitchFamily="2" charset="-122"/>
              <a:cs typeface="Arial" panose="020B0604020202020204" pitchFamily="34" charset="0"/>
            </a:endParaRPr>
          </a:p>
        </p:txBody>
      </p:sp>
      <p:sp>
        <p:nvSpPr>
          <p:cNvPr id="537" name="矩形"/>
          <p:cNvSpPr/>
          <p:nvPr/>
        </p:nvSpPr>
        <p:spPr>
          <a:xfrm>
            <a:off x="827087" y="1054418"/>
            <a:ext cx="3457574" cy="453389"/>
          </a:xfrm>
          <a:prstGeom prst="rect">
            <a:avLst/>
          </a:prstGeom>
          <a:solidFill>
            <a:srgbClr val="FFFF00"/>
          </a:solidFill>
          <a:ln w="9525" cap="flat" cmpd="sng">
            <a:noFill/>
            <a:prstDash val="solid"/>
            <a:round/>
          </a:ln>
        </p:spPr>
        <p:txBody>
          <a:bodyPr vert="horz" wrap="square" lIns="91440" tIns="45720" rIns="91440" bIns="45720" anchor="ctr" anchorCtr="0">
            <a:spAutoFit/>
          </a:bodyPr>
          <a:lstStyle/>
          <a:p>
            <a:pPr marL="0" indent="0" algn="l">
              <a:lnSpc>
                <a:spcPct val="100000"/>
              </a:lnSpc>
              <a:spcBef>
                <a:spcPts val="0"/>
              </a:spcBef>
              <a:spcAft>
                <a:spcPts val="0"/>
              </a:spcAft>
              <a:buNone/>
            </a:pPr>
            <a:r>
              <a:rPr lang="en-US" altLang="zh-CN" sz="2400" b="1" i="0" u="none" strike="noStrike" kern="1200" cap="none" spc="0" baseline="0">
                <a:solidFill>
                  <a:schemeClr val="tx1"/>
                </a:solidFill>
                <a:latin typeface="楷体_GB2312" pitchFamily="49" charset="-122"/>
                <a:ea typeface="楷体_GB2312" pitchFamily="49" charset="-122"/>
                <a:cs typeface="Arial" panose="020B0604020202020204" pitchFamily="34" charset="0"/>
              </a:rPr>
              <a:t>(1)</a:t>
            </a:r>
            <a:r>
              <a:rPr lang="zh-CN" altLang="en-US" sz="2400" b="1" i="0" u="none" strike="noStrike" kern="1200" cap="none" spc="0" baseline="0">
                <a:solidFill>
                  <a:schemeClr val="tx1"/>
                </a:solidFill>
                <a:latin typeface="楷体_GB2312" pitchFamily="49" charset="-122"/>
                <a:ea typeface="楷体_GB2312" pitchFamily="49" charset="-122"/>
                <a:cs typeface="Arial" panose="020B0604020202020204" pitchFamily="34" charset="0"/>
              </a:rPr>
              <a:t>线性组合为正态分布</a:t>
            </a:r>
          </a:p>
        </p:txBody>
      </p:sp>
      <p:sp>
        <p:nvSpPr>
          <p:cNvPr id="538" name="曲线"/>
          <p:cNvSpPr/>
          <p:nvPr/>
        </p:nvSpPr>
        <p:spPr>
          <a:xfrm>
            <a:off x="611187" y="1052513"/>
            <a:ext cx="3883025" cy="4129086"/>
          </a:xfrm>
          <a:custGeom>
            <a:avLst/>
            <a:gdLst>
              <a:gd name="T1" fmla="*/ 0 w 21600"/>
              <a:gd name="T2" fmla="*/ 0 h 21600"/>
              <a:gd name="T3" fmla="*/ 21600 w 21600"/>
              <a:gd name="T4" fmla="*/ 21600 h 21600"/>
            </a:gdLst>
            <a:ahLst/>
            <a:cxnLst/>
            <a:rect l="T1" t="T2" r="T3" b="T4"/>
            <a:pathLst>
              <a:path w="21600" h="21600">
                <a:moveTo>
                  <a:pt x="21591" y="0"/>
                </a:moveTo>
                <a:lnTo>
                  <a:pt x="0" y="0"/>
                </a:lnTo>
                <a:lnTo>
                  <a:pt x="24" y="21600"/>
                </a:lnTo>
                <a:lnTo>
                  <a:pt x="21600" y="11274"/>
                </a:lnTo>
                <a:lnTo>
                  <a:pt x="21591" y="0"/>
                </a:lnTo>
                <a:close/>
              </a:path>
            </a:pathLst>
          </a:custGeom>
          <a:noFill/>
          <a:ln w="6350" cap="flat" cmpd="sng">
            <a:solidFill>
              <a:srgbClr val="000000"/>
            </a:solidFill>
            <a:prstDash val="solid"/>
            <a:round/>
          </a:ln>
        </p:spPr>
        <p:txBody>
          <a:bodyPr rtlCol="0" anchor="ctr"/>
          <a:lstStyle/>
          <a:p>
            <a:pPr algn="ctr"/>
            <a:endParaRPr/>
          </a:p>
        </p:txBody>
      </p:sp>
      <p:sp>
        <p:nvSpPr>
          <p:cNvPr id="539" name="曲线"/>
          <p:cNvSpPr/>
          <p:nvPr/>
        </p:nvSpPr>
        <p:spPr>
          <a:xfrm>
            <a:off x="611187" y="3357563"/>
            <a:ext cx="7897811" cy="2520950"/>
          </a:xfrm>
          <a:custGeom>
            <a:avLst/>
            <a:gdLst>
              <a:gd name="T1" fmla="*/ 0 w 21600"/>
              <a:gd name="T2" fmla="*/ 0 h 21600"/>
              <a:gd name="T3" fmla="*/ 21600 w 21600"/>
              <a:gd name="T4" fmla="*/ 21600 h 21600"/>
            </a:gdLst>
            <a:ahLst/>
            <a:cxnLst/>
            <a:rect l="T1" t="T2" r="T3" b="T4"/>
            <a:pathLst>
              <a:path w="21600" h="21600">
                <a:moveTo>
                  <a:pt x="0" y="16794"/>
                </a:moveTo>
                <a:lnTo>
                  <a:pt x="12" y="21600"/>
                </a:lnTo>
                <a:lnTo>
                  <a:pt x="21600" y="21600"/>
                </a:lnTo>
                <a:lnTo>
                  <a:pt x="21600" y="16508"/>
                </a:lnTo>
                <a:lnTo>
                  <a:pt x="10802" y="0"/>
                </a:lnTo>
                <a:lnTo>
                  <a:pt x="0" y="16794"/>
                </a:lnTo>
                <a:close/>
              </a:path>
            </a:pathLst>
          </a:custGeom>
          <a:noFill/>
          <a:ln w="6350" cap="flat" cmpd="sng">
            <a:solidFill>
              <a:srgbClr val="000000"/>
            </a:solidFill>
            <a:prstDash val="solid"/>
            <a:round/>
          </a:ln>
        </p:spPr>
        <p:txBody>
          <a:bodyPr rtlCol="0" anchor="ctr"/>
          <a:lstStyle/>
          <a:p>
            <a:pPr algn="ctr"/>
            <a:endParaRPr/>
          </a:p>
        </p:txBody>
      </p:sp>
      <p:sp>
        <p:nvSpPr>
          <p:cNvPr id="540" name="曲线"/>
          <p:cNvSpPr/>
          <p:nvPr/>
        </p:nvSpPr>
        <p:spPr>
          <a:xfrm flipH="1">
            <a:off x="4637088" y="1054100"/>
            <a:ext cx="3881437" cy="4129086"/>
          </a:xfrm>
          <a:custGeom>
            <a:avLst/>
            <a:gdLst>
              <a:gd name="T1" fmla="*/ 0 w 21600"/>
              <a:gd name="T2" fmla="*/ 0 h 21600"/>
              <a:gd name="T3" fmla="*/ 21600 w 21600"/>
              <a:gd name="T4" fmla="*/ 21600 h 21600"/>
            </a:gdLst>
            <a:ahLst/>
            <a:cxnLst/>
            <a:rect l="T1" t="T2" r="T3" b="T4"/>
            <a:pathLst>
              <a:path w="21600" h="21600">
                <a:moveTo>
                  <a:pt x="21591" y="0"/>
                </a:moveTo>
                <a:lnTo>
                  <a:pt x="0" y="0"/>
                </a:lnTo>
                <a:lnTo>
                  <a:pt x="22" y="21600"/>
                </a:lnTo>
                <a:lnTo>
                  <a:pt x="21597" y="11272"/>
                </a:lnTo>
                <a:lnTo>
                  <a:pt x="21591" y="0"/>
                </a:lnTo>
                <a:close/>
              </a:path>
            </a:pathLst>
          </a:custGeom>
          <a:noFill/>
          <a:ln w="6350" cap="flat" cmpd="sng">
            <a:solidFill>
              <a:srgbClr val="000000"/>
            </a:solidFill>
            <a:prstDash val="solid"/>
            <a:round/>
          </a:ln>
        </p:spPr>
        <p:txBody>
          <a:bodyPr rtlCol="0" anchor="ctr"/>
          <a:lstStyle/>
          <a:p>
            <a:pPr algn="ctr"/>
            <a:endParaRPr/>
          </a:p>
        </p:txBody>
      </p:sp>
      <p:graphicFrame>
        <p:nvGraphicFramePr>
          <p:cNvPr id="541" name="对象"/>
          <p:cNvGraphicFramePr>
            <a:graphicFrameLocks noChangeAspect="1"/>
          </p:cNvGraphicFramePr>
          <p:nvPr/>
        </p:nvGraphicFramePr>
        <p:xfrm>
          <a:off x="1249363" y="1700213"/>
          <a:ext cx="1473200" cy="377822"/>
        </p:xfrm>
        <a:graphic>
          <a:graphicData uri="http://schemas.openxmlformats.org/presentationml/2006/ole">
            <mc:AlternateContent xmlns:mc="http://schemas.openxmlformats.org/markup-compatibility/2006">
              <mc:Choice xmlns:v="urn:schemas-microsoft-com:vml" Requires="v">
                <p:oleObj spid="_x0000_s56335" name="package" r:id="rId4" imgW="927100" imgH="241300" progId="package">
                  <p:embed/>
                </p:oleObj>
              </mc:Choice>
              <mc:Fallback>
                <p:oleObj name="package" r:id="rId4" imgW="927100" imgH="241300" progId="package">
                  <p:embed/>
                  <p:pic>
                    <p:nvPicPr>
                      <p:cNvPr id="541" name="对象"/>
                      <p:cNvPicPr>
                        <a:picLocks noChangeAspect="1"/>
                      </p:cNvPicPr>
                      <p:nvPr/>
                    </p:nvPicPr>
                    <p:blipFill>
                      <a:blip r:embed="rId5" cstate="print"/>
                      <a:stretch>
                        <a:fillRect/>
                      </a:stretch>
                    </p:blipFill>
                    <p:spPr>
                      <a:xfrm>
                        <a:off x="1249363" y="1700213"/>
                        <a:ext cx="1473200" cy="377822"/>
                      </a:xfrm>
                      <a:prstGeom prst="rect">
                        <a:avLst/>
                      </a:prstGeom>
                      <a:noFill/>
                      <a:ln w="9525" cap="flat" cmpd="sng">
                        <a:noFill/>
                        <a:prstDash val="solid"/>
                        <a:miter/>
                      </a:ln>
                    </p:spPr>
                  </p:pic>
                </p:oleObj>
              </mc:Fallback>
            </mc:AlternateContent>
          </a:graphicData>
        </a:graphic>
      </p:graphicFrame>
      <p:graphicFrame>
        <p:nvGraphicFramePr>
          <p:cNvPr id="542" name="对象"/>
          <p:cNvGraphicFramePr>
            <a:graphicFrameLocks noChangeAspect="1"/>
          </p:cNvGraphicFramePr>
          <p:nvPr/>
        </p:nvGraphicFramePr>
        <p:xfrm>
          <a:off x="1258888" y="2133600"/>
          <a:ext cx="1484312" cy="287336"/>
        </p:xfrm>
        <a:graphic>
          <a:graphicData uri="http://schemas.openxmlformats.org/presentationml/2006/ole">
            <mc:AlternateContent xmlns:mc="http://schemas.openxmlformats.org/markup-compatibility/2006">
              <mc:Choice xmlns:v="urn:schemas-microsoft-com:vml" Requires="v">
                <p:oleObj spid="_x0000_s56336" name="package" r:id="rId6" imgW="939165" imgH="177800" progId="package">
                  <p:embed/>
                </p:oleObj>
              </mc:Choice>
              <mc:Fallback>
                <p:oleObj name="package" r:id="rId6" imgW="939165" imgH="177800" progId="package">
                  <p:embed/>
                  <p:pic>
                    <p:nvPicPr>
                      <p:cNvPr id="542" name="对象"/>
                      <p:cNvPicPr>
                        <a:picLocks noChangeAspect="1"/>
                      </p:cNvPicPr>
                      <p:nvPr/>
                    </p:nvPicPr>
                    <p:blipFill>
                      <a:blip r:embed="rId7" cstate="print"/>
                      <a:stretch>
                        <a:fillRect/>
                      </a:stretch>
                    </p:blipFill>
                    <p:spPr>
                      <a:xfrm>
                        <a:off x="1258888" y="2133600"/>
                        <a:ext cx="1484312" cy="287336"/>
                      </a:xfrm>
                      <a:prstGeom prst="rect">
                        <a:avLst/>
                      </a:prstGeom>
                      <a:noFill/>
                      <a:ln w="9525" cap="flat" cmpd="sng">
                        <a:noFill/>
                        <a:prstDash val="solid"/>
                        <a:miter/>
                      </a:ln>
                    </p:spPr>
                  </p:pic>
                </p:oleObj>
              </mc:Fallback>
            </mc:AlternateContent>
          </a:graphicData>
        </a:graphic>
      </p:graphicFrame>
      <p:sp>
        <p:nvSpPr>
          <p:cNvPr id="543" name="矩形"/>
          <p:cNvSpPr/>
          <p:nvPr/>
        </p:nvSpPr>
        <p:spPr>
          <a:xfrm>
            <a:off x="0" y="3328988"/>
            <a:ext cx="9144000" cy="0"/>
          </a:xfrm>
          <a:prstGeom prst="rect">
            <a:avLst/>
          </a:prstGeom>
          <a:noFill/>
          <a:ln w="9525" cap="flat" cmpd="sng">
            <a:noFill/>
            <a:prstDash val="solid"/>
            <a:round/>
          </a:ln>
        </p:spPr>
        <p:txBody>
          <a:bodyPr rtlCol="0" anchor="ctr"/>
          <a:lstStyle/>
          <a:p>
            <a:pPr algn="ctr"/>
            <a:endParaRPr/>
          </a:p>
        </p:txBody>
      </p:sp>
      <p:graphicFrame>
        <p:nvGraphicFramePr>
          <p:cNvPr id="544" name="对象"/>
          <p:cNvGraphicFramePr>
            <a:graphicFrameLocks noChangeAspect="1"/>
          </p:cNvGraphicFramePr>
          <p:nvPr/>
        </p:nvGraphicFramePr>
        <p:xfrm>
          <a:off x="2771775" y="1700213"/>
          <a:ext cx="1225548" cy="319087"/>
        </p:xfrm>
        <a:graphic>
          <a:graphicData uri="http://schemas.openxmlformats.org/presentationml/2006/ole">
            <mc:AlternateContent xmlns:mc="http://schemas.openxmlformats.org/markup-compatibility/2006">
              <mc:Choice xmlns:v="urn:schemas-microsoft-com:vml" Requires="v">
                <p:oleObj spid="_x0000_s56337" name="package" r:id="rId8" imgW="774065" imgH="203200" progId="package">
                  <p:embed/>
                </p:oleObj>
              </mc:Choice>
              <mc:Fallback>
                <p:oleObj name="package" r:id="rId8" imgW="774065" imgH="203200" progId="package">
                  <p:embed/>
                  <p:pic>
                    <p:nvPicPr>
                      <p:cNvPr id="544" name="对象"/>
                      <p:cNvPicPr>
                        <a:picLocks noChangeAspect="1"/>
                      </p:cNvPicPr>
                      <p:nvPr/>
                    </p:nvPicPr>
                    <p:blipFill>
                      <a:blip r:embed="rId9" cstate="print"/>
                      <a:stretch>
                        <a:fillRect/>
                      </a:stretch>
                    </p:blipFill>
                    <p:spPr>
                      <a:xfrm>
                        <a:off x="2771775" y="1700213"/>
                        <a:ext cx="1225548" cy="319087"/>
                      </a:xfrm>
                      <a:prstGeom prst="rect">
                        <a:avLst/>
                      </a:prstGeom>
                      <a:noFill/>
                      <a:ln w="9525" cap="flat" cmpd="sng">
                        <a:noFill/>
                        <a:prstDash val="solid"/>
                        <a:miter/>
                      </a:ln>
                    </p:spPr>
                  </p:pic>
                </p:oleObj>
              </mc:Fallback>
            </mc:AlternateContent>
          </a:graphicData>
        </a:graphic>
      </p:graphicFrame>
      <p:graphicFrame>
        <p:nvGraphicFramePr>
          <p:cNvPr id="545" name="对象"/>
          <p:cNvGraphicFramePr>
            <a:graphicFrameLocks noChangeAspect="1"/>
          </p:cNvGraphicFramePr>
          <p:nvPr/>
        </p:nvGraphicFramePr>
        <p:xfrm>
          <a:off x="1258888" y="2492375"/>
          <a:ext cx="2952750" cy="449261"/>
        </p:xfrm>
        <a:graphic>
          <a:graphicData uri="http://schemas.openxmlformats.org/presentationml/2006/ole">
            <mc:AlternateContent xmlns:mc="http://schemas.openxmlformats.org/markup-compatibility/2006">
              <mc:Choice xmlns:v="urn:schemas-microsoft-com:vml" Requires="v">
                <p:oleObj spid="_x0000_s56338" name="package" r:id="rId10" imgW="1562100" imgH="241300" progId="package">
                  <p:embed/>
                </p:oleObj>
              </mc:Choice>
              <mc:Fallback>
                <p:oleObj name="package" r:id="rId10" imgW="1562100" imgH="241300" progId="package">
                  <p:embed/>
                  <p:pic>
                    <p:nvPicPr>
                      <p:cNvPr id="545" name="对象"/>
                      <p:cNvPicPr>
                        <a:picLocks noChangeAspect="1"/>
                      </p:cNvPicPr>
                      <p:nvPr/>
                    </p:nvPicPr>
                    <p:blipFill>
                      <a:blip r:embed="rId11" cstate="print"/>
                      <a:stretch>
                        <a:fillRect/>
                      </a:stretch>
                    </p:blipFill>
                    <p:spPr>
                      <a:xfrm>
                        <a:off x="1258888" y="2492375"/>
                        <a:ext cx="2952750" cy="449261"/>
                      </a:xfrm>
                      <a:prstGeom prst="rect">
                        <a:avLst/>
                      </a:prstGeom>
                      <a:noFill/>
                      <a:ln w="9525" cap="flat" cmpd="sng">
                        <a:noFill/>
                        <a:prstDash val="solid"/>
                        <a:miter/>
                      </a:ln>
                    </p:spPr>
                  </p:pic>
                </p:oleObj>
              </mc:Fallback>
            </mc:AlternateContent>
          </a:graphicData>
        </a:graphic>
      </p:graphicFrame>
      <p:sp>
        <p:nvSpPr>
          <p:cNvPr id="546" name="矩形"/>
          <p:cNvSpPr/>
          <p:nvPr/>
        </p:nvSpPr>
        <p:spPr>
          <a:xfrm>
            <a:off x="4859338" y="1054418"/>
            <a:ext cx="2773552" cy="453389"/>
          </a:xfrm>
          <a:prstGeom prst="rect">
            <a:avLst/>
          </a:prstGeom>
          <a:solidFill>
            <a:srgbClr val="FFFF00"/>
          </a:solid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en-US" altLang="zh-CN" sz="2400" b="1" i="0" u="none" strike="noStrike" kern="1200" cap="none" spc="0" baseline="0">
                <a:solidFill>
                  <a:schemeClr val="tx1"/>
                </a:solidFill>
                <a:latin typeface="楷体_GB2312" pitchFamily="49" charset="-122"/>
                <a:ea typeface="楷体_GB2312" pitchFamily="49" charset="-122"/>
                <a:cs typeface="Arial" panose="020B0604020202020204" pitchFamily="34" charset="0"/>
              </a:rPr>
              <a:t>(2)</a:t>
            </a:r>
            <a:r>
              <a:rPr lang="zh-CN" altLang="en-US" sz="2400" b="1" i="0" u="none" strike="noStrike" kern="1200" cap="none" spc="0" baseline="0">
                <a:solidFill>
                  <a:schemeClr val="tx1"/>
                </a:solidFill>
                <a:latin typeface="楷体_GB2312" pitchFamily="49" charset="-122"/>
                <a:ea typeface="楷体_GB2312" pitchFamily="49" charset="-122"/>
                <a:cs typeface="Arial" panose="020B0604020202020204" pitchFamily="34" charset="0"/>
              </a:rPr>
              <a:t>分量为正态分布</a:t>
            </a:r>
            <a:r>
              <a:rPr lang="en-US" altLang="zh-CN" sz="1800" b="0" i="0" u="none" strike="noStrike" kern="1200" cap="none" spc="0" baseline="0">
                <a:solidFill>
                  <a:srgbClr val="D27920"/>
                </a:solidFill>
                <a:latin typeface="Arial" panose="020B0604020202020204" pitchFamily="34" charset="0"/>
                <a:ea typeface="宋体" panose="02010600030101010101" pitchFamily="2" charset="-122"/>
                <a:cs typeface="Arial" panose="020B0604020202020204" pitchFamily="34" charset="0"/>
              </a:rPr>
              <a:t> </a:t>
            </a:r>
            <a:endParaRPr lang="zh-CN" altLang="en-US" sz="1800" b="0" i="0" u="none" strike="noStrike" kern="1200" cap="none" spc="0" baseline="0">
              <a:solidFill>
                <a:srgbClr val="D27920"/>
              </a:solidFill>
              <a:latin typeface="Arial" panose="020B0604020202020204" pitchFamily="34" charset="0"/>
              <a:ea typeface="宋体" panose="02010600030101010101" pitchFamily="2" charset="-122"/>
              <a:cs typeface="Arial" panose="020B0604020202020204" pitchFamily="34" charset="0"/>
            </a:endParaRPr>
          </a:p>
        </p:txBody>
      </p:sp>
      <p:graphicFrame>
        <p:nvGraphicFramePr>
          <p:cNvPr id="547" name="对象"/>
          <p:cNvGraphicFramePr>
            <a:graphicFrameLocks noChangeAspect="1"/>
          </p:cNvGraphicFramePr>
          <p:nvPr/>
        </p:nvGraphicFramePr>
        <p:xfrm>
          <a:off x="5354638" y="1773237"/>
          <a:ext cx="1382712" cy="355600"/>
        </p:xfrm>
        <a:graphic>
          <a:graphicData uri="http://schemas.openxmlformats.org/presentationml/2006/ole">
            <mc:AlternateContent xmlns:mc="http://schemas.openxmlformats.org/markup-compatibility/2006">
              <mc:Choice xmlns:v="urn:schemas-microsoft-com:vml" Requires="v">
                <p:oleObj spid="_x0000_s56339" name="package" r:id="rId12" imgW="927100" imgH="241300" progId="package">
                  <p:embed/>
                </p:oleObj>
              </mc:Choice>
              <mc:Fallback>
                <p:oleObj name="package" r:id="rId12" imgW="927100" imgH="241300" progId="package">
                  <p:embed/>
                  <p:pic>
                    <p:nvPicPr>
                      <p:cNvPr id="547" name="对象"/>
                      <p:cNvPicPr>
                        <a:picLocks noChangeAspect="1"/>
                      </p:cNvPicPr>
                      <p:nvPr/>
                    </p:nvPicPr>
                    <p:blipFill>
                      <a:blip r:embed="rId13" cstate="print"/>
                      <a:stretch>
                        <a:fillRect/>
                      </a:stretch>
                    </p:blipFill>
                    <p:spPr>
                      <a:xfrm>
                        <a:off x="5354638" y="1773237"/>
                        <a:ext cx="1382712" cy="355600"/>
                      </a:xfrm>
                      <a:prstGeom prst="rect">
                        <a:avLst/>
                      </a:prstGeom>
                      <a:noFill/>
                      <a:ln w="9525" cap="flat" cmpd="sng">
                        <a:noFill/>
                        <a:prstDash val="solid"/>
                        <a:miter/>
                      </a:ln>
                    </p:spPr>
                  </p:pic>
                </p:oleObj>
              </mc:Fallback>
            </mc:AlternateContent>
          </a:graphicData>
        </a:graphic>
      </p:graphicFrame>
      <p:graphicFrame>
        <p:nvGraphicFramePr>
          <p:cNvPr id="548" name="对象"/>
          <p:cNvGraphicFramePr>
            <a:graphicFrameLocks noChangeAspect="1"/>
          </p:cNvGraphicFramePr>
          <p:nvPr/>
        </p:nvGraphicFramePr>
        <p:xfrm>
          <a:off x="6732588" y="1557337"/>
          <a:ext cx="1484311" cy="723900"/>
        </p:xfrm>
        <a:graphic>
          <a:graphicData uri="http://schemas.openxmlformats.org/presentationml/2006/ole">
            <mc:AlternateContent xmlns:mc="http://schemas.openxmlformats.org/markup-compatibility/2006">
              <mc:Choice xmlns:v="urn:schemas-microsoft-com:vml" Requires="v">
                <p:oleObj spid="_x0000_s56340" name="package" r:id="rId14" imgW="989965" imgH="482600" progId="package">
                  <p:embed/>
                </p:oleObj>
              </mc:Choice>
              <mc:Fallback>
                <p:oleObj name="package" r:id="rId14" imgW="989965" imgH="482600" progId="package">
                  <p:embed/>
                  <p:pic>
                    <p:nvPicPr>
                      <p:cNvPr id="548" name="对象"/>
                      <p:cNvPicPr>
                        <a:picLocks noChangeAspect="1"/>
                      </p:cNvPicPr>
                      <p:nvPr/>
                    </p:nvPicPr>
                    <p:blipFill>
                      <a:blip r:embed="rId15" cstate="print"/>
                      <a:stretch>
                        <a:fillRect/>
                      </a:stretch>
                    </p:blipFill>
                    <p:spPr>
                      <a:xfrm>
                        <a:off x="6732588" y="1557337"/>
                        <a:ext cx="1484311" cy="723900"/>
                      </a:xfrm>
                      <a:prstGeom prst="rect">
                        <a:avLst/>
                      </a:prstGeom>
                      <a:noFill/>
                      <a:ln w="9525" cap="flat" cmpd="sng">
                        <a:noFill/>
                        <a:prstDash val="solid"/>
                        <a:miter/>
                      </a:ln>
                    </p:spPr>
                  </p:pic>
                </p:oleObj>
              </mc:Fallback>
            </mc:AlternateContent>
          </a:graphicData>
        </a:graphic>
      </p:graphicFrame>
      <p:graphicFrame>
        <p:nvGraphicFramePr>
          <p:cNvPr id="549" name="对象"/>
          <p:cNvGraphicFramePr>
            <a:graphicFrameLocks noChangeAspect="1"/>
          </p:cNvGraphicFramePr>
          <p:nvPr/>
        </p:nvGraphicFramePr>
        <p:xfrm>
          <a:off x="5364163" y="2239963"/>
          <a:ext cx="1022348" cy="723900"/>
        </p:xfrm>
        <a:graphic>
          <a:graphicData uri="http://schemas.openxmlformats.org/presentationml/2006/ole">
            <mc:AlternateContent xmlns:mc="http://schemas.openxmlformats.org/markup-compatibility/2006">
              <mc:Choice xmlns:v="urn:schemas-microsoft-com:vml" Requires="v">
                <p:oleObj spid="_x0000_s56341" name="package" r:id="rId16" imgW="685800" imgH="482600" progId="package">
                  <p:embed/>
                </p:oleObj>
              </mc:Choice>
              <mc:Fallback>
                <p:oleObj name="package" r:id="rId16" imgW="685800" imgH="482600" progId="package">
                  <p:embed/>
                  <p:pic>
                    <p:nvPicPr>
                      <p:cNvPr id="549" name="对象"/>
                      <p:cNvPicPr>
                        <a:picLocks noChangeAspect="1"/>
                      </p:cNvPicPr>
                      <p:nvPr/>
                    </p:nvPicPr>
                    <p:blipFill>
                      <a:blip r:embed="rId17" cstate="print"/>
                      <a:stretch>
                        <a:fillRect/>
                      </a:stretch>
                    </p:blipFill>
                    <p:spPr>
                      <a:xfrm>
                        <a:off x="5364163" y="2239963"/>
                        <a:ext cx="1022348" cy="723900"/>
                      </a:xfrm>
                      <a:prstGeom prst="rect">
                        <a:avLst/>
                      </a:prstGeom>
                      <a:noFill/>
                      <a:ln w="9525" cap="flat" cmpd="sng">
                        <a:noFill/>
                        <a:prstDash val="solid"/>
                        <a:miter/>
                      </a:ln>
                    </p:spPr>
                  </p:pic>
                </p:oleObj>
              </mc:Fallback>
            </mc:AlternateContent>
          </a:graphicData>
        </a:graphic>
      </p:graphicFrame>
      <p:graphicFrame>
        <p:nvGraphicFramePr>
          <p:cNvPr id="550" name="对象"/>
          <p:cNvGraphicFramePr>
            <a:graphicFrameLocks noChangeAspect="1"/>
          </p:cNvGraphicFramePr>
          <p:nvPr/>
        </p:nvGraphicFramePr>
        <p:xfrm>
          <a:off x="6443663" y="2241550"/>
          <a:ext cx="1547812" cy="723900"/>
        </p:xfrm>
        <a:graphic>
          <a:graphicData uri="http://schemas.openxmlformats.org/presentationml/2006/ole">
            <mc:AlternateContent xmlns:mc="http://schemas.openxmlformats.org/markup-compatibility/2006">
              <mc:Choice xmlns:v="urn:schemas-microsoft-com:vml" Requires="v">
                <p:oleObj spid="_x0000_s56342" name="package" r:id="rId18" imgW="1040765" imgH="482600" progId="package">
                  <p:embed/>
                </p:oleObj>
              </mc:Choice>
              <mc:Fallback>
                <p:oleObj name="package" r:id="rId18" imgW="1040765" imgH="482600" progId="package">
                  <p:embed/>
                  <p:pic>
                    <p:nvPicPr>
                      <p:cNvPr id="550" name="对象"/>
                      <p:cNvPicPr>
                        <a:picLocks noChangeAspect="1"/>
                      </p:cNvPicPr>
                      <p:nvPr/>
                    </p:nvPicPr>
                    <p:blipFill>
                      <a:blip r:embed="rId19" cstate="print"/>
                      <a:stretch>
                        <a:fillRect/>
                      </a:stretch>
                    </p:blipFill>
                    <p:spPr>
                      <a:xfrm>
                        <a:off x="6443663" y="2241550"/>
                        <a:ext cx="1547812" cy="723900"/>
                      </a:xfrm>
                      <a:prstGeom prst="rect">
                        <a:avLst/>
                      </a:prstGeom>
                      <a:noFill/>
                      <a:ln w="9525" cap="flat" cmpd="sng">
                        <a:noFill/>
                        <a:prstDash val="solid"/>
                        <a:miter/>
                      </a:ln>
                    </p:spPr>
                  </p:pic>
                </p:oleObj>
              </mc:Fallback>
            </mc:AlternateContent>
          </a:graphicData>
        </a:graphic>
      </p:graphicFrame>
      <p:sp>
        <p:nvSpPr>
          <p:cNvPr id="551" name="矩形"/>
          <p:cNvSpPr/>
          <p:nvPr/>
        </p:nvSpPr>
        <p:spPr>
          <a:xfrm>
            <a:off x="0" y="2092325"/>
            <a:ext cx="9144000" cy="0"/>
          </a:xfrm>
          <a:prstGeom prst="rect">
            <a:avLst/>
          </a:prstGeom>
          <a:noFill/>
          <a:ln w="9525" cap="flat" cmpd="sng">
            <a:noFill/>
            <a:prstDash val="solid"/>
            <a:round/>
          </a:ln>
        </p:spPr>
        <p:txBody>
          <a:bodyPr rtlCol="0" anchor="ctr"/>
          <a:lstStyle/>
          <a:p>
            <a:pPr algn="ctr"/>
            <a:endParaRPr/>
          </a:p>
        </p:txBody>
      </p:sp>
      <p:graphicFrame>
        <p:nvGraphicFramePr>
          <p:cNvPr id="552" name="对象"/>
          <p:cNvGraphicFramePr>
            <a:graphicFrameLocks noChangeAspect="1"/>
          </p:cNvGraphicFramePr>
          <p:nvPr/>
        </p:nvGraphicFramePr>
        <p:xfrm>
          <a:off x="5899154" y="3357561"/>
          <a:ext cx="2087562" cy="411161"/>
        </p:xfrm>
        <a:graphic>
          <a:graphicData uri="http://schemas.openxmlformats.org/presentationml/2006/ole">
            <mc:AlternateContent xmlns:mc="http://schemas.openxmlformats.org/markup-compatibility/2006">
              <mc:Choice xmlns:v="urn:schemas-microsoft-com:vml" Requires="v">
                <p:oleObj spid="_x0000_s56343" name="package" r:id="rId20" imgW="1307465" imgH="254000" progId="package">
                  <p:embed/>
                </p:oleObj>
              </mc:Choice>
              <mc:Fallback>
                <p:oleObj name="package" r:id="rId20" imgW="1307465" imgH="254000" progId="package">
                  <p:embed/>
                  <p:pic>
                    <p:nvPicPr>
                      <p:cNvPr id="552" name="对象"/>
                      <p:cNvPicPr>
                        <a:picLocks noChangeAspect="1"/>
                      </p:cNvPicPr>
                      <p:nvPr/>
                    </p:nvPicPr>
                    <p:blipFill>
                      <a:blip r:embed="rId21" cstate="print"/>
                      <a:stretch>
                        <a:fillRect/>
                      </a:stretch>
                    </p:blipFill>
                    <p:spPr>
                      <a:xfrm>
                        <a:off x="5899154" y="3357561"/>
                        <a:ext cx="2087562" cy="411161"/>
                      </a:xfrm>
                      <a:prstGeom prst="rect">
                        <a:avLst/>
                      </a:prstGeom>
                      <a:noFill/>
                      <a:ln w="9525" cap="flat" cmpd="sng">
                        <a:noFill/>
                        <a:prstDash val="solid"/>
                        <a:miter/>
                      </a:ln>
                    </p:spPr>
                  </p:pic>
                </p:oleObj>
              </mc:Fallback>
            </mc:AlternateContent>
          </a:graphicData>
        </a:graphic>
      </p:graphicFrame>
      <p:graphicFrame>
        <p:nvGraphicFramePr>
          <p:cNvPr id="553" name="对象"/>
          <p:cNvGraphicFramePr>
            <a:graphicFrameLocks noChangeAspect="1"/>
          </p:cNvGraphicFramePr>
          <p:nvPr/>
        </p:nvGraphicFramePr>
        <p:xfrm>
          <a:off x="5899154" y="3765549"/>
          <a:ext cx="2160588" cy="403225"/>
        </p:xfrm>
        <a:graphic>
          <a:graphicData uri="http://schemas.openxmlformats.org/presentationml/2006/ole">
            <mc:AlternateContent xmlns:mc="http://schemas.openxmlformats.org/markup-compatibility/2006">
              <mc:Choice xmlns:v="urn:schemas-microsoft-com:vml" Requires="v">
                <p:oleObj spid="_x0000_s56344" name="package" r:id="rId22" imgW="1371600" imgH="254000" progId="package">
                  <p:embed/>
                </p:oleObj>
              </mc:Choice>
              <mc:Fallback>
                <p:oleObj name="package" r:id="rId22" imgW="1371600" imgH="254000" progId="package">
                  <p:embed/>
                  <p:pic>
                    <p:nvPicPr>
                      <p:cNvPr id="553" name="对象"/>
                      <p:cNvPicPr>
                        <a:picLocks noChangeAspect="1"/>
                      </p:cNvPicPr>
                      <p:nvPr/>
                    </p:nvPicPr>
                    <p:blipFill>
                      <a:blip r:embed="rId23" cstate="print"/>
                      <a:stretch>
                        <a:fillRect/>
                      </a:stretch>
                    </p:blipFill>
                    <p:spPr>
                      <a:xfrm>
                        <a:off x="5899154" y="3765549"/>
                        <a:ext cx="2160588" cy="403225"/>
                      </a:xfrm>
                      <a:prstGeom prst="rect">
                        <a:avLst/>
                      </a:prstGeom>
                      <a:noFill/>
                      <a:ln w="9525" cap="flat" cmpd="sng">
                        <a:noFill/>
                        <a:prstDash val="solid"/>
                        <a:miter/>
                      </a:ln>
                    </p:spPr>
                  </p:pic>
                </p:oleObj>
              </mc:Fallback>
            </mc:AlternateContent>
          </a:graphicData>
        </a:graphic>
      </p:graphicFrame>
      <p:sp>
        <p:nvSpPr>
          <p:cNvPr id="554" name="燕尾形"/>
          <p:cNvSpPr/>
          <p:nvPr/>
        </p:nvSpPr>
        <p:spPr>
          <a:xfrm rot="5400000">
            <a:off x="6443663" y="3068638"/>
            <a:ext cx="504824" cy="73024"/>
          </a:xfrm>
          <a:prstGeom prst="chevron">
            <a:avLst>
              <a:gd name="adj" fmla="val 363035"/>
            </a:avLst>
          </a:prstGeom>
          <a:solidFill>
            <a:srgbClr val="009900"/>
          </a:solidFill>
          <a:ln w="0" cap="flat" cmpd="sng">
            <a:solidFill>
              <a:srgbClr val="009900"/>
            </a:solidFill>
            <a:prstDash val="solid"/>
            <a:miter/>
          </a:ln>
        </p:spPr>
        <p:txBody>
          <a:bodyPr rtlCol="0" anchor="ctr"/>
          <a:lstStyle/>
          <a:p>
            <a:pPr algn="ctr"/>
            <a:endParaRPr/>
          </a:p>
        </p:txBody>
      </p:sp>
      <p:sp>
        <p:nvSpPr>
          <p:cNvPr id="555" name="矩形"/>
          <p:cNvSpPr/>
          <p:nvPr/>
        </p:nvSpPr>
        <p:spPr>
          <a:xfrm>
            <a:off x="2484438" y="4438968"/>
            <a:ext cx="3929964" cy="453389"/>
          </a:xfrm>
          <a:prstGeom prst="rect">
            <a:avLst/>
          </a:prstGeom>
          <a:solidFill>
            <a:srgbClr val="FFFF00"/>
          </a:solidFill>
          <a:ln w="9525" cap="flat" cmpd="sng">
            <a:noFill/>
            <a:prstDash val="solid"/>
            <a:round/>
          </a:ln>
        </p:spPr>
        <p:txBody>
          <a:bodyPr vert="horz" wrap="none" lIns="91440" tIns="45720" rIns="91440" bIns="45720" anchor="ctr" anchorCtr="0">
            <a:spAutoFit/>
          </a:bodyPr>
          <a:lstStyle/>
          <a:p>
            <a:pPr marL="0" indent="0" algn="l">
              <a:lnSpc>
                <a:spcPct val="100000"/>
              </a:lnSpc>
              <a:spcBef>
                <a:spcPts val="0"/>
              </a:spcBef>
              <a:spcAft>
                <a:spcPts val="0"/>
              </a:spcAft>
              <a:buNone/>
            </a:pPr>
            <a:r>
              <a:rPr lang="en-US" altLang="zh-CN" sz="2400" b="1" i="0" u="none" strike="noStrike" kern="1200" cap="none" spc="0" baseline="0">
                <a:solidFill>
                  <a:schemeClr val="tx1"/>
                </a:solidFill>
                <a:latin typeface="楷体_GB2312" pitchFamily="49" charset="-122"/>
                <a:ea typeface="楷体_GB2312" pitchFamily="49" charset="-122"/>
                <a:cs typeface="Arial" panose="020B0604020202020204" pitchFamily="34" charset="0"/>
              </a:rPr>
              <a:t>(3)</a:t>
            </a:r>
            <a:r>
              <a:rPr lang="zh-CN" altLang="en-US" sz="2400" b="1" i="0" u="none" strike="noStrike" kern="1200" cap="none" spc="0" baseline="0">
                <a:solidFill>
                  <a:schemeClr val="tx1"/>
                </a:solidFill>
                <a:latin typeface="楷体_GB2312" pitchFamily="49" charset="-122"/>
                <a:ea typeface="楷体_GB2312" pitchFamily="49" charset="-122"/>
                <a:cs typeface="Arial" panose="020B0604020202020204" pitchFamily="34" charset="0"/>
              </a:rPr>
              <a:t>分量独立       不相关</a:t>
            </a:r>
            <a:r>
              <a:rPr lang="en-US" altLang="zh-CN" sz="20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rPr>
              <a:t>          </a:t>
            </a:r>
            <a:endParaRPr lang="zh-CN" altLang="en-US" sz="2000" b="0" i="0" u="none" strike="noStrike" kern="1200" cap="none" spc="0" baseline="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556" name="矩形"/>
          <p:cNvSpPr/>
          <p:nvPr/>
        </p:nvSpPr>
        <p:spPr>
          <a:xfrm>
            <a:off x="0" y="0"/>
            <a:ext cx="9144000" cy="0"/>
          </a:xfrm>
          <a:prstGeom prst="rect">
            <a:avLst/>
          </a:prstGeom>
          <a:noFill/>
          <a:ln w="9525" cap="flat" cmpd="sng">
            <a:noFill/>
            <a:prstDash val="solid"/>
            <a:round/>
          </a:ln>
        </p:spPr>
        <p:txBody>
          <a:bodyPr rtlCol="0" anchor="ctr"/>
          <a:lstStyle/>
          <a:p>
            <a:pPr algn="ctr"/>
            <a:endParaRPr/>
          </a:p>
        </p:txBody>
      </p:sp>
      <p:sp>
        <p:nvSpPr>
          <p:cNvPr id="557" name="标题"/>
          <p:cNvSpPr>
            <a:spLocks noGrp="1"/>
          </p:cNvSpPr>
          <p:nvPr>
            <p:ph type="title" idx="4294967295"/>
          </p:nvPr>
        </p:nvSpPr>
        <p:spPr>
          <a:xfrm>
            <a:off x="0" y="0"/>
            <a:ext cx="8604250" cy="620713"/>
          </a:xfrm>
          <a:prstGeom prst="rect">
            <a:avLst/>
          </a:prstGeom>
          <a:solidFill>
            <a:schemeClr val="bg1"/>
          </a:solidFill>
          <a:ln w="9525" cap="flat" cmpd="sng">
            <a:noFill/>
            <a:prstDash val="solid"/>
            <a:round/>
          </a:ln>
        </p:spPr>
        <p:txBody>
          <a:bodyPr vert="horz" wrap="square" lIns="91440" tIns="45720" rIns="91440" bIns="45720" anchor="ctr" anchorCtr="0"/>
          <a:lstStyle/>
          <a:p>
            <a:pPr>
              <a:lnSpc>
                <a:spcPct val="190000"/>
              </a:lnSpc>
            </a:pPr>
            <a:r>
              <a:rPr lang="en-US" altLang="zh-CN" sz="2800">
                <a:solidFill>
                  <a:srgbClr val="0000FF"/>
                </a:solidFill>
                <a:ea typeface="黑体" panose="02010609060101010101" pitchFamily="49" charset="-122"/>
              </a:rPr>
              <a:t>     3.</a:t>
            </a:r>
            <a:r>
              <a:rPr lang="zh-CN" altLang="en-US" sz="2800">
                <a:solidFill>
                  <a:srgbClr val="0000FF"/>
                </a:solidFill>
                <a:ea typeface="黑体" panose="02010609060101010101" pitchFamily="49" charset="-122"/>
              </a:rPr>
              <a:t>多维正态分布性质</a:t>
            </a:r>
          </a:p>
        </p:txBody>
      </p:sp>
      <p:graphicFrame>
        <p:nvGraphicFramePr>
          <p:cNvPr id="558" name="对象"/>
          <p:cNvGraphicFramePr>
            <a:graphicFrameLocks noChangeAspect="1"/>
          </p:cNvGraphicFramePr>
          <p:nvPr/>
        </p:nvGraphicFramePr>
        <p:xfrm>
          <a:off x="4583113" y="5021263"/>
          <a:ext cx="3384550" cy="692150"/>
        </p:xfrm>
        <a:graphic>
          <a:graphicData uri="http://schemas.openxmlformats.org/presentationml/2006/ole">
            <mc:AlternateContent xmlns:mc="http://schemas.openxmlformats.org/markup-compatibility/2006">
              <mc:Choice xmlns:v="urn:schemas-microsoft-com:vml" Requires="v">
                <p:oleObj spid="_x0000_s56345" name="package" r:id="rId24" imgW="1948180" imgH="400685" progId="package">
                  <p:embed/>
                </p:oleObj>
              </mc:Choice>
              <mc:Fallback>
                <p:oleObj name="package" r:id="rId24" imgW="1948180" imgH="400685" progId="package">
                  <p:embed/>
                  <p:pic>
                    <p:nvPicPr>
                      <p:cNvPr id="558" name="对象"/>
                      <p:cNvPicPr>
                        <a:picLocks noChangeAspect="1"/>
                      </p:cNvPicPr>
                      <p:nvPr/>
                    </p:nvPicPr>
                    <p:blipFill>
                      <a:blip r:embed="rId25" cstate="print"/>
                      <a:stretch>
                        <a:fillRect/>
                      </a:stretch>
                    </p:blipFill>
                    <p:spPr>
                      <a:xfrm>
                        <a:off x="4583113" y="5021263"/>
                        <a:ext cx="3384550" cy="692150"/>
                      </a:xfrm>
                      <a:prstGeom prst="rect">
                        <a:avLst/>
                      </a:prstGeom>
                      <a:noFill/>
                      <a:ln w="9525" cap="flat" cmpd="sng">
                        <a:noFill/>
                        <a:prstDash val="solid"/>
                        <a:miter/>
                      </a:ln>
                    </p:spPr>
                  </p:pic>
                </p:oleObj>
              </mc:Fallback>
            </mc:AlternateContent>
          </a:graphicData>
        </a:graphic>
      </p:graphicFrame>
      <p:sp>
        <p:nvSpPr>
          <p:cNvPr id="559" name="矩形"/>
          <p:cNvSpPr/>
          <p:nvPr/>
        </p:nvSpPr>
        <p:spPr>
          <a:xfrm>
            <a:off x="0" y="3214688"/>
            <a:ext cx="9144000" cy="0"/>
          </a:xfrm>
          <a:prstGeom prst="rect">
            <a:avLst/>
          </a:prstGeom>
          <a:noFill/>
          <a:ln w="9525" cap="flat" cmpd="sng">
            <a:noFill/>
            <a:prstDash val="solid"/>
            <a:round/>
          </a:ln>
        </p:spPr>
        <p:txBody>
          <a:bodyPr rtlCol="0" anchor="ctr"/>
          <a:lstStyle/>
          <a:p>
            <a:pPr algn="ctr"/>
            <a:endParaRPr/>
          </a:p>
        </p:txBody>
      </p:sp>
      <p:sp>
        <p:nvSpPr>
          <p:cNvPr id="560" name="左右箭头"/>
          <p:cNvSpPr/>
          <p:nvPr/>
        </p:nvSpPr>
        <p:spPr>
          <a:xfrm>
            <a:off x="4500563" y="4652963"/>
            <a:ext cx="576262" cy="71436"/>
          </a:xfrm>
          <a:prstGeom prst="leftRightArrow">
            <a:avLst>
              <a:gd name="adj1" fmla="val 65342"/>
              <a:gd name="adj2" fmla="val 81079"/>
            </a:avLst>
          </a:prstGeom>
          <a:solidFill>
            <a:srgbClr val="009900"/>
          </a:solidFill>
          <a:ln w="9525" cap="flat" cmpd="sng">
            <a:solidFill>
              <a:srgbClr val="000000"/>
            </a:solidFill>
            <a:prstDash val="solid"/>
            <a:miter/>
          </a:ln>
        </p:spPr>
        <p:txBody>
          <a:bodyPr rtlCol="0" anchor="ctr"/>
          <a:lstStyle/>
          <a:p>
            <a:pPr algn="ctr"/>
            <a:endParaRPr/>
          </a:p>
        </p:txBody>
      </p:sp>
      <p:graphicFrame>
        <p:nvGraphicFramePr>
          <p:cNvPr id="561" name="对象"/>
          <p:cNvGraphicFramePr>
            <a:graphicFrameLocks noChangeAspect="1"/>
          </p:cNvGraphicFramePr>
          <p:nvPr/>
        </p:nvGraphicFramePr>
        <p:xfrm>
          <a:off x="2411413" y="5157788"/>
          <a:ext cx="1447800" cy="388937"/>
        </p:xfrm>
        <a:graphic>
          <a:graphicData uri="http://schemas.openxmlformats.org/presentationml/2006/ole">
            <mc:AlternateContent xmlns:mc="http://schemas.openxmlformats.org/markup-compatibility/2006">
              <mc:Choice xmlns:v="urn:schemas-microsoft-com:vml" Requires="v">
                <p:oleObj spid="_x0000_s56346" name="package" r:id="rId26" imgW="888365" imgH="241300" progId="package">
                  <p:embed/>
                </p:oleObj>
              </mc:Choice>
              <mc:Fallback>
                <p:oleObj name="package" r:id="rId26" imgW="888365" imgH="241300" progId="package">
                  <p:embed/>
                  <p:pic>
                    <p:nvPicPr>
                      <p:cNvPr id="561" name="对象"/>
                      <p:cNvPicPr>
                        <a:picLocks noChangeAspect="1"/>
                      </p:cNvPicPr>
                      <p:nvPr/>
                    </p:nvPicPr>
                    <p:blipFill>
                      <a:blip r:embed="rId27" cstate="print"/>
                      <a:stretch>
                        <a:fillRect/>
                      </a:stretch>
                    </p:blipFill>
                    <p:spPr>
                      <a:xfrm>
                        <a:off x="2411413" y="5157788"/>
                        <a:ext cx="1447800" cy="388937"/>
                      </a:xfrm>
                      <a:prstGeom prst="rect">
                        <a:avLst/>
                      </a:prstGeom>
                      <a:noFill/>
                      <a:ln w="9525" cap="flat" cmpd="sng">
                        <a:noFill/>
                        <a:prstDash val="solid"/>
                        <a:miter/>
                      </a:ln>
                    </p:spPr>
                  </p:pic>
                </p:oleObj>
              </mc:Fallback>
            </mc:AlternateContent>
          </a:graphicData>
        </a:graphic>
      </p:graphicFrame>
      <p:sp>
        <p:nvSpPr>
          <p:cNvPr id="562" name="燕尾形"/>
          <p:cNvSpPr/>
          <p:nvPr/>
        </p:nvSpPr>
        <p:spPr>
          <a:xfrm>
            <a:off x="3995738" y="5300663"/>
            <a:ext cx="504824" cy="71435"/>
          </a:xfrm>
          <a:prstGeom prst="chevron">
            <a:avLst>
              <a:gd name="adj" fmla="val 371111"/>
            </a:avLst>
          </a:prstGeom>
          <a:solidFill>
            <a:srgbClr val="009900"/>
          </a:solidFill>
          <a:ln w="0" cap="flat" cmpd="sng">
            <a:solidFill>
              <a:srgbClr val="009900"/>
            </a:solidFill>
            <a:prstDash val="solid"/>
            <a:miter/>
          </a:ln>
        </p:spPr>
        <p:txBody>
          <a:bodyPr rtlCol="0" anchor="ctr"/>
          <a:lstStyle/>
          <a:p>
            <a:pPr algn="ctr"/>
            <a:endParaRPr/>
          </a:p>
        </p:txBody>
      </p:sp>
      <p:graphicFrame>
        <p:nvGraphicFramePr>
          <p:cNvPr id="563" name="对象"/>
          <p:cNvGraphicFramePr>
            <a:graphicFrameLocks noChangeAspect="1"/>
          </p:cNvGraphicFramePr>
          <p:nvPr/>
        </p:nvGraphicFramePr>
        <p:xfrm>
          <a:off x="1403365" y="3140075"/>
          <a:ext cx="3744913" cy="1233487"/>
        </p:xfrm>
        <a:graphic>
          <a:graphicData uri="http://schemas.openxmlformats.org/presentationml/2006/ole">
            <mc:AlternateContent xmlns:mc="http://schemas.openxmlformats.org/markup-compatibility/2006">
              <mc:Choice xmlns:v="urn:schemas-microsoft-com:vml" Requires="v">
                <p:oleObj spid="_x0000_s56347" name="package" r:id="rId28" imgW="2348865" imgH="776605" progId="package">
                  <p:embed/>
                </p:oleObj>
              </mc:Choice>
              <mc:Fallback>
                <p:oleObj name="package" r:id="rId28" imgW="2348865" imgH="776605" progId="package">
                  <p:embed/>
                  <p:pic>
                    <p:nvPicPr>
                      <p:cNvPr id="563" name="对象"/>
                      <p:cNvPicPr>
                        <a:picLocks noChangeAspect="1"/>
                      </p:cNvPicPr>
                      <p:nvPr/>
                    </p:nvPicPr>
                    <p:blipFill>
                      <a:blip r:embed="rId29" cstate="print"/>
                      <a:stretch>
                        <a:fillRect/>
                      </a:stretch>
                    </p:blipFill>
                    <p:spPr>
                      <a:xfrm>
                        <a:off x="1403365" y="3140075"/>
                        <a:ext cx="3744913" cy="1233487"/>
                      </a:xfrm>
                      <a:prstGeom prst="rect">
                        <a:avLst/>
                      </a:prstGeom>
                      <a:solidFill>
                        <a:srgbClr val="E0E0F0"/>
                      </a:solidFill>
                      <a:ln w="9525" cap="flat" cmpd="sng">
                        <a:noFill/>
                        <a:prstDash val="solid"/>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7"/>
                                        </p:tgtEl>
                                        <p:attrNameLst>
                                          <p:attrName>style.visibility</p:attrName>
                                        </p:attrNameLst>
                                      </p:cBhvr>
                                      <p:to>
                                        <p:strVal val="visible"/>
                                      </p:to>
                                    </p:set>
                                    <p:animEffect transition="in" filter="blinds(horizontal)">
                                      <p:cBhvr>
                                        <p:cTn id="7" dur="500"/>
                                        <p:tgtEl>
                                          <p:spTgt spid="53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4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4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4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46"/>
                                        </p:tgtEl>
                                        <p:attrNameLst>
                                          <p:attrName>style.visibility</p:attrName>
                                        </p:attrNameLst>
                                      </p:cBhvr>
                                      <p:to>
                                        <p:strVal val="visible"/>
                                      </p:to>
                                    </p:set>
                                    <p:animEffect transition="in" filter="blinds(horizontal)">
                                      <p:cBhvr>
                                        <p:cTn id="28" dur="500"/>
                                        <p:tgtEl>
                                          <p:spTgt spid="54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4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5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5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5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5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60"/>
                                        </p:tgtEl>
                                        <p:attrNameLst>
                                          <p:attrName>style.visibility</p:attrName>
                                        </p:attrNameLst>
                                      </p:cBhvr>
                                      <p:to>
                                        <p:strVal val="visible"/>
                                      </p:to>
                                    </p:set>
                                    <p:animEffect transition="in" filter="fade">
                                      <p:cBhvr>
                                        <p:cTn id="61" dur="2000"/>
                                        <p:tgtEl>
                                          <p:spTgt spid="56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55"/>
                                        </p:tgtEl>
                                        <p:attrNameLst>
                                          <p:attrName>style.visibility</p:attrName>
                                        </p:attrNameLst>
                                      </p:cBhvr>
                                      <p:to>
                                        <p:strVal val="visible"/>
                                      </p:to>
                                    </p:set>
                                    <p:animEffect transition="in" filter="fade">
                                      <p:cBhvr>
                                        <p:cTn id="64" dur="2000"/>
                                        <p:tgtEl>
                                          <p:spTgt spid="555"/>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6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6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558"/>
                                        </p:tgtEl>
                                        <p:attrNameLst>
                                          <p:attrName>style.visibility</p:attrName>
                                        </p:attrNameLst>
                                      </p:cBhvr>
                                      <p:to>
                                        <p:strVal val="visible"/>
                                      </p:to>
                                    </p:set>
                                    <p:animEffect transition="in" filter="blinds(horizontal)">
                                      <p:cBhvr>
                                        <p:cTn id="77" dur="500"/>
                                        <p:tgtEl>
                                          <p:spTgt spid="558"/>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563"/>
                                        </p:tgtEl>
                                        <p:attrNameLst>
                                          <p:attrName>style.visibility</p:attrName>
                                        </p:attrNameLst>
                                      </p:cBhvr>
                                      <p:to>
                                        <p:strVal val="visible"/>
                                      </p:to>
                                    </p:set>
                                    <p:animEffect transition="in" filter="blinds(horizontal)">
                                      <p:cBhvr>
                                        <p:cTn id="82" dur="500"/>
                                        <p:tgtEl>
                                          <p:spTgt spid="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 grpId="0" animBg="1"/>
      <p:bldP spid="546" grpId="0" animBg="1"/>
      <p:bldP spid="554" grpId="0" animBg="1"/>
      <p:bldP spid="555" grpId="0" animBg="1"/>
      <p:bldP spid="560" grpId="0" animBg="1"/>
      <p:bldP spid="562"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151</a:t>
            </a:fld>
            <a:endParaRPr lang="zh-CN" altLang="en-US">
              <a:latin typeface="Arial" panose="020B0604020202020204" pitchFamily="34" charset="0"/>
              <a:ea typeface="方正行楷简体" pitchFamily="2" charset="-122"/>
              <a:cs typeface="Arial" panose="020B0604020202020204" pitchFamily="34" charset="0"/>
            </a:endParaRPr>
          </a:p>
        </p:txBody>
      </p:sp>
      <p:sp>
        <p:nvSpPr>
          <p:cNvPr id="614" name="内容占位符"/>
          <p:cNvSpPr>
            <a:spLocks noGrp="1"/>
          </p:cNvSpPr>
          <p:nvPr>
            <p:ph idx="4294967295"/>
          </p:nvPr>
        </p:nvSpPr>
        <p:spPr>
          <a:xfrm>
            <a:off x="506411" y="1350955"/>
            <a:ext cx="8135936" cy="1081087"/>
          </a:xfrm>
          <a:prstGeom prst="rect">
            <a:avLst/>
          </a:prstGeom>
          <a:ln w="9525" cap="flat" cmpd="sng">
            <a:noFill/>
            <a:prstDash val="solid"/>
            <a:round/>
          </a:ln>
        </p:spPr>
        <p:txBody>
          <a:bodyPr vert="horz" wrap="square" lIns="91440" tIns="45720" rIns="91440" bIns="45720" anchor="t" anchorCtr="0"/>
          <a:lstStyle/>
          <a:p>
            <a:pPr>
              <a:lnSpc>
                <a:spcPct val="80000"/>
              </a:lnSpc>
              <a:buNone/>
            </a:pPr>
            <a:r>
              <a:rPr lang="zh-CN" altLang="en-US" sz="2000" b="1">
                <a:solidFill>
                  <a:srgbClr val="0000FF"/>
                </a:solidFill>
                <a:latin typeface="楷体_GB2312" pitchFamily="49" charset="-122"/>
                <a:ea typeface="楷体_GB2312" pitchFamily="49" charset="-122"/>
              </a:rPr>
              <a:t>例</a:t>
            </a:r>
            <a:r>
              <a:rPr lang="en-US" altLang="zh-CN" sz="2000" b="1">
                <a:solidFill>
                  <a:srgbClr val="0000FF"/>
                </a:solidFill>
                <a:latin typeface="楷体_GB2312" pitchFamily="49" charset="-122"/>
                <a:ea typeface="楷体_GB2312" pitchFamily="49" charset="-122"/>
              </a:rPr>
              <a:t>1.10</a:t>
            </a:r>
            <a:r>
              <a:rPr lang="en-US" altLang="zh-CN" sz="2400" b="1">
                <a:solidFill>
                  <a:schemeClr val="hlink"/>
                </a:solidFill>
                <a:latin typeface="方正行楷简体" pitchFamily="2" charset="-122"/>
                <a:ea typeface="方正行楷简体" pitchFamily="2" charset="-122"/>
              </a:rPr>
              <a:t> </a:t>
            </a:r>
            <a:r>
              <a:rPr lang="zh-CN" altLang="en-US" sz="2000" b="1">
                <a:solidFill>
                  <a:srgbClr val="0000FF"/>
                </a:solidFill>
                <a:latin typeface="楷体_GB2312" pitchFamily="49" charset="-122"/>
                <a:ea typeface="楷体_GB2312" pitchFamily="49" charset="-122"/>
              </a:rPr>
              <a:t>测</a:t>
            </a:r>
            <a:r>
              <a:rPr lang="en-US" altLang="zh-CN" sz="2000" b="1">
                <a:solidFill>
                  <a:srgbClr val="0000FF"/>
                </a:solidFill>
                <a:latin typeface="楷体_GB2312" pitchFamily="49" charset="-122"/>
                <a:ea typeface="楷体_GB2312" pitchFamily="49" charset="-122"/>
              </a:rPr>
              <a:t>20</a:t>
            </a:r>
            <a:r>
              <a:rPr lang="zh-CN" altLang="en-US" sz="2000" b="1">
                <a:solidFill>
                  <a:srgbClr val="0000FF"/>
                </a:solidFill>
                <a:latin typeface="楷体_GB2312" pitchFamily="49" charset="-122"/>
                <a:ea typeface="楷体_GB2312" pitchFamily="49" charset="-122"/>
              </a:rPr>
              <a:t>个</a:t>
            </a:r>
            <a:r>
              <a:rPr lang="en-US" altLang="zh-CN" sz="2000" b="1">
                <a:solidFill>
                  <a:srgbClr val="0000FF"/>
                </a:solidFill>
                <a:latin typeface="楷体_GB2312" pitchFamily="49" charset="-122"/>
                <a:ea typeface="楷体_GB2312" pitchFamily="49" charset="-122"/>
              </a:rPr>
              <a:t>3</a:t>
            </a:r>
            <a:r>
              <a:rPr lang="zh-CN" altLang="en-US" sz="2000" b="1">
                <a:solidFill>
                  <a:srgbClr val="0000FF"/>
                </a:solidFill>
                <a:latin typeface="楷体_GB2312" pitchFamily="49" charset="-122"/>
                <a:ea typeface="楷体_GB2312" pitchFamily="49" charset="-122"/>
              </a:rPr>
              <a:t>个生理指标</a:t>
            </a:r>
            <a:r>
              <a:rPr lang="en-US" altLang="zh-CN" sz="2000" b="1">
                <a:solidFill>
                  <a:srgbClr val="0000FF"/>
                </a:solidFill>
                <a:latin typeface="楷体_GB2312" pitchFamily="49" charset="-122"/>
                <a:ea typeface="楷体_GB2312" pitchFamily="49" charset="-122"/>
              </a:rPr>
              <a:t>:</a:t>
            </a:r>
            <a:r>
              <a:rPr lang="zh-CN" altLang="en-US" sz="2000" b="1">
                <a:solidFill>
                  <a:srgbClr val="0000FF"/>
                </a:solidFill>
                <a:latin typeface="楷体_GB2312" pitchFamily="49" charset="-122"/>
                <a:ea typeface="楷体_GB2312" pitchFamily="49" charset="-122"/>
              </a:rPr>
              <a:t>体重</a:t>
            </a:r>
            <a:r>
              <a:rPr lang="en-US" altLang="zh-CN" sz="2000" b="1">
                <a:solidFill>
                  <a:srgbClr val="0000FF"/>
                </a:solidFill>
                <a:latin typeface="楷体_GB2312" pitchFamily="49" charset="-122"/>
                <a:ea typeface="楷体_GB2312" pitchFamily="49" charset="-122"/>
              </a:rPr>
              <a:t>(X</a:t>
            </a:r>
            <a:r>
              <a:rPr lang="en-US" altLang="zh-CN" sz="2000" b="1" baseline="-25000">
                <a:solidFill>
                  <a:srgbClr val="0000FF"/>
                </a:solidFill>
                <a:latin typeface="楷体_GB2312" pitchFamily="49" charset="-122"/>
                <a:ea typeface="楷体_GB2312" pitchFamily="49" charset="-122"/>
              </a:rPr>
              <a:t>1</a:t>
            </a:r>
            <a:r>
              <a:rPr lang="en-US" altLang="zh-CN" sz="2000" b="1">
                <a:solidFill>
                  <a:srgbClr val="0000FF"/>
                </a:solidFill>
                <a:latin typeface="楷体_GB2312" pitchFamily="49" charset="-122"/>
                <a:ea typeface="楷体_GB2312" pitchFamily="49" charset="-122"/>
              </a:rPr>
              <a:t>)</a:t>
            </a:r>
            <a:r>
              <a:rPr lang="zh-CN" altLang="en-US" sz="2000" b="1">
                <a:solidFill>
                  <a:srgbClr val="0000FF"/>
                </a:solidFill>
                <a:latin typeface="楷体_GB2312" pitchFamily="49" charset="-122"/>
                <a:ea typeface="楷体_GB2312" pitchFamily="49" charset="-122"/>
              </a:rPr>
              <a:t>、腰围</a:t>
            </a:r>
            <a:r>
              <a:rPr lang="en-US" altLang="zh-CN" sz="2000" b="1">
                <a:solidFill>
                  <a:srgbClr val="0000FF"/>
                </a:solidFill>
                <a:latin typeface="楷体_GB2312" pitchFamily="49" charset="-122"/>
                <a:ea typeface="楷体_GB2312" pitchFamily="49" charset="-122"/>
              </a:rPr>
              <a:t>(X</a:t>
            </a:r>
            <a:r>
              <a:rPr lang="en-US" altLang="zh-CN" sz="2000" b="1" baseline="-25000">
                <a:solidFill>
                  <a:srgbClr val="0000FF"/>
                </a:solidFill>
                <a:latin typeface="楷体_GB2312" pitchFamily="49" charset="-122"/>
                <a:ea typeface="楷体_GB2312" pitchFamily="49" charset="-122"/>
              </a:rPr>
              <a:t>2</a:t>
            </a:r>
            <a:r>
              <a:rPr lang="en-US" altLang="zh-CN" sz="2000" b="1">
                <a:solidFill>
                  <a:srgbClr val="0000FF"/>
                </a:solidFill>
                <a:latin typeface="楷体_GB2312" pitchFamily="49" charset="-122"/>
                <a:ea typeface="楷体_GB2312" pitchFamily="49" charset="-122"/>
              </a:rPr>
              <a:t>)</a:t>
            </a:r>
            <a:r>
              <a:rPr lang="zh-CN" altLang="en-US" sz="2000" b="1">
                <a:solidFill>
                  <a:srgbClr val="0000FF"/>
                </a:solidFill>
                <a:latin typeface="楷体_GB2312" pitchFamily="49" charset="-122"/>
                <a:ea typeface="楷体_GB2312" pitchFamily="49" charset="-122"/>
              </a:rPr>
              <a:t>、脉搏</a:t>
            </a:r>
            <a:r>
              <a:rPr lang="en-US" altLang="zh-CN" sz="2000" b="1">
                <a:solidFill>
                  <a:srgbClr val="0000FF"/>
                </a:solidFill>
                <a:latin typeface="楷体_GB2312" pitchFamily="49" charset="-122"/>
                <a:ea typeface="楷体_GB2312" pitchFamily="49" charset="-122"/>
              </a:rPr>
              <a:t>(X</a:t>
            </a:r>
            <a:r>
              <a:rPr lang="en-US" altLang="zh-CN" sz="2000" b="1" baseline="-25000">
                <a:solidFill>
                  <a:srgbClr val="0000FF"/>
                </a:solidFill>
                <a:latin typeface="楷体_GB2312" pitchFamily="49" charset="-122"/>
                <a:ea typeface="楷体_GB2312" pitchFamily="49" charset="-122"/>
              </a:rPr>
              <a:t>3</a:t>
            </a:r>
            <a:r>
              <a:rPr lang="en-US" altLang="zh-CN" sz="2000" b="1">
                <a:solidFill>
                  <a:srgbClr val="0000FF"/>
                </a:solidFill>
                <a:latin typeface="楷体_GB2312" pitchFamily="49" charset="-122"/>
                <a:ea typeface="楷体_GB2312" pitchFamily="49" charset="-122"/>
              </a:rPr>
              <a:t>);3</a:t>
            </a:r>
            <a:r>
              <a:rPr lang="zh-CN" altLang="en-US" sz="2000" b="1">
                <a:solidFill>
                  <a:srgbClr val="0000FF"/>
                </a:solidFill>
                <a:latin typeface="楷体_GB2312" pitchFamily="49" charset="-122"/>
                <a:ea typeface="楷体_GB2312" pitchFamily="49" charset="-122"/>
              </a:rPr>
              <a:t>个训练指</a:t>
            </a:r>
            <a:endParaRPr lang="en-US" altLang="zh-CN" sz="2000" b="1">
              <a:solidFill>
                <a:srgbClr val="0000FF"/>
              </a:solidFill>
              <a:latin typeface="楷体_GB2312" pitchFamily="49" charset="-122"/>
              <a:ea typeface="楷体_GB2312" pitchFamily="49" charset="-122"/>
            </a:endParaRPr>
          </a:p>
          <a:p>
            <a:pPr>
              <a:lnSpc>
                <a:spcPct val="80000"/>
              </a:lnSpc>
              <a:buNone/>
            </a:pPr>
            <a:r>
              <a:rPr lang="zh-CN" altLang="en-US" sz="2000" b="1">
                <a:solidFill>
                  <a:srgbClr val="0000FF"/>
                </a:solidFill>
                <a:latin typeface="楷体_GB2312" pitchFamily="49" charset="-122"/>
                <a:ea typeface="楷体_GB2312" pitchFamily="49" charset="-122"/>
              </a:rPr>
              <a:t>标</a:t>
            </a:r>
            <a:r>
              <a:rPr lang="en-US" altLang="zh-CN" sz="2000" b="1">
                <a:solidFill>
                  <a:srgbClr val="0000FF"/>
                </a:solidFill>
                <a:latin typeface="楷体_GB2312" pitchFamily="49" charset="-122"/>
                <a:ea typeface="楷体_GB2312" pitchFamily="49" charset="-122"/>
              </a:rPr>
              <a:t>:</a:t>
            </a:r>
            <a:r>
              <a:rPr lang="zh-CN" altLang="en-US" sz="2000" b="1">
                <a:solidFill>
                  <a:srgbClr val="0000FF"/>
                </a:solidFill>
                <a:latin typeface="楷体_GB2312" pitchFamily="49" charset="-122"/>
                <a:ea typeface="楷体_GB2312" pitchFamily="49" charset="-122"/>
              </a:rPr>
              <a:t>引体向上</a:t>
            </a:r>
            <a:r>
              <a:rPr lang="en-US" altLang="zh-CN" sz="2000" b="1">
                <a:solidFill>
                  <a:srgbClr val="0000FF"/>
                </a:solidFill>
                <a:latin typeface="楷体_GB2312" pitchFamily="49" charset="-122"/>
                <a:ea typeface="楷体_GB2312" pitchFamily="49" charset="-122"/>
              </a:rPr>
              <a:t>(X</a:t>
            </a:r>
            <a:r>
              <a:rPr lang="en-US" altLang="zh-CN" sz="2000" b="1" baseline="-25000">
                <a:solidFill>
                  <a:srgbClr val="0000FF"/>
                </a:solidFill>
                <a:latin typeface="楷体_GB2312" pitchFamily="49" charset="-122"/>
                <a:ea typeface="楷体_GB2312" pitchFamily="49" charset="-122"/>
              </a:rPr>
              <a:t>4</a:t>
            </a:r>
            <a:r>
              <a:rPr lang="en-US" altLang="zh-CN" sz="2000" b="1">
                <a:solidFill>
                  <a:srgbClr val="0000FF"/>
                </a:solidFill>
                <a:latin typeface="楷体_GB2312" pitchFamily="49" charset="-122"/>
                <a:ea typeface="楷体_GB2312" pitchFamily="49" charset="-122"/>
              </a:rPr>
              <a:t>)</a:t>
            </a:r>
            <a:r>
              <a:rPr lang="zh-CN" altLang="en-US" sz="2000" b="1">
                <a:solidFill>
                  <a:srgbClr val="0000FF"/>
                </a:solidFill>
                <a:latin typeface="楷体_GB2312" pitchFamily="49" charset="-122"/>
                <a:ea typeface="楷体_GB2312" pitchFamily="49" charset="-122"/>
              </a:rPr>
              <a:t>、仰卧起坐</a:t>
            </a:r>
            <a:r>
              <a:rPr lang="en-US" altLang="zh-CN" sz="2000" b="1">
                <a:solidFill>
                  <a:srgbClr val="0000FF"/>
                </a:solidFill>
                <a:latin typeface="楷体_GB2312" pitchFamily="49" charset="-122"/>
                <a:ea typeface="楷体_GB2312" pitchFamily="49" charset="-122"/>
              </a:rPr>
              <a:t>(X</a:t>
            </a:r>
            <a:r>
              <a:rPr lang="en-US" altLang="zh-CN" sz="2000" b="1" baseline="-25000">
                <a:solidFill>
                  <a:srgbClr val="0000FF"/>
                </a:solidFill>
                <a:latin typeface="楷体_GB2312" pitchFamily="49" charset="-122"/>
                <a:ea typeface="楷体_GB2312" pitchFamily="49" charset="-122"/>
              </a:rPr>
              <a:t>5</a:t>
            </a:r>
            <a:r>
              <a:rPr lang="en-US" altLang="zh-CN" sz="2000" b="1">
                <a:solidFill>
                  <a:srgbClr val="0000FF"/>
                </a:solidFill>
                <a:latin typeface="楷体_GB2312" pitchFamily="49" charset="-122"/>
                <a:ea typeface="楷体_GB2312" pitchFamily="49" charset="-122"/>
              </a:rPr>
              <a:t>)</a:t>
            </a:r>
            <a:r>
              <a:rPr lang="zh-CN" altLang="en-US" sz="2000" b="1">
                <a:solidFill>
                  <a:srgbClr val="0000FF"/>
                </a:solidFill>
                <a:latin typeface="楷体_GB2312" pitchFamily="49" charset="-122"/>
                <a:ea typeface="楷体_GB2312" pitchFamily="49" charset="-122"/>
              </a:rPr>
              <a:t>、跳跃</a:t>
            </a:r>
            <a:r>
              <a:rPr lang="en-US" altLang="zh-CN" sz="2000" b="1">
                <a:solidFill>
                  <a:srgbClr val="0000FF"/>
                </a:solidFill>
                <a:latin typeface="楷体_GB2312" pitchFamily="49" charset="-122"/>
                <a:ea typeface="楷体_GB2312" pitchFamily="49" charset="-122"/>
              </a:rPr>
              <a:t>(X</a:t>
            </a:r>
            <a:r>
              <a:rPr lang="en-US" altLang="zh-CN" sz="2000" b="1" baseline="-25000">
                <a:solidFill>
                  <a:srgbClr val="0000FF"/>
                </a:solidFill>
                <a:latin typeface="楷体_GB2312" pitchFamily="49" charset="-122"/>
                <a:ea typeface="楷体_GB2312" pitchFamily="49" charset="-122"/>
              </a:rPr>
              <a:t>6</a:t>
            </a:r>
            <a:r>
              <a:rPr lang="en-US" altLang="zh-CN" sz="2000" b="1">
                <a:solidFill>
                  <a:srgbClr val="0000FF"/>
                </a:solidFill>
                <a:latin typeface="楷体_GB2312" pitchFamily="49" charset="-122"/>
                <a:ea typeface="楷体_GB2312" pitchFamily="49" charset="-122"/>
              </a:rPr>
              <a:t>)</a:t>
            </a:r>
            <a:r>
              <a:rPr lang="zh-CN" altLang="en-US" sz="2000" b="1">
                <a:solidFill>
                  <a:srgbClr val="0000FF"/>
                </a:solidFill>
                <a:latin typeface="楷体_GB2312" pitchFamily="49" charset="-122"/>
                <a:ea typeface="楷体_GB2312" pitchFamily="49" charset="-122"/>
              </a:rPr>
              <a:t>次数</a:t>
            </a:r>
            <a:r>
              <a:rPr lang="en-US" altLang="zh-CN" sz="2000" b="1">
                <a:solidFill>
                  <a:srgbClr val="0000FF"/>
                </a:solidFill>
                <a:latin typeface="楷体_GB2312" pitchFamily="49" charset="-122"/>
                <a:ea typeface="楷体_GB2312" pitchFamily="49" charset="-122"/>
              </a:rPr>
              <a:t>.</a:t>
            </a:r>
            <a:r>
              <a:rPr lang="zh-CN" altLang="en-US" sz="2000" b="1">
                <a:solidFill>
                  <a:srgbClr val="0000FF"/>
                </a:solidFill>
                <a:latin typeface="楷体_GB2312" pitchFamily="49" charset="-122"/>
                <a:ea typeface="楷体_GB2312" pitchFamily="49" charset="-122"/>
              </a:rPr>
              <a:t>数据见书表</a:t>
            </a:r>
            <a:r>
              <a:rPr lang="en-US" altLang="zh-CN" sz="2000" b="1">
                <a:solidFill>
                  <a:srgbClr val="0000FF"/>
                </a:solidFill>
                <a:latin typeface="楷体_GB2312" pitchFamily="49" charset="-122"/>
                <a:ea typeface="楷体_GB2312" pitchFamily="49" charset="-122"/>
              </a:rPr>
              <a:t>1.2:</a:t>
            </a:r>
          </a:p>
          <a:p>
            <a:pPr>
              <a:lnSpc>
                <a:spcPct val="80000"/>
              </a:lnSpc>
              <a:buNone/>
            </a:pPr>
            <a:r>
              <a:rPr lang="zh-CN" altLang="en-US" sz="2000" b="1">
                <a:latin typeface="方正行楷简体" pitchFamily="2" charset="-122"/>
                <a:ea typeface="方正行楷简体" pitchFamily="2" charset="-122"/>
                <a:sym typeface="Math1" pitchFamily="2" charset="2"/>
              </a:rPr>
              <a:t>解</a:t>
            </a:r>
            <a:r>
              <a:rPr lang="en-US" altLang="zh-CN" sz="2000" b="1">
                <a:latin typeface="方正行楷简体" pitchFamily="2" charset="-122"/>
                <a:ea typeface="方正行楷简体" pitchFamily="2" charset="-122"/>
                <a:sym typeface="Math1" pitchFamily="2" charset="2"/>
              </a:rPr>
              <a:t>: </a:t>
            </a:r>
            <a:r>
              <a:rPr lang="zh-CN" altLang="en-US" sz="2000" b="1">
                <a:latin typeface="仿宋_GB2312" pitchFamily="49" charset="-122"/>
                <a:ea typeface="仿宋_GB2312" pitchFamily="49" charset="-122"/>
                <a:sym typeface="Wingdings" panose="05000000000000000000" pitchFamily="2" charset="2"/>
              </a:rPr>
              <a:t>程序：</a:t>
            </a:r>
          </a:p>
        </p:txBody>
      </p:sp>
      <p:sp>
        <p:nvSpPr>
          <p:cNvPr id="615" name="矩形"/>
          <p:cNvSpPr/>
          <p:nvPr/>
        </p:nvSpPr>
        <p:spPr>
          <a:xfrm>
            <a:off x="57149" y="578316"/>
            <a:ext cx="8316913" cy="645160"/>
          </a:xfrm>
          <a:prstGeom prst="rect">
            <a:avLst/>
          </a:prstGeom>
          <a:solidFill>
            <a:schemeClr val="bg1"/>
          </a:solidFill>
          <a:ln w="9525" cap="flat" cmpd="sng">
            <a:noFill/>
            <a:prstDash val="solid"/>
            <a:round/>
          </a:ln>
        </p:spPr>
        <p:txBody>
          <a:bodyPr vert="horz" wrap="square" lIns="91440" tIns="45720" rIns="91440" bIns="45720" anchor="ctr" anchorCtr="0">
            <a:spAutoFit/>
          </a:bodyPr>
          <a:lstStyle/>
          <a:p>
            <a:pPr marL="0" indent="0" algn="l">
              <a:lnSpc>
                <a:spcPct val="150000"/>
              </a:lnSpc>
              <a:spcBef>
                <a:spcPts val="0"/>
              </a:spcBef>
              <a:spcAft>
                <a:spcPts val="0"/>
              </a:spcAft>
              <a:buNone/>
            </a:pPr>
            <a:r>
              <a:rPr lang="en-US" altLang="zh-CN" sz="2400" b="1" i="0" u="none" strike="noStrike" kern="1200" cap="none" spc="0" baseline="0">
                <a:solidFill>
                  <a:schemeClr val="tx1"/>
                </a:solidFill>
                <a:latin typeface="黑体" panose="02010609060101010101" pitchFamily="49" charset="-122"/>
                <a:ea typeface="黑体" panose="02010609060101010101" pitchFamily="49" charset="-122"/>
                <a:cs typeface="Arial" panose="020B0604020202020204" pitchFamily="34" charset="0"/>
              </a:rPr>
              <a:t>  </a:t>
            </a:r>
            <a:r>
              <a:rPr lang="en-US" sz="2400" b="1" i="0" u="none" strike="noStrike" kern="1200" cap="none" spc="0" baseline="0">
                <a:solidFill>
                  <a:schemeClr val="tx1"/>
                </a:solidFill>
                <a:latin typeface="黑体" panose="02010609060101010101" pitchFamily="49" charset="-122"/>
                <a:ea typeface="黑体" panose="02010609060101010101" pitchFamily="49" charset="-122"/>
                <a:cs typeface="Arial" panose="020B0604020202020204" pitchFamily="34" charset="0"/>
              </a:rPr>
              <a:t>Python</a:t>
            </a:r>
            <a:r>
              <a:rPr lang="zh-CN" altLang="en-US" sz="2400" b="1" i="0" u="none" strike="noStrike" kern="1200" cap="none" spc="0" baseline="0">
                <a:solidFill>
                  <a:schemeClr val="tx1"/>
                </a:solidFill>
                <a:latin typeface="黑体" panose="02010609060101010101" pitchFamily="49" charset="-122"/>
                <a:ea typeface="黑体" panose="02010609060101010101" pitchFamily="49" charset="-122"/>
                <a:cs typeface="Arial" panose="020B0604020202020204" pitchFamily="34" charset="0"/>
              </a:rPr>
              <a:t> </a:t>
            </a:r>
            <a:r>
              <a:rPr lang="en-US" altLang="zh-CN" sz="2400" b="1" i="0" u="none" strike="noStrike" kern="1200" cap="none" spc="0" baseline="0">
                <a:solidFill>
                  <a:schemeClr val="tx1"/>
                </a:solidFill>
                <a:latin typeface="黑体" panose="02010609060101010101" pitchFamily="49" charset="-122"/>
                <a:ea typeface="黑体" panose="02010609060101010101" pitchFamily="49" charset="-122"/>
                <a:cs typeface="Arial" panose="020B0604020202020204" pitchFamily="34" charset="0"/>
              </a:rPr>
              <a:t>proc  corr</a:t>
            </a:r>
            <a:r>
              <a:rPr lang="zh-CN" altLang="en-US" sz="2400" b="1" i="0" u="none" strike="noStrike" kern="1200" cap="none" spc="0" baseline="0">
                <a:solidFill>
                  <a:schemeClr val="tx1"/>
                </a:solidFill>
                <a:latin typeface="黑体" panose="02010609060101010101" pitchFamily="49" charset="-122"/>
                <a:ea typeface="黑体" panose="02010609060101010101" pitchFamily="49" charset="-122"/>
                <a:cs typeface="Arial" panose="020B0604020202020204" pitchFamily="34" charset="0"/>
              </a:rPr>
              <a:t>过程</a:t>
            </a:r>
          </a:p>
        </p:txBody>
      </p:sp>
      <p:graphicFrame>
        <p:nvGraphicFramePr>
          <p:cNvPr id="2" name="对象 1"/>
          <p:cNvGraphicFramePr/>
          <p:nvPr/>
        </p:nvGraphicFramePr>
        <p:xfrm>
          <a:off x="179705" y="2460625"/>
          <a:ext cx="8985885" cy="4260850"/>
        </p:xfrm>
        <a:graphic>
          <a:graphicData uri="http://schemas.openxmlformats.org/presentationml/2006/ole">
            <mc:AlternateContent xmlns:mc="http://schemas.openxmlformats.org/markup-compatibility/2006">
              <mc:Choice xmlns:v="urn:schemas-microsoft-com:vml" Requires="v">
                <p:oleObj spid="_x0000_s57347" r:id="rId4" imgW="11134725" imgH="4257675" progId="Paint.Picture">
                  <p:embed/>
                </p:oleObj>
              </mc:Choice>
              <mc:Fallback>
                <p:oleObj r:id="rId4" imgW="11134725" imgH="4257675" progId="Paint.Picture">
                  <p:embed/>
                  <p:pic>
                    <p:nvPicPr>
                      <p:cNvPr id="2" name="对象 1"/>
                      <p:cNvPicPr/>
                      <p:nvPr/>
                    </p:nvPicPr>
                    <p:blipFill>
                      <a:blip r:embed="rId5"/>
                      <a:stretch>
                        <a:fillRect/>
                      </a:stretch>
                    </p:blipFill>
                    <p:spPr>
                      <a:xfrm>
                        <a:off x="179705" y="2460625"/>
                        <a:ext cx="8985885" cy="4260850"/>
                      </a:xfrm>
                      <a:prstGeom prst="rect">
                        <a:avLst/>
                      </a:prstGeom>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615">
                                            <p:txEl>
                                              <p:pRg st="0" end="0"/>
                                            </p:txEl>
                                          </p:spTgt>
                                        </p:tgtEl>
                                        <p:attrNameLst>
                                          <p:attrName>style.visibility</p:attrName>
                                        </p:attrNameLst>
                                      </p:cBhvr>
                                      <p:to>
                                        <p:strVal val="visible"/>
                                      </p:to>
                                    </p:set>
                                    <p:anim calcmode="discrete" valueType="clr">
                                      <p:cBhvr override="childStyle">
                                        <p:cTn id="7" dur="80"/>
                                        <p:tgtEl>
                                          <p:spTgt spid="615">
                                            <p:txEl>
                                              <p:pRg st="0" end="0"/>
                                            </p:txEl>
                                          </p:spTgt>
                                        </p:tgtEl>
                                        <p:attrNameLst>
                                          <p:attrName>style.color</p:attrName>
                                        </p:attrNameLst>
                                      </p:cBhvr>
                                      <p:tavLst>
                                        <p:tav tm="0">
                                          <p:val>
                                            <p:clrVal>
                                              <a:srgbClr val="000000"/>
                                            </p:clrVal>
                                          </p:val>
                                        </p:tav>
                                        <p:tav tm="50000">
                                          <p:val>
                                            <p:clrVal>
                                              <a:srgbClr val="000000"/>
                                            </p:clrVal>
                                          </p:val>
                                        </p:tav>
                                      </p:tavLst>
                                    </p:anim>
                                    <p:anim calcmode="discrete" valueType="clr">
                                      <p:cBhvr>
                                        <p:cTn id="8" dur="80"/>
                                        <p:tgtEl>
                                          <p:spTgt spid="615">
                                            <p:txEl>
                                              <p:pRg st="0" end="0"/>
                                            </p:txEl>
                                          </p:spTgt>
                                        </p:tgtEl>
                                        <p:attrNameLst>
                                          <p:attrName>fillcolor</p:attrName>
                                        </p:attrNameLst>
                                      </p:cBhvr>
                                      <p:tavLst>
                                        <p:tav tm="0">
                                          <p:val>
                                            <p:clrVal>
                                              <a:srgbClr val="000000"/>
                                            </p:clrVal>
                                          </p:val>
                                        </p:tav>
                                        <p:tav tm="50000">
                                          <p:val>
                                            <p:clrVal>
                                              <a:srgbClr val="000000"/>
                                            </p:clrVal>
                                          </p:val>
                                        </p:tav>
                                      </p:tavLst>
                                    </p:anim>
                                    <p:set>
                                      <p:cBhvr>
                                        <p:cTn id="9" dur="80"/>
                                        <p:tgtEl>
                                          <p:spTgt spid="615">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614">
                                            <p:txEl>
                                              <p:pRg st="0" end="0"/>
                                            </p:txEl>
                                          </p:spTgt>
                                        </p:tgtEl>
                                        <p:attrNameLst>
                                          <p:attrName>style.visibility</p:attrName>
                                        </p:attrNameLst>
                                      </p:cBhvr>
                                      <p:to>
                                        <p:strVal val="visible"/>
                                      </p:to>
                                    </p:set>
                                    <p:animEffect transition="in" filter="blinds(horizontal)">
                                      <p:cBhvr>
                                        <p:cTn id="14" dur="500"/>
                                        <p:tgtEl>
                                          <p:spTgt spid="614">
                                            <p:txEl>
                                              <p:pRg st="0" end="0"/>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614">
                                            <p:txEl>
                                              <p:pRg st="1" end="1"/>
                                            </p:txEl>
                                          </p:spTgt>
                                        </p:tgtEl>
                                        <p:attrNameLst>
                                          <p:attrName>style.visibility</p:attrName>
                                        </p:attrNameLst>
                                      </p:cBhvr>
                                      <p:to>
                                        <p:strVal val="visible"/>
                                      </p:to>
                                    </p:set>
                                    <p:animEffect transition="in" filter="blinds(horizontal)">
                                      <p:cBhvr>
                                        <p:cTn id="17" dur="500"/>
                                        <p:tgtEl>
                                          <p:spTgt spid="6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7" presetClass="entr" presetSubtype="0" fill="hold" nodeType="clickEffect">
                                  <p:stCondLst>
                                    <p:cond delay="0"/>
                                  </p:stCondLst>
                                  <p:iterate type="lt">
                                    <p:tmPct val="50000"/>
                                  </p:iterate>
                                  <p:childTnLst>
                                    <p:set>
                                      <p:cBhvr>
                                        <p:cTn id="21" dur="1" fill="hold">
                                          <p:stCondLst>
                                            <p:cond delay="0"/>
                                          </p:stCondLst>
                                        </p:cTn>
                                        <p:tgtEl>
                                          <p:spTgt spid="614">
                                            <p:txEl>
                                              <p:pRg st="2" end="2"/>
                                            </p:txEl>
                                          </p:spTgt>
                                        </p:tgtEl>
                                        <p:attrNameLst>
                                          <p:attrName>style.visibility</p:attrName>
                                        </p:attrNameLst>
                                      </p:cBhvr>
                                      <p:to>
                                        <p:strVal val="visible"/>
                                      </p:to>
                                    </p:set>
                                    <p:anim calcmode="discrete" valueType="clr">
                                      <p:cBhvr override="childStyle">
                                        <p:cTn id="22" dur="80"/>
                                        <p:tgtEl>
                                          <p:spTgt spid="614">
                                            <p:txEl>
                                              <p:pRg st="2" end="2"/>
                                            </p:txEl>
                                          </p:spTgt>
                                        </p:tgtEl>
                                        <p:attrNameLst>
                                          <p:attrName>style.color</p:attrName>
                                        </p:attrNameLst>
                                      </p:cBhvr>
                                      <p:tavLst>
                                        <p:tav tm="0">
                                          <p:val>
                                            <p:clrVal>
                                              <a:srgbClr val="000000"/>
                                            </p:clrVal>
                                          </p:val>
                                        </p:tav>
                                        <p:tav tm="50000">
                                          <p:val>
                                            <p:clrVal>
                                              <a:srgbClr val="000000"/>
                                            </p:clrVal>
                                          </p:val>
                                        </p:tav>
                                      </p:tavLst>
                                    </p:anim>
                                    <p:anim calcmode="discrete" valueType="clr">
                                      <p:cBhvr>
                                        <p:cTn id="23" dur="80"/>
                                        <p:tgtEl>
                                          <p:spTgt spid="614">
                                            <p:txEl>
                                              <p:pRg st="2" end="2"/>
                                            </p:txEl>
                                          </p:spTgt>
                                        </p:tgtEl>
                                        <p:attrNameLst>
                                          <p:attrName>fillcolor</p:attrName>
                                        </p:attrNameLst>
                                      </p:cBhvr>
                                      <p:tavLst>
                                        <p:tav tm="0">
                                          <p:val>
                                            <p:clrVal>
                                              <a:srgbClr val="000000"/>
                                            </p:clrVal>
                                          </p:val>
                                        </p:tav>
                                        <p:tav tm="50000">
                                          <p:val>
                                            <p:clrVal>
                                              <a:srgbClr val="000000"/>
                                            </p:clrVal>
                                          </p:val>
                                        </p:tav>
                                      </p:tavLst>
                                    </p:anim>
                                    <p:set>
                                      <p:cBhvr>
                                        <p:cTn id="24" dur="80"/>
                                        <p:tgtEl>
                                          <p:spTgt spid="614">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152</a:t>
            </a:fld>
            <a:endParaRPr lang="zh-CN" altLang="en-US">
              <a:latin typeface="Arial" panose="020B0604020202020204" pitchFamily="34" charset="0"/>
              <a:ea typeface="方正行楷简体" pitchFamily="2" charset="-122"/>
              <a:cs typeface="Arial" panose="020B0604020202020204" pitchFamily="34" charset="0"/>
            </a:endParaRPr>
          </a:p>
        </p:txBody>
      </p:sp>
      <p:sp>
        <p:nvSpPr>
          <p:cNvPr id="619" name="标题"/>
          <p:cNvSpPr>
            <a:spLocks noGrp="1"/>
          </p:cNvSpPr>
          <p:nvPr>
            <p:ph type="title" idx="4294967295"/>
          </p:nvPr>
        </p:nvSpPr>
        <p:spPr>
          <a:xfrm>
            <a:off x="539750" y="476250"/>
            <a:ext cx="7839075" cy="777875"/>
          </a:xfrm>
          <a:prstGeom prst="rect">
            <a:avLst/>
          </a:prstGeom>
          <a:ln w="9525" cap="flat" cmpd="sng">
            <a:noFill/>
            <a:prstDash val="solid"/>
            <a:round/>
          </a:ln>
        </p:spPr>
        <p:txBody>
          <a:bodyPr vert="horz" wrap="square" lIns="91440" tIns="45720" rIns="91440" bIns="45720" anchor="ctr" anchorCtr="0"/>
          <a:lstStyle/>
          <a:p>
            <a:r>
              <a:rPr lang="en-US" altLang="zh-CN" sz="2400" b="1">
                <a:solidFill>
                  <a:srgbClr val="0000FF"/>
                </a:solidFill>
                <a:latin typeface="隶书" panose="02010509060101010101" pitchFamily="49" charset="-122"/>
                <a:ea typeface="隶书" panose="02010509060101010101" pitchFamily="49" charset="-122"/>
              </a:rPr>
              <a:t>(1) </a:t>
            </a:r>
            <a:r>
              <a:rPr lang="zh-CN" altLang="en-US" sz="2400" b="1">
                <a:solidFill>
                  <a:srgbClr val="0000FF"/>
                </a:solidFill>
                <a:latin typeface="隶书" panose="02010509060101010101" pitchFamily="49" charset="-122"/>
                <a:ea typeface="隶书" panose="02010509060101010101" pitchFamily="49" charset="-122"/>
              </a:rPr>
              <a:t>计算观测数据均值向量、协方差阵、</a:t>
            </a:r>
            <a:r>
              <a:rPr lang="en-US" altLang="zh-CN" sz="2400" b="1">
                <a:solidFill>
                  <a:srgbClr val="0000FF"/>
                </a:solidFill>
                <a:latin typeface="隶书" panose="02010509060101010101" pitchFamily="49" charset="-122"/>
                <a:ea typeface="隶书" panose="02010509060101010101" pitchFamily="49" charset="-122"/>
              </a:rPr>
              <a:t>Pearson</a:t>
            </a:r>
            <a:r>
              <a:rPr lang="zh-CN" altLang="en-US" sz="2400" b="1">
                <a:solidFill>
                  <a:srgbClr val="0000FF"/>
                </a:solidFill>
                <a:latin typeface="隶书" panose="02010509060101010101" pitchFamily="49" charset="-122"/>
                <a:ea typeface="隶书" panose="02010509060101010101" pitchFamily="49" charset="-122"/>
              </a:rPr>
              <a:t>相关阵</a:t>
            </a:r>
            <a:endParaRPr lang="zh-CN" altLang="en-US" sz="2400">
              <a:solidFill>
                <a:srgbClr val="0000FF"/>
              </a:solidFill>
            </a:endParaRPr>
          </a:p>
        </p:txBody>
      </p:sp>
      <p:sp>
        <p:nvSpPr>
          <p:cNvPr id="621" name="矩形"/>
          <p:cNvSpPr/>
          <p:nvPr/>
        </p:nvSpPr>
        <p:spPr>
          <a:xfrm>
            <a:off x="0" y="0"/>
            <a:ext cx="9144000" cy="0"/>
          </a:xfrm>
          <a:prstGeom prst="rect">
            <a:avLst/>
          </a:prstGeom>
          <a:noFill/>
          <a:ln w="9525" cap="flat" cmpd="sng">
            <a:noFill/>
            <a:prstDash val="solid"/>
            <a:round/>
          </a:ln>
        </p:spPr>
        <p:txBody>
          <a:bodyPr rtlCol="0" anchor="ctr"/>
          <a:lstStyle/>
          <a:p>
            <a:pPr algn="ctr"/>
            <a:endParaRPr/>
          </a:p>
        </p:txBody>
      </p:sp>
      <p:graphicFrame>
        <p:nvGraphicFramePr>
          <p:cNvPr id="4" name="对象 3"/>
          <p:cNvGraphicFramePr/>
          <p:nvPr/>
        </p:nvGraphicFramePr>
        <p:xfrm>
          <a:off x="755650" y="1340485"/>
          <a:ext cx="2993390" cy="1906905"/>
        </p:xfrm>
        <a:graphic>
          <a:graphicData uri="http://schemas.openxmlformats.org/presentationml/2006/ole">
            <mc:AlternateContent xmlns:mc="http://schemas.openxmlformats.org/markup-compatibility/2006">
              <mc:Choice xmlns:v="urn:schemas-microsoft-com:vml" Requires="v">
                <p:oleObj spid="_x0000_s58372" r:id="rId4" imgW="2990850" imgH="1905000" progId="Paint.Picture">
                  <p:embed/>
                </p:oleObj>
              </mc:Choice>
              <mc:Fallback>
                <p:oleObj r:id="rId4" imgW="2990850" imgH="1905000" progId="Paint.Picture">
                  <p:embed/>
                  <p:pic>
                    <p:nvPicPr>
                      <p:cNvPr id="4" name="对象 3"/>
                      <p:cNvPicPr/>
                      <p:nvPr/>
                    </p:nvPicPr>
                    <p:blipFill>
                      <a:blip r:embed="rId5"/>
                      <a:stretch>
                        <a:fillRect/>
                      </a:stretch>
                    </p:blipFill>
                    <p:spPr>
                      <a:xfrm>
                        <a:off x="755650" y="1340485"/>
                        <a:ext cx="2993390" cy="1906905"/>
                      </a:xfrm>
                      <a:prstGeom prst="rect">
                        <a:avLst/>
                      </a:prstGeom>
                    </p:spPr>
                  </p:pic>
                </p:oleObj>
              </mc:Fallback>
            </mc:AlternateContent>
          </a:graphicData>
        </a:graphic>
      </p:graphicFrame>
      <p:sp>
        <p:nvSpPr>
          <p:cNvPr id="6" name="文本框 5"/>
          <p:cNvSpPr txBox="1"/>
          <p:nvPr/>
        </p:nvSpPr>
        <p:spPr>
          <a:xfrm>
            <a:off x="3131820" y="1885315"/>
            <a:ext cx="1064895" cy="337185"/>
          </a:xfrm>
          <a:prstGeom prst="rect">
            <a:avLst/>
          </a:prstGeom>
          <a:noFill/>
        </p:spPr>
        <p:txBody>
          <a:bodyPr wrap="none" rtlCol="0">
            <a:spAutoFit/>
          </a:bodyPr>
          <a:lstStyle/>
          <a:p>
            <a:r>
              <a:rPr lang="en-US" altLang="zh-CN"/>
              <a:t>-------</a:t>
            </a:r>
            <a:r>
              <a:rPr lang="zh-CN" altLang="en-US"/>
              <a:t>均值</a:t>
            </a:r>
          </a:p>
        </p:txBody>
      </p:sp>
      <p:graphicFrame>
        <p:nvGraphicFramePr>
          <p:cNvPr id="7" name="对象 6"/>
          <p:cNvGraphicFramePr/>
          <p:nvPr/>
        </p:nvGraphicFramePr>
        <p:xfrm>
          <a:off x="130810" y="3644900"/>
          <a:ext cx="9013190" cy="2497455"/>
        </p:xfrm>
        <a:graphic>
          <a:graphicData uri="http://schemas.openxmlformats.org/presentationml/2006/ole">
            <mc:AlternateContent xmlns:mc="http://schemas.openxmlformats.org/markup-compatibility/2006">
              <mc:Choice xmlns:v="urn:schemas-microsoft-com:vml" Requires="v">
                <p:oleObj spid="_x0000_s58373" r:id="rId6" imgW="11181715" imgH="2495550" progId="Paint.Picture">
                  <p:embed/>
                </p:oleObj>
              </mc:Choice>
              <mc:Fallback>
                <p:oleObj r:id="rId6" imgW="11181715" imgH="2495550" progId="Paint.Picture">
                  <p:embed/>
                  <p:pic>
                    <p:nvPicPr>
                      <p:cNvPr id="7" name="对象 6"/>
                      <p:cNvPicPr/>
                      <p:nvPr/>
                    </p:nvPicPr>
                    <p:blipFill>
                      <a:blip r:embed="rId7"/>
                      <a:stretch>
                        <a:fillRect/>
                      </a:stretch>
                    </p:blipFill>
                    <p:spPr>
                      <a:xfrm>
                        <a:off x="130810" y="3644900"/>
                        <a:ext cx="9013190" cy="2497455"/>
                      </a:xfrm>
                      <a:prstGeom prst="rect">
                        <a:avLst/>
                      </a:prstGeom>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9"/>
                                        </p:tgtEl>
                                        <p:attrNameLst>
                                          <p:attrName>style.visibility</p:attrName>
                                        </p:attrNameLst>
                                      </p:cBhvr>
                                      <p:to>
                                        <p:strVal val="visible"/>
                                      </p:to>
                                    </p:set>
                                    <p:animEffect transition="in" filter="blinds(horizontal)">
                                      <p:cBhvr>
                                        <p:cTn id="7" dur="500"/>
                                        <p:tgtEl>
                                          <p:spTgt spid="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idx="12"/>
          </p:nvPr>
        </p:nvSpPr>
        <p:spPr/>
        <p:txBody>
          <a:bodyPr/>
          <a:lstStyle/>
          <a:p>
            <a:pPr marL="0" indent="0"/>
            <a:fld id="{CAD2D6BD-DE1B-4B5F-8B41-2702339687B9}" type="slidenum">
              <a:rPr lang="en-US" altLang="zh-CN"/>
              <a:t>153</a:t>
            </a:fld>
            <a:endParaRPr lang="zh-CN" altLang="en-US"/>
          </a:p>
        </p:txBody>
      </p:sp>
      <p:graphicFrame>
        <p:nvGraphicFramePr>
          <p:cNvPr id="3" name="对象 2"/>
          <p:cNvGraphicFramePr/>
          <p:nvPr/>
        </p:nvGraphicFramePr>
        <p:xfrm>
          <a:off x="107315" y="908685"/>
          <a:ext cx="8693150" cy="2526030"/>
        </p:xfrm>
        <a:graphic>
          <a:graphicData uri="http://schemas.openxmlformats.org/presentationml/2006/ole">
            <mc:AlternateContent xmlns:mc="http://schemas.openxmlformats.org/markup-compatibility/2006">
              <mc:Choice xmlns:v="urn:schemas-microsoft-com:vml" Requires="v">
                <p:oleObj spid="_x0000_s59396" r:id="rId3" imgW="10106025" imgH="2524125" progId="Paint.Picture">
                  <p:embed/>
                </p:oleObj>
              </mc:Choice>
              <mc:Fallback>
                <p:oleObj r:id="rId3" imgW="10106025" imgH="2524125" progId="Paint.Picture">
                  <p:embed/>
                  <p:pic>
                    <p:nvPicPr>
                      <p:cNvPr id="3" name="对象 2"/>
                      <p:cNvPicPr/>
                      <p:nvPr/>
                    </p:nvPicPr>
                    <p:blipFill>
                      <a:blip r:embed="rId4"/>
                      <a:stretch>
                        <a:fillRect/>
                      </a:stretch>
                    </p:blipFill>
                    <p:spPr>
                      <a:xfrm>
                        <a:off x="107315" y="908685"/>
                        <a:ext cx="8693150" cy="2526030"/>
                      </a:xfrm>
                      <a:prstGeom prst="rect">
                        <a:avLst/>
                      </a:prstGeom>
                    </p:spPr>
                  </p:pic>
                </p:oleObj>
              </mc:Fallback>
            </mc:AlternateContent>
          </a:graphicData>
        </a:graphic>
      </p:graphicFrame>
      <p:graphicFrame>
        <p:nvGraphicFramePr>
          <p:cNvPr id="5" name="对象 4"/>
          <p:cNvGraphicFramePr/>
          <p:nvPr/>
        </p:nvGraphicFramePr>
        <p:xfrm>
          <a:off x="179070" y="3789045"/>
          <a:ext cx="8826500" cy="2821940"/>
        </p:xfrm>
        <a:graphic>
          <a:graphicData uri="http://schemas.openxmlformats.org/presentationml/2006/ole">
            <mc:AlternateContent xmlns:mc="http://schemas.openxmlformats.org/markup-compatibility/2006">
              <mc:Choice xmlns:v="urn:schemas-microsoft-com:vml" Requires="v">
                <p:oleObj spid="_x0000_s59397" r:id="rId5" imgW="10106025" imgH="2819400" progId="Paint.Picture">
                  <p:embed/>
                </p:oleObj>
              </mc:Choice>
              <mc:Fallback>
                <p:oleObj r:id="rId5" imgW="10106025" imgH="2819400" progId="Paint.Picture">
                  <p:embed/>
                  <p:pic>
                    <p:nvPicPr>
                      <p:cNvPr id="5" name="对象 4"/>
                      <p:cNvPicPr/>
                      <p:nvPr/>
                    </p:nvPicPr>
                    <p:blipFill>
                      <a:blip r:embed="rId6"/>
                      <a:stretch>
                        <a:fillRect/>
                      </a:stretch>
                    </p:blipFill>
                    <p:spPr>
                      <a:xfrm>
                        <a:off x="179070" y="3789045"/>
                        <a:ext cx="8826500" cy="2821940"/>
                      </a:xfrm>
                      <a:prstGeom prst="rect">
                        <a:avLst/>
                      </a:prstGeom>
                    </p:spPr>
                  </p:pic>
                </p:oleObj>
              </mc:Fallback>
            </mc:AlternateContent>
          </a:graphicData>
        </a:graphic>
      </p:graphicFrame>
    </p:spTree>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154</a:t>
            </a:fld>
            <a:endParaRPr lang="zh-CN" altLang="en-US">
              <a:latin typeface="Arial" panose="020B0604020202020204" pitchFamily="34" charset="0"/>
              <a:ea typeface="方正行楷简体" pitchFamily="2" charset="-122"/>
              <a:cs typeface="Arial" panose="020B0604020202020204" pitchFamily="34" charset="0"/>
            </a:endParaRPr>
          </a:p>
        </p:txBody>
      </p:sp>
      <p:sp>
        <p:nvSpPr>
          <p:cNvPr id="654" name="矩形"/>
          <p:cNvSpPr/>
          <p:nvPr/>
        </p:nvSpPr>
        <p:spPr>
          <a:xfrm>
            <a:off x="1187450" y="1268413"/>
            <a:ext cx="7063760" cy="327660"/>
          </a:xfrm>
          <a:prstGeom prst="rect">
            <a:avLst/>
          </a:prstGeom>
          <a:noFill/>
          <a:ln w="9525" cap="flat" cmpd="sng">
            <a:noFill/>
            <a:prstDash val="solid"/>
            <a:round/>
          </a:ln>
        </p:spPr>
        <p:txBody>
          <a:bodyPr vert="horz" wrap="none" lIns="91440" tIns="45720" rIns="91440" bIns="45720" anchor="t" anchorCtr="0">
            <a:spAutoFit/>
          </a:bodyPr>
          <a:lstStyle/>
          <a:p>
            <a:pPr marL="342900" indent="-342900" algn="l">
              <a:lnSpc>
                <a:spcPct val="80000"/>
              </a:lnSpc>
              <a:spcBef>
                <a:spcPct val="20000"/>
              </a:spcBef>
              <a:spcAft>
                <a:spcPts val="0"/>
              </a:spcAft>
              <a:buNone/>
            </a:pPr>
            <a:r>
              <a:rPr lang="zh-CN" altLang="en-US"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由</a:t>
            </a:r>
            <a:r>
              <a:rPr lang="en-US" altLang="zh-CN"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Pearson</a:t>
            </a:r>
            <a:r>
              <a:rPr lang="zh-CN" altLang="en-US"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相关系数矩阵输出结果，取显著水平      ，则</a:t>
            </a:r>
          </a:p>
        </p:txBody>
      </p:sp>
      <p:sp>
        <p:nvSpPr>
          <p:cNvPr id="655" name="标题"/>
          <p:cNvSpPr>
            <a:spLocks noGrp="1"/>
          </p:cNvSpPr>
          <p:nvPr>
            <p:ph type="title" idx="4294967295"/>
          </p:nvPr>
        </p:nvSpPr>
        <p:spPr>
          <a:xfrm>
            <a:off x="900113" y="476250"/>
            <a:ext cx="4300537" cy="692150"/>
          </a:xfrm>
          <a:prstGeom prst="rect">
            <a:avLst/>
          </a:prstGeom>
          <a:ln w="9525" cap="flat" cmpd="sng">
            <a:noFill/>
            <a:prstDash val="solid"/>
            <a:round/>
          </a:ln>
        </p:spPr>
        <p:txBody>
          <a:bodyPr vert="horz" wrap="square" lIns="91440" tIns="45720" rIns="91440" bIns="45720" anchor="ctr" anchorCtr="0"/>
          <a:lstStyle/>
          <a:p>
            <a:r>
              <a:rPr lang="zh-CN" altLang="en-US" sz="2400" b="1">
                <a:solidFill>
                  <a:srgbClr val="0000FF"/>
                </a:solidFill>
                <a:latin typeface="方正行楷简体" pitchFamily="2" charset="-122"/>
                <a:ea typeface="方正行楷简体" pitchFamily="2" charset="-122"/>
              </a:rPr>
              <a:t>（</a:t>
            </a:r>
            <a:r>
              <a:rPr lang="en-US" altLang="zh-CN" sz="2400" b="1">
                <a:solidFill>
                  <a:srgbClr val="0000FF"/>
                </a:solidFill>
                <a:latin typeface="方正行楷简体" pitchFamily="2" charset="-122"/>
                <a:ea typeface="方正行楷简体" pitchFamily="2" charset="-122"/>
              </a:rPr>
              <a:t>3</a:t>
            </a:r>
            <a:r>
              <a:rPr lang="zh-CN" altLang="en-US" sz="2400" b="1">
                <a:solidFill>
                  <a:srgbClr val="0000FF"/>
                </a:solidFill>
                <a:latin typeface="方正行楷简体" pitchFamily="2" charset="-122"/>
                <a:ea typeface="方正行楷简体" pitchFamily="2" charset="-122"/>
              </a:rPr>
              <a:t>）分析各指标间的相关性</a:t>
            </a:r>
            <a:endParaRPr lang="zh-CN" altLang="en-US" b="1">
              <a:solidFill>
                <a:srgbClr val="0000FF"/>
              </a:solidFill>
            </a:endParaRPr>
          </a:p>
        </p:txBody>
      </p:sp>
      <p:sp>
        <p:nvSpPr>
          <p:cNvPr id="656" name="矩形"/>
          <p:cNvSpPr/>
          <p:nvPr/>
        </p:nvSpPr>
        <p:spPr>
          <a:xfrm>
            <a:off x="0" y="0"/>
            <a:ext cx="9144000" cy="0"/>
          </a:xfrm>
          <a:prstGeom prst="rect">
            <a:avLst/>
          </a:prstGeom>
          <a:noFill/>
          <a:ln w="9525" cap="flat" cmpd="sng">
            <a:noFill/>
            <a:prstDash val="solid"/>
            <a:round/>
          </a:ln>
        </p:spPr>
        <p:txBody>
          <a:bodyPr rtlCol="0" anchor="ctr"/>
          <a:lstStyle/>
          <a:p>
            <a:pPr algn="ctr"/>
            <a:endParaRPr/>
          </a:p>
        </p:txBody>
      </p:sp>
      <p:graphicFrame>
        <p:nvGraphicFramePr>
          <p:cNvPr id="657" name="对象"/>
          <p:cNvGraphicFramePr>
            <a:graphicFrameLocks noChangeAspect="1"/>
          </p:cNvGraphicFramePr>
          <p:nvPr/>
        </p:nvGraphicFramePr>
        <p:xfrm>
          <a:off x="1835150" y="1773236"/>
          <a:ext cx="3025775" cy="474662"/>
        </p:xfrm>
        <a:graphic>
          <a:graphicData uri="http://schemas.openxmlformats.org/presentationml/2006/ole">
            <mc:AlternateContent xmlns:mc="http://schemas.openxmlformats.org/markup-compatibility/2006">
              <mc:Choice xmlns:v="urn:schemas-microsoft-com:vml" Requires="v">
                <p:oleObj spid="_x0000_s60421" name="package" r:id="rId4" imgW="1460500" imgH="228600" progId="package">
                  <p:embed/>
                </p:oleObj>
              </mc:Choice>
              <mc:Fallback>
                <p:oleObj name="package" r:id="rId4" imgW="1460500" imgH="228600" progId="package">
                  <p:embed/>
                  <p:pic>
                    <p:nvPicPr>
                      <p:cNvPr id="657" name="对象"/>
                      <p:cNvPicPr>
                        <a:picLocks noChangeAspect="1"/>
                      </p:cNvPicPr>
                      <p:nvPr/>
                    </p:nvPicPr>
                    <p:blipFill>
                      <a:blip r:embed="rId5" cstate="print"/>
                      <a:stretch>
                        <a:fillRect/>
                      </a:stretch>
                    </p:blipFill>
                    <p:spPr>
                      <a:xfrm>
                        <a:off x="1835150" y="1773236"/>
                        <a:ext cx="3025775" cy="474662"/>
                      </a:xfrm>
                      <a:prstGeom prst="rect">
                        <a:avLst/>
                      </a:prstGeom>
                      <a:noFill/>
                      <a:ln w="9525" cap="flat" cmpd="sng">
                        <a:noFill/>
                        <a:prstDash val="solid"/>
                        <a:miter/>
                      </a:ln>
                    </p:spPr>
                  </p:pic>
                </p:oleObj>
              </mc:Fallback>
            </mc:AlternateContent>
          </a:graphicData>
        </a:graphic>
      </p:graphicFrame>
      <p:graphicFrame>
        <p:nvGraphicFramePr>
          <p:cNvPr id="658" name="对象"/>
          <p:cNvGraphicFramePr>
            <a:graphicFrameLocks noChangeAspect="1"/>
          </p:cNvGraphicFramePr>
          <p:nvPr/>
        </p:nvGraphicFramePr>
        <p:xfrm>
          <a:off x="1763713" y="3573463"/>
          <a:ext cx="3479798" cy="474662"/>
        </p:xfrm>
        <a:graphic>
          <a:graphicData uri="http://schemas.openxmlformats.org/presentationml/2006/ole">
            <mc:AlternateContent xmlns:mc="http://schemas.openxmlformats.org/markup-compatibility/2006">
              <mc:Choice xmlns:v="urn:schemas-microsoft-com:vml" Requires="v">
                <p:oleObj spid="_x0000_s60422" name="package" r:id="rId6" imgW="1676400" imgH="228600" progId="package">
                  <p:embed/>
                </p:oleObj>
              </mc:Choice>
              <mc:Fallback>
                <p:oleObj name="package" r:id="rId6" imgW="1676400" imgH="228600" progId="package">
                  <p:embed/>
                  <p:pic>
                    <p:nvPicPr>
                      <p:cNvPr id="658" name="对象"/>
                      <p:cNvPicPr>
                        <a:picLocks noChangeAspect="1"/>
                      </p:cNvPicPr>
                      <p:nvPr/>
                    </p:nvPicPr>
                    <p:blipFill>
                      <a:blip r:embed="rId7" cstate="print"/>
                      <a:stretch>
                        <a:fillRect/>
                      </a:stretch>
                    </p:blipFill>
                    <p:spPr>
                      <a:xfrm>
                        <a:off x="1763713" y="3573463"/>
                        <a:ext cx="3479798" cy="474662"/>
                      </a:xfrm>
                      <a:prstGeom prst="rect">
                        <a:avLst/>
                      </a:prstGeom>
                      <a:noFill/>
                      <a:ln w="9525" cap="flat" cmpd="sng">
                        <a:noFill/>
                        <a:prstDash val="solid"/>
                        <a:miter/>
                      </a:ln>
                    </p:spPr>
                  </p:pic>
                </p:oleObj>
              </mc:Fallback>
            </mc:AlternateContent>
          </a:graphicData>
        </a:graphic>
      </p:graphicFrame>
      <p:graphicFrame>
        <p:nvGraphicFramePr>
          <p:cNvPr id="659" name="对象"/>
          <p:cNvGraphicFramePr>
            <a:graphicFrameLocks noChangeAspect="1"/>
          </p:cNvGraphicFramePr>
          <p:nvPr/>
        </p:nvGraphicFramePr>
        <p:xfrm>
          <a:off x="6515100" y="1268413"/>
          <a:ext cx="792162" cy="295275"/>
        </p:xfrm>
        <a:graphic>
          <a:graphicData uri="http://schemas.openxmlformats.org/presentationml/2006/ole">
            <mc:AlternateContent xmlns:mc="http://schemas.openxmlformats.org/markup-compatibility/2006">
              <mc:Choice xmlns:v="urn:schemas-microsoft-com:vml" Requires="v">
                <p:oleObj spid="_x0000_s60423" name="package" r:id="rId8" imgW="481965" imgH="177800" progId="package">
                  <p:embed/>
                </p:oleObj>
              </mc:Choice>
              <mc:Fallback>
                <p:oleObj name="package" r:id="rId8" imgW="481965" imgH="177800" progId="package">
                  <p:embed/>
                  <p:pic>
                    <p:nvPicPr>
                      <p:cNvPr id="659" name="对象"/>
                      <p:cNvPicPr>
                        <a:picLocks noChangeAspect="1"/>
                      </p:cNvPicPr>
                      <p:nvPr/>
                    </p:nvPicPr>
                    <p:blipFill>
                      <a:blip r:embed="rId9" cstate="print"/>
                      <a:stretch>
                        <a:fillRect/>
                      </a:stretch>
                    </p:blipFill>
                    <p:spPr>
                      <a:xfrm>
                        <a:off x="6515100" y="1268413"/>
                        <a:ext cx="792162" cy="295275"/>
                      </a:xfrm>
                      <a:prstGeom prst="rect">
                        <a:avLst/>
                      </a:prstGeom>
                      <a:noFill/>
                      <a:ln w="9525" cap="flat" cmpd="sng">
                        <a:noFill/>
                        <a:prstDash val="solid"/>
                        <a:miter/>
                      </a:ln>
                    </p:spPr>
                  </p:pic>
                </p:oleObj>
              </mc:Fallback>
            </mc:AlternateContent>
          </a:graphicData>
        </a:graphic>
      </p:graphicFrame>
      <p:sp>
        <p:nvSpPr>
          <p:cNvPr id="660" name="矩形"/>
          <p:cNvSpPr/>
          <p:nvPr/>
        </p:nvSpPr>
        <p:spPr>
          <a:xfrm>
            <a:off x="1042988" y="2420938"/>
            <a:ext cx="7561262" cy="859153"/>
          </a:xfrm>
          <a:prstGeom prst="rect">
            <a:avLst/>
          </a:prstGeom>
          <a:noFill/>
          <a:ln w="9525" cap="flat" cmpd="sng">
            <a:noFill/>
            <a:prstDash val="solid"/>
            <a:round/>
          </a:ln>
        </p:spPr>
        <p:txBody>
          <a:bodyPr vert="horz" wrap="square" lIns="91440" tIns="45720" rIns="91440" bIns="45720" anchor="t" anchorCtr="0">
            <a:spAutoFit/>
          </a:bodyPr>
          <a:lstStyle/>
          <a:p>
            <a:pPr marL="342900" indent="-342900" algn="l">
              <a:lnSpc>
                <a:spcPct val="120000"/>
              </a:lnSpc>
              <a:spcBef>
                <a:spcPct val="20000"/>
              </a:spcBef>
              <a:spcAft>
                <a:spcPts val="0"/>
              </a:spcAft>
              <a:buNone/>
            </a:pPr>
            <a:r>
              <a:rPr lang="zh-CN" altLang="en-US"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检验值均满足</a:t>
            </a:r>
            <a:r>
              <a:rPr lang="en-US" altLang="zh-CN"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p&gt;0.1</a:t>
            </a:r>
            <a:r>
              <a:rPr lang="zh-CN" altLang="en-US"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，接受原假设，认为各相应随机变量对相关</a:t>
            </a:r>
            <a:endParaRPr lang="en-US" altLang="zh-CN"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endParaRPr>
          </a:p>
          <a:p>
            <a:pPr marL="342900" indent="-342900" algn="l">
              <a:lnSpc>
                <a:spcPct val="120000"/>
              </a:lnSpc>
              <a:spcBef>
                <a:spcPct val="20000"/>
              </a:spcBef>
              <a:spcAft>
                <a:spcPts val="0"/>
              </a:spcAft>
              <a:buNone/>
            </a:pPr>
            <a:r>
              <a:rPr lang="zh-CN" altLang="en-US"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性很小，认为</a:t>
            </a:r>
            <a:r>
              <a:rPr lang="en-US" altLang="zh-CN"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0. </a:t>
            </a:r>
            <a:r>
              <a:rPr lang="zh-CN" altLang="en-US"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类似</a:t>
            </a:r>
            <a:r>
              <a:rPr lang="en-US" altLang="zh-CN"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,Pearsman</a:t>
            </a:r>
            <a:r>
              <a:rPr lang="zh-CN" altLang="en-US"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相关系数矩阵的下列检验值</a:t>
            </a:r>
            <a:r>
              <a:rPr lang="en-US" altLang="zh-CN"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rPr>
              <a:t>p&gt;0.1</a:t>
            </a:r>
            <a:endParaRPr lang="zh-CN" altLang="en-US" sz="2000" b="1" i="0" u="none" strike="noStrike" kern="1200" cap="none" spc="0" baseline="0">
              <a:solidFill>
                <a:schemeClr val="tx1"/>
              </a:solidFill>
              <a:latin typeface="仿宋" panose="02010609060101010101" pitchFamily="49" charset="-122"/>
              <a:ea typeface="仿宋" panose="02010609060101010101" pitchFamily="49" charset="-122"/>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5"/>
                                        </p:tgtEl>
                                        <p:attrNameLst>
                                          <p:attrName>style.visibility</p:attrName>
                                        </p:attrNameLst>
                                      </p:cBhvr>
                                      <p:to>
                                        <p:strVal val="visible"/>
                                      </p:to>
                                    </p:set>
                                    <p:animEffect transition="in" filter="fade">
                                      <p:cBhvr>
                                        <p:cTn id="7" dur="2000"/>
                                        <p:tgtEl>
                                          <p:spTgt spid="65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59"/>
                                        </p:tgtEl>
                                        <p:attrNameLst>
                                          <p:attrName>style.visibility</p:attrName>
                                        </p:attrNameLst>
                                      </p:cBhvr>
                                      <p:to>
                                        <p:strVal val="visible"/>
                                      </p:to>
                                    </p:set>
                                    <p:animEffect transition="in" filter="blinds(horizontal)">
                                      <p:cBhvr>
                                        <p:cTn id="12" dur="500"/>
                                        <p:tgtEl>
                                          <p:spTgt spid="65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54"/>
                                        </p:tgtEl>
                                        <p:attrNameLst>
                                          <p:attrName>style.visibility</p:attrName>
                                        </p:attrNameLst>
                                      </p:cBhvr>
                                      <p:to>
                                        <p:strVal val="visible"/>
                                      </p:to>
                                    </p:set>
                                    <p:animEffect transition="in" filter="blinds(horizontal)">
                                      <p:cBhvr>
                                        <p:cTn id="15" dur="500"/>
                                        <p:tgtEl>
                                          <p:spTgt spid="65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57"/>
                                        </p:tgtEl>
                                        <p:attrNameLst>
                                          <p:attrName>style.visibility</p:attrName>
                                        </p:attrNameLst>
                                      </p:cBhvr>
                                      <p:to>
                                        <p:strVal val="visible"/>
                                      </p:to>
                                    </p:set>
                                    <p:animEffect transition="in" filter="blinds(horizontal)">
                                      <p:cBhvr>
                                        <p:cTn id="20" dur="500"/>
                                        <p:tgtEl>
                                          <p:spTgt spid="65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60"/>
                                        </p:tgtEl>
                                        <p:attrNameLst>
                                          <p:attrName>style.visibility</p:attrName>
                                        </p:attrNameLst>
                                      </p:cBhvr>
                                      <p:to>
                                        <p:strVal val="visible"/>
                                      </p:to>
                                    </p:set>
                                    <p:animEffect transition="in" filter="blinds(horizontal)">
                                      <p:cBhvr>
                                        <p:cTn id="25" dur="500"/>
                                        <p:tgtEl>
                                          <p:spTgt spid="66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658"/>
                                        </p:tgtEl>
                                        <p:attrNameLst>
                                          <p:attrName>style.visibility</p:attrName>
                                        </p:attrNameLst>
                                      </p:cBhvr>
                                      <p:to>
                                        <p:strVal val="visible"/>
                                      </p:to>
                                    </p:set>
                                    <p:animEffect transition="in" filter="blinds(horizontal)">
                                      <p:cBhvr>
                                        <p:cTn id="30" dur="500"/>
                                        <p:tgtEl>
                                          <p:spTgt spid="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4" grpId="0"/>
      <p:bldP spid="655" grpId="0"/>
      <p:bldP spid="660"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155</a:t>
            </a:fld>
            <a:endParaRPr lang="zh-CN" altLang="en-US">
              <a:latin typeface="Arial" panose="020B0604020202020204" pitchFamily="34" charset="0"/>
              <a:ea typeface="方正行楷简体" pitchFamily="2" charset="-122"/>
              <a:cs typeface="Arial" panose="020B0604020202020204" pitchFamily="34" charset="0"/>
            </a:endParaRPr>
          </a:p>
        </p:txBody>
      </p:sp>
      <p:sp>
        <p:nvSpPr>
          <p:cNvPr id="569" name="圆角矩形"/>
          <p:cNvSpPr/>
          <p:nvPr/>
        </p:nvSpPr>
        <p:spPr>
          <a:xfrm>
            <a:off x="238287" y="604838"/>
            <a:ext cx="8315429" cy="5975256"/>
          </a:xfrm>
          <a:prstGeom prst="roundRect">
            <a:avLst>
              <a:gd name="adj" fmla="val 2027"/>
            </a:avLst>
          </a:prstGeom>
          <a:solidFill>
            <a:srgbClr val="FFFFFF">
              <a:alpha val="30000"/>
            </a:srgbClr>
          </a:solidFill>
          <a:effectLst>
            <a:outerShdw blurRad="225425" dist="38100" dir="5220000" algn="ctr" rotWithShape="0">
              <a:srgbClr val="000000">
                <a:alpha val="32549"/>
              </a:srgbClr>
            </a:outerShdw>
          </a:effectLst>
          <a:scene3d>
            <a:camera prst="legacyObliqueFront"/>
            <a:lightRig rig="legacyFlat4" dir="t"/>
          </a:scene3d>
          <a:sp3d prstMaterial="legacyMatte">
            <a:bevelT w="13500" h="13500" prst="angle"/>
            <a:bevelB w="13500" h="13500" prst="angle"/>
          </a:sp3d>
        </p:spPr>
        <p:txBody>
          <a:bodyPr rtlCol="0" anchor="ctr"/>
          <a:lstStyle/>
          <a:p>
            <a:pPr algn="ctr"/>
            <a:endParaRPr/>
          </a:p>
        </p:txBody>
      </p:sp>
      <p:graphicFrame>
        <p:nvGraphicFramePr>
          <p:cNvPr id="570" name="对象"/>
          <p:cNvGraphicFramePr>
            <a:graphicFrameLocks noChangeAspect="1"/>
          </p:cNvGraphicFramePr>
          <p:nvPr/>
        </p:nvGraphicFramePr>
        <p:xfrm>
          <a:off x="542925" y="0"/>
          <a:ext cx="7981950" cy="6648450"/>
        </p:xfrm>
        <a:graphic>
          <a:graphicData uri="http://schemas.openxmlformats.org/presentationml/2006/ole">
            <mc:AlternateContent xmlns:mc="http://schemas.openxmlformats.org/markup-compatibility/2006">
              <mc:Choice xmlns:v="urn:schemas-microsoft-com:vml" Requires="v">
                <p:oleObj spid="_x0000_s61443" name="package" r:id="rId4" imgW="4442460" imgH="3691255" progId="package">
                  <p:embed/>
                </p:oleObj>
              </mc:Choice>
              <mc:Fallback>
                <p:oleObj name="package" r:id="rId4" imgW="4442460" imgH="3691255" progId="package">
                  <p:embed/>
                  <p:pic>
                    <p:nvPicPr>
                      <p:cNvPr id="570" name="对象"/>
                      <p:cNvPicPr>
                        <a:picLocks noChangeAspect="1"/>
                      </p:cNvPicPr>
                      <p:nvPr/>
                    </p:nvPicPr>
                    <p:blipFill>
                      <a:blip r:embed="rId5" cstate="print"/>
                      <a:stretch>
                        <a:fillRect/>
                      </a:stretch>
                    </p:blipFill>
                    <p:spPr>
                      <a:xfrm>
                        <a:off x="542925" y="0"/>
                        <a:ext cx="7981950" cy="6648450"/>
                      </a:xfrm>
                      <a:prstGeom prst="rect">
                        <a:avLst/>
                      </a:prstGeom>
                      <a:noFill/>
                      <a:ln w="9525" cap="flat" cmpd="sng">
                        <a:noFill/>
                        <a:prstDash val="solid"/>
                        <a:miter/>
                      </a:ln>
                    </p:spPr>
                  </p:pic>
                </p:oleObj>
              </mc:Fallback>
            </mc:AlternateContent>
          </a:graphicData>
        </a:graphic>
      </p:graphicFrame>
    </p:spTree>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编号占位符"/>
          <p:cNvSpPr>
            <a:spLocks noGrp="1"/>
          </p:cNvSpPr>
          <p:nvPr>
            <p:ph type="sldNum" idx="12"/>
          </p:nvPr>
        </p:nvSpPr>
        <p:spPr>
          <a:xfrm>
            <a:off x="6553200" y="6245225"/>
            <a:ext cx="2133600" cy="476249"/>
          </a:xfrm>
          <a:prstGeom prst="rect">
            <a:avLst/>
          </a:prstGeom>
          <a:ln w="9525" cap="flat" cmpd="sng">
            <a:noFill/>
            <a:prstDash val="solid"/>
            <a:round/>
          </a:ln>
        </p:spPr>
        <p:txBody>
          <a:bodyPr vert="horz" wrap="square" lIns="91440" tIns="45720" rIns="91440" bIns="45720" anchor="t" anchorCtr="0"/>
          <a:lstStyle/>
          <a:p>
            <a:fld id="{CAD2D6BD-DE1B-4B5F-8B41-2702339687B9}" type="slidenum">
              <a:rPr lang="en-US" altLang="zh-CN">
                <a:latin typeface="Arial" panose="020B0604020202020204" pitchFamily="34" charset="0"/>
                <a:ea typeface="方正行楷简体" pitchFamily="2" charset="-122"/>
                <a:cs typeface="Arial" panose="020B0604020202020204" pitchFamily="34" charset="0"/>
              </a:rPr>
              <a:t>156</a:t>
            </a:fld>
            <a:endParaRPr lang="zh-CN" altLang="en-US">
              <a:latin typeface="Arial" panose="020B0604020202020204" pitchFamily="34" charset="0"/>
              <a:ea typeface="方正行楷简体" pitchFamily="2" charset="-122"/>
              <a:cs typeface="Arial" panose="020B0604020202020204" pitchFamily="34" charset="0"/>
            </a:endParaRPr>
          </a:p>
        </p:txBody>
      </p:sp>
      <p:sp>
        <p:nvSpPr>
          <p:cNvPr id="575" name="圆角矩形"/>
          <p:cNvSpPr/>
          <p:nvPr/>
        </p:nvSpPr>
        <p:spPr>
          <a:xfrm>
            <a:off x="238287" y="604838"/>
            <a:ext cx="8315429" cy="5975256"/>
          </a:xfrm>
          <a:prstGeom prst="roundRect">
            <a:avLst>
              <a:gd name="adj" fmla="val 2027"/>
            </a:avLst>
          </a:prstGeom>
          <a:solidFill>
            <a:srgbClr val="FFFFFF">
              <a:alpha val="30000"/>
            </a:srgbClr>
          </a:solidFill>
          <a:effectLst>
            <a:outerShdw blurRad="225425" dist="38100" dir="5220000" algn="ctr" rotWithShape="0">
              <a:srgbClr val="000000">
                <a:alpha val="32549"/>
              </a:srgbClr>
            </a:outerShdw>
          </a:effectLst>
          <a:scene3d>
            <a:camera prst="legacyObliqueFront"/>
            <a:lightRig rig="legacyFlat4" dir="t"/>
          </a:scene3d>
          <a:sp3d prstMaterial="legacyMatte">
            <a:bevelT w="13500" h="13500" prst="angle"/>
            <a:bevelB w="13500" h="13500" prst="angle"/>
          </a:sp3d>
        </p:spPr>
        <p:txBody>
          <a:bodyPr rtlCol="0" anchor="ctr"/>
          <a:lstStyle/>
          <a:p>
            <a:pPr algn="ctr"/>
            <a:endParaRPr/>
          </a:p>
        </p:txBody>
      </p:sp>
      <p:sp>
        <p:nvSpPr>
          <p:cNvPr id="576" name="标题"/>
          <p:cNvSpPr>
            <a:spLocks noGrp="1"/>
          </p:cNvSpPr>
          <p:nvPr>
            <p:ph type="title" idx="4294967295"/>
          </p:nvPr>
        </p:nvSpPr>
        <p:spPr>
          <a:xfrm>
            <a:off x="468312" y="476250"/>
            <a:ext cx="8229600" cy="1371600"/>
          </a:xfrm>
          <a:prstGeom prst="rect">
            <a:avLst/>
          </a:prstGeom>
          <a:noFill/>
          <a:ln w="9525" cap="flat" cmpd="sng">
            <a:noFill/>
            <a:prstDash val="solid"/>
            <a:round/>
          </a:ln>
        </p:spPr>
        <p:txBody>
          <a:bodyPr vert="horz" wrap="square" lIns="91440" tIns="45720" rIns="91440" bIns="45720" anchor="ctr" anchorCtr="0"/>
          <a:lstStyle/>
          <a:p>
            <a:pPr marL="342900" indent="-342900">
              <a:lnSpc>
                <a:spcPct val="80000"/>
              </a:lnSpc>
              <a:spcBef>
                <a:spcPct val="20000"/>
              </a:spcBef>
              <a:buNone/>
            </a:pPr>
            <a:r>
              <a:rPr lang="en-US" altLang="zh-CN"/>
              <a:t>      </a:t>
            </a:r>
            <a:r>
              <a:rPr lang="zh-CN" altLang="en-US"/>
              <a:t>作业 </a:t>
            </a:r>
            <a:r>
              <a:rPr lang="en-US" altLang="zh-CN"/>
              <a:t>1.5 1.6</a:t>
            </a:r>
            <a:endParaRPr lang="zh-CN" altLang="en-US"/>
          </a:p>
        </p:txBody>
      </p:sp>
      <p:sp>
        <p:nvSpPr>
          <p:cNvPr id="577" name="内容占位符"/>
          <p:cNvSpPr>
            <a:spLocks noGrp="1"/>
          </p:cNvSpPr>
          <p:nvPr>
            <p:ph idx="4294967295"/>
          </p:nvPr>
        </p:nvSpPr>
        <p:spPr>
          <a:xfrm>
            <a:off x="539750" y="1989138"/>
            <a:ext cx="8229600" cy="3886197"/>
          </a:xfrm>
          <a:prstGeom prst="rect">
            <a:avLst/>
          </a:prstGeom>
          <a:ln w="9525" cap="flat" cmpd="sng">
            <a:noFill/>
            <a:prstDash val="solid"/>
            <a:round/>
          </a:ln>
        </p:spPr>
        <p:txBody>
          <a:bodyPr vert="horz" wrap="square" lIns="91440" tIns="45720" rIns="91440" bIns="45720" anchor="t" anchorCtr="0"/>
          <a:lstStyle/>
          <a:p>
            <a:r>
              <a:rPr lang="zh-CN" altLang="en-US" b="1">
                <a:solidFill>
                  <a:srgbClr val="FF3300"/>
                </a:solidFill>
              </a:rPr>
              <a:t>概念总结</a:t>
            </a:r>
            <a:r>
              <a:rPr lang="zh-CN" altLang="en-US"/>
              <a:t>（纸质作业）：</a:t>
            </a:r>
            <a:endParaRPr lang="en-US" altLang="zh-CN"/>
          </a:p>
          <a:p>
            <a:r>
              <a:rPr lang="en-US" altLang="zh-CN">
                <a:latin typeface="楷体" panose="02010609060101010101" pitchFamily="49" charset="-122"/>
                <a:ea typeface="楷体" panose="02010609060101010101" pitchFamily="49" charset="-122"/>
              </a:rPr>
              <a:t>1.</a:t>
            </a:r>
            <a:r>
              <a:rPr lang="zh-CN" altLang="en-US">
                <a:latin typeface="楷体" panose="02010609060101010101" pitchFamily="49" charset="-122"/>
                <a:ea typeface="楷体" panose="02010609060101010101" pitchFamily="49" charset="-122"/>
              </a:rPr>
              <a:t>一位数据的数字特征哪些？写出公式</a:t>
            </a:r>
            <a:r>
              <a:rPr lang="en-US" altLang="zh-CN">
                <a:latin typeface="楷体" panose="02010609060101010101" pitchFamily="49" charset="-122"/>
                <a:ea typeface="楷体" panose="02010609060101010101" pitchFamily="49" charset="-122"/>
              </a:rPr>
              <a:t>,</a:t>
            </a:r>
            <a:r>
              <a:rPr lang="zh-CN" altLang="en-US">
                <a:latin typeface="楷体" panose="02010609060101010101" pitchFamily="49" charset="-122"/>
                <a:ea typeface="楷体" panose="02010609060101010101" pitchFamily="49" charset="-122"/>
              </a:rPr>
              <a:t>说明作用</a:t>
            </a:r>
            <a:r>
              <a:rPr lang="en-US" altLang="zh-CN">
                <a:latin typeface="楷体" panose="02010609060101010101" pitchFamily="49" charset="-122"/>
                <a:ea typeface="楷体" panose="02010609060101010101" pitchFamily="49" charset="-122"/>
              </a:rPr>
              <a:t>.</a:t>
            </a:r>
          </a:p>
          <a:p>
            <a:r>
              <a:rPr lang="en-US" altLang="zh-CN">
                <a:latin typeface="楷体" panose="02010609060101010101" pitchFamily="49" charset="-122"/>
                <a:ea typeface="楷体" panose="02010609060101010101" pitchFamily="49" charset="-122"/>
              </a:rPr>
              <a:t>2.</a:t>
            </a:r>
            <a:r>
              <a:rPr lang="zh-CN" altLang="en-US">
                <a:latin typeface="楷体" panose="02010609060101010101" pitchFamily="49" charset="-122"/>
                <a:ea typeface="楷体" panose="02010609060101010101" pitchFamily="49" charset="-122"/>
              </a:rPr>
              <a:t>说出数据的几种图形表示法，正态性的检验方法（统计量、检验</a:t>
            </a:r>
            <a:r>
              <a:rPr lang="en-US" altLang="zh-CN">
                <a:latin typeface="楷体" panose="02010609060101010101" pitchFamily="49" charset="-122"/>
                <a:ea typeface="楷体" panose="02010609060101010101" pitchFamily="49" charset="-122"/>
              </a:rPr>
              <a:t>p</a:t>
            </a:r>
            <a:r>
              <a:rPr lang="zh-CN" altLang="en-US">
                <a:latin typeface="楷体" panose="02010609060101010101" pitchFamily="49" charset="-122"/>
                <a:ea typeface="楷体" panose="02010609060101010101" pitchFamily="49" charset="-122"/>
              </a:rPr>
              <a:t>值、判断）</a:t>
            </a:r>
            <a:r>
              <a:rPr lang="en-US" altLang="zh-CN">
                <a:latin typeface="楷体" panose="02010609060101010101" pitchFamily="49" charset="-122"/>
                <a:ea typeface="楷体" panose="02010609060101010101" pitchFamily="49" charset="-122"/>
              </a:rPr>
              <a:t>.</a:t>
            </a:r>
          </a:p>
          <a:p>
            <a:r>
              <a:rPr lang="en-US" altLang="zh-CN">
                <a:latin typeface="楷体" panose="02010609060101010101" pitchFamily="49" charset="-122"/>
                <a:ea typeface="楷体" panose="02010609060101010101" pitchFamily="49" charset="-122"/>
              </a:rPr>
              <a:t>3.</a:t>
            </a:r>
            <a:r>
              <a:rPr lang="zh-CN" altLang="en-US">
                <a:latin typeface="楷体" panose="02010609060101010101" pitchFamily="49" charset="-122"/>
                <a:ea typeface="楷体" panose="02010609060101010101" pitchFamily="49" charset="-122"/>
              </a:rPr>
              <a:t>写出多维数据的数字特征、多维总体的数字特征及性质、多维正态分布密度</a:t>
            </a:r>
            <a:r>
              <a:rPr lang="en-US" altLang="zh-CN">
                <a:latin typeface="楷体" panose="02010609060101010101" pitchFamily="49" charset="-122"/>
                <a:ea typeface="楷体" panose="02010609060101010101" pitchFamily="49" charset="-122"/>
              </a:rPr>
              <a:t>.</a:t>
            </a:r>
            <a:endParaRPr lang="zh-CN" altLang="en-US">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6"/>
                                        </p:tgtEl>
                                        <p:attrNameLst>
                                          <p:attrName>style.visibility</p:attrName>
                                        </p:attrNameLst>
                                      </p:cBhvr>
                                      <p:to>
                                        <p:strVal val="visible"/>
                                      </p:to>
                                    </p:set>
                                    <p:animEffect transition="in" filter="blinds(horizontal)">
                                      <p:cBhvr>
                                        <p:cTn id="7" dur="500"/>
                                        <p:tgtEl>
                                          <p:spTgt spid="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文本框 1"/>
          <p:cNvSpPr txBox="1"/>
          <p:nvPr/>
        </p:nvSpPr>
        <p:spPr>
          <a:xfrm>
            <a:off x="3481754" y="2669931"/>
            <a:ext cx="1789235" cy="944746"/>
          </a:xfrm>
          <a:prstGeom prst="rect">
            <a:avLst/>
          </a:prstGeom>
          <a:noFill/>
          <a:ln w="9525">
            <a:noFill/>
          </a:ln>
        </p:spPr>
        <p:txBody>
          <a:bodyPr wrap="square" anchor="t" anchorCtr="0">
            <a:spAutoFit/>
          </a:bodyPr>
          <a:lstStyle/>
          <a:p>
            <a:r>
              <a:rPr lang="zh-CN" altLang="en-US" sz="5539" dirty="0">
                <a:latin typeface="华文行楷" panose="02010800040101010101" charset="-122"/>
                <a:ea typeface="华文行楷" panose="02010800040101010101" charset="-122"/>
              </a:rPr>
              <a:t>谢谢！</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12DCEFC-F44A-4552-ACAA-38A60FA7AA50}"/>
              </a:ext>
            </a:extLst>
          </p:cNvPr>
          <p:cNvSpPr>
            <a:spLocks noGrp="1" noChangeArrowheads="1"/>
          </p:cNvSpPr>
          <p:nvPr>
            <p:ph type="title"/>
          </p:nvPr>
        </p:nvSpPr>
        <p:spPr/>
        <p:txBody>
          <a:bodyPr/>
          <a:lstStyle/>
          <a:p>
            <a:pPr eaLnBrk="1" hangingPunct="1">
              <a:defRPr/>
            </a:pPr>
            <a:r>
              <a:rPr lang="zh-CN" altLang="en-US" b="1" dirty="0">
                <a:latin typeface="+mn-lt"/>
              </a:rPr>
              <a:t>人工智能的流派</a:t>
            </a:r>
          </a:p>
        </p:txBody>
      </p:sp>
      <p:sp>
        <p:nvSpPr>
          <p:cNvPr id="19459" name="Rectangle 3">
            <a:extLst>
              <a:ext uri="{FF2B5EF4-FFF2-40B4-BE49-F238E27FC236}">
                <a16:creationId xmlns:a16="http://schemas.microsoft.com/office/drawing/2014/main" id="{D6A556A4-3F03-4C2D-9FF5-18CECF418159}"/>
              </a:ext>
            </a:extLst>
          </p:cNvPr>
          <p:cNvSpPr txBox="1">
            <a:spLocks noChangeArrowheads="1"/>
          </p:cNvSpPr>
          <p:nvPr/>
        </p:nvSpPr>
        <p:spPr bwMode="auto">
          <a:xfrm>
            <a:off x="482682" y="1988840"/>
            <a:ext cx="784860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
                <a:srgbClr val="FF0000"/>
              </a:buClr>
              <a:buSzPct val="55000"/>
            </a:pPr>
            <a:r>
              <a:rPr lang="zh-CN" altLang="en-US" sz="2400" b="1" dirty="0">
                <a:ea typeface="微软雅黑" panose="020B0503020204020204" pitchFamily="34" charset="-122"/>
              </a:rPr>
              <a:t>符号主义和行为主义之争</a:t>
            </a:r>
            <a:endParaRPr lang="en-US" altLang="zh-CN" sz="2400" b="1" dirty="0">
              <a:ea typeface="微软雅黑" panose="020B0503020204020204" pitchFamily="34" charset="-122"/>
            </a:endParaRPr>
          </a:p>
          <a:p>
            <a:pPr eaLnBrk="1" hangingPunct="1">
              <a:buClr>
                <a:srgbClr val="FF0000"/>
              </a:buClr>
              <a:buSzPct val="55000"/>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行为主义是 </a:t>
            </a:r>
            <a:r>
              <a:rPr lang="en-US" altLang="zh-CN" sz="2000" dirty="0">
                <a:ea typeface="微软雅黑" panose="020B0503020204020204" pitchFamily="34" charset="-122"/>
              </a:rPr>
              <a:t>20 </a:t>
            </a:r>
            <a:r>
              <a:rPr lang="zh-CN" altLang="en-US" sz="2000" dirty="0">
                <a:ea typeface="微软雅黑" panose="020B0503020204020204" pitchFamily="34" charset="-122"/>
              </a:rPr>
              <a:t>世纪末才出现的新学派，所以在</a:t>
            </a:r>
            <a:r>
              <a:rPr lang="zh-CN" altLang="en-US" sz="2000" dirty="0">
                <a:solidFill>
                  <a:srgbClr val="0000FF"/>
                </a:solidFill>
                <a:ea typeface="微软雅黑" panose="020B0503020204020204" pitchFamily="34" charset="-122"/>
              </a:rPr>
              <a:t>上个世纪</a:t>
            </a:r>
            <a:r>
              <a:rPr lang="zh-CN" altLang="en-US" sz="2000" dirty="0">
                <a:ea typeface="微软雅黑" panose="020B0503020204020204" pitchFamily="34" charset="-122"/>
              </a:rPr>
              <a:t>的人工智能领域，流派之争主要是</a:t>
            </a:r>
            <a:r>
              <a:rPr lang="zh-CN" altLang="en-US" sz="2000" dirty="0">
                <a:solidFill>
                  <a:srgbClr val="0000FF"/>
                </a:solidFill>
                <a:ea typeface="微软雅黑" panose="020B0503020204020204" pitchFamily="34" charset="-122"/>
              </a:rPr>
              <a:t>符号主义</a:t>
            </a:r>
            <a:r>
              <a:rPr lang="zh-CN" altLang="en-US" sz="2000" dirty="0">
                <a:ea typeface="微软雅黑" panose="020B0503020204020204" pitchFamily="34" charset="-122"/>
              </a:rPr>
              <a:t>和</a:t>
            </a:r>
            <a:r>
              <a:rPr lang="zh-CN" altLang="en-US" sz="2000" dirty="0">
                <a:solidFill>
                  <a:srgbClr val="0000FF"/>
                </a:solidFill>
                <a:ea typeface="微软雅黑" panose="020B0503020204020204" pitchFamily="34" charset="-122"/>
              </a:rPr>
              <a:t>连接主义</a:t>
            </a:r>
            <a:r>
              <a:rPr lang="zh-CN" altLang="en-US" sz="2000" dirty="0">
                <a:ea typeface="微软雅黑" panose="020B0503020204020204" pitchFamily="34" charset="-122"/>
              </a:rPr>
              <a:t>。</a:t>
            </a:r>
          </a:p>
          <a:p>
            <a:pPr eaLnBrk="1" hangingPunct="1">
              <a:buClr>
                <a:srgbClr val="FF0000"/>
              </a:buClr>
              <a:buSzPct val="55000"/>
              <a:buFont typeface="Wingdings" panose="05000000000000000000" pitchFamily="2" charset="2"/>
              <a:buChar char="Ø"/>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在符号主义者的眼里，人工智能应该模仿人类的逻辑方式获取知识，</a:t>
            </a:r>
            <a:r>
              <a:rPr lang="zh-CN" altLang="en-US" sz="2000" dirty="0">
                <a:solidFill>
                  <a:srgbClr val="0000FF"/>
                </a:solidFill>
                <a:ea typeface="微软雅黑" panose="020B0503020204020204" pitchFamily="34" charset="-122"/>
              </a:rPr>
              <a:t>核心部分是推理</a:t>
            </a:r>
            <a:r>
              <a:rPr lang="zh-CN" altLang="en-US" sz="2000" dirty="0">
                <a:ea typeface="微软雅黑" panose="020B0503020204020204" pitchFamily="34" charset="-122"/>
              </a:rPr>
              <a:t>。</a:t>
            </a:r>
          </a:p>
          <a:p>
            <a:pPr eaLnBrk="1" hangingPunct="1">
              <a:buClr>
                <a:srgbClr val="FF0000"/>
              </a:buClr>
              <a:buSzPct val="55000"/>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连接主义者则奉行大数据和训练学习知识，</a:t>
            </a:r>
            <a:r>
              <a:rPr lang="zh-CN" altLang="en-US" sz="2000" dirty="0">
                <a:solidFill>
                  <a:srgbClr val="0000FF"/>
                </a:solidFill>
                <a:ea typeface="微软雅黑" panose="020B0503020204020204" pitchFamily="34" charset="-122"/>
              </a:rPr>
              <a:t>核心部分是学习</a:t>
            </a:r>
            <a:r>
              <a:rPr lang="zh-CN" altLang="en-US" sz="2000" dirty="0">
                <a:ea typeface="微软雅黑" panose="020B0503020204020204" pitchFamily="34" charset="-122"/>
              </a:rPr>
              <a:t>。</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007AAD90-862D-44FE-A56F-F44BDDAB3F20}"/>
              </a:ext>
            </a:extLst>
          </p:cNvPr>
          <p:cNvSpPr>
            <a:spLocks noGrp="1" noChangeArrowheads="1"/>
          </p:cNvSpPr>
          <p:nvPr>
            <p:ph type="title"/>
          </p:nvPr>
        </p:nvSpPr>
        <p:spPr/>
        <p:txBody>
          <a:bodyPr/>
          <a:lstStyle/>
          <a:p>
            <a:pPr eaLnBrk="1" hangingPunct="1">
              <a:defRPr/>
            </a:pPr>
            <a:r>
              <a:rPr lang="zh-CN" altLang="en-US" b="1" dirty="0">
                <a:latin typeface="+mn-lt"/>
              </a:rPr>
              <a:t>人工智能的流派</a:t>
            </a:r>
          </a:p>
        </p:txBody>
      </p:sp>
      <p:sp>
        <p:nvSpPr>
          <p:cNvPr id="20483" name="Rectangle 3">
            <a:extLst>
              <a:ext uri="{FF2B5EF4-FFF2-40B4-BE49-F238E27FC236}">
                <a16:creationId xmlns:a16="http://schemas.microsoft.com/office/drawing/2014/main" id="{F8715CDA-3A01-40EA-9465-857F08832344}"/>
              </a:ext>
            </a:extLst>
          </p:cNvPr>
          <p:cNvSpPr txBox="1">
            <a:spLocks noChangeArrowheads="1"/>
          </p:cNvSpPr>
          <p:nvPr/>
        </p:nvSpPr>
        <p:spPr bwMode="auto">
          <a:xfrm>
            <a:off x="647700" y="1772816"/>
            <a:ext cx="7848600"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
                <a:srgbClr val="FF0000"/>
              </a:buClr>
              <a:buSzPct val="55000"/>
            </a:pPr>
            <a:r>
              <a:rPr lang="zh-CN" altLang="en-US" sz="2400" b="1" dirty="0">
                <a:ea typeface="微软雅黑" panose="020B0503020204020204" pitchFamily="34" charset="-122"/>
              </a:rPr>
              <a:t>符号主义和行为主义之争</a:t>
            </a:r>
            <a:endParaRPr lang="en-US" altLang="zh-CN" sz="2400" b="1" dirty="0">
              <a:ea typeface="微软雅黑" panose="020B0503020204020204" pitchFamily="34" charset="-122"/>
            </a:endParaRPr>
          </a:p>
          <a:p>
            <a:pPr eaLnBrk="1" hangingPunct="1">
              <a:buClr>
                <a:srgbClr val="FF0000"/>
              </a:buClr>
              <a:buSzPct val="55000"/>
            </a:pPr>
            <a:endParaRPr lang="en-US" altLang="zh-CN" sz="2000" dirty="0">
              <a:ea typeface="微软雅黑" panose="020B0503020204020204" pitchFamily="34" charset="-122"/>
            </a:endParaRPr>
          </a:p>
        </p:txBody>
      </p:sp>
      <p:pic>
        <p:nvPicPr>
          <p:cNvPr id="20484" name="图片 2">
            <a:extLst>
              <a:ext uri="{FF2B5EF4-FFF2-40B4-BE49-F238E27FC236}">
                <a16:creationId xmlns:a16="http://schemas.microsoft.com/office/drawing/2014/main" id="{BB5CEC50-88D1-4187-9B0D-6A1450FFB1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492896"/>
            <a:ext cx="7397750"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A7A10F28-CA97-4649-AEDE-249E4709B1ED}"/>
              </a:ext>
            </a:extLst>
          </p:cNvPr>
          <p:cNvSpPr>
            <a:spLocks noGrp="1" noChangeArrowheads="1"/>
          </p:cNvSpPr>
          <p:nvPr>
            <p:ph type="title"/>
          </p:nvPr>
        </p:nvSpPr>
        <p:spPr/>
        <p:txBody>
          <a:bodyPr/>
          <a:lstStyle/>
          <a:p>
            <a:pPr eaLnBrk="1" hangingPunct="1">
              <a:defRPr/>
            </a:pPr>
            <a:r>
              <a:rPr lang="zh-CN" altLang="en-US" b="1" dirty="0">
                <a:latin typeface="+mn-lt"/>
              </a:rPr>
              <a:t>人工智能的流派</a:t>
            </a:r>
          </a:p>
        </p:txBody>
      </p:sp>
      <p:sp>
        <p:nvSpPr>
          <p:cNvPr id="21507" name="Rectangle 3">
            <a:extLst>
              <a:ext uri="{FF2B5EF4-FFF2-40B4-BE49-F238E27FC236}">
                <a16:creationId xmlns:a16="http://schemas.microsoft.com/office/drawing/2014/main" id="{9C0C81ED-0173-4F47-9858-51706D7EC637}"/>
              </a:ext>
            </a:extLst>
          </p:cNvPr>
          <p:cNvSpPr txBox="1">
            <a:spLocks noChangeArrowheads="1"/>
          </p:cNvSpPr>
          <p:nvPr/>
        </p:nvSpPr>
        <p:spPr bwMode="auto">
          <a:xfrm>
            <a:off x="592137" y="1775036"/>
            <a:ext cx="784860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
                <a:srgbClr val="FF0000"/>
              </a:buClr>
              <a:buSzPct val="55000"/>
            </a:pPr>
            <a:r>
              <a:rPr lang="zh-CN" altLang="en-US" sz="2400" b="1" dirty="0">
                <a:ea typeface="微软雅黑" panose="020B0503020204020204" pitchFamily="34" charset="-122"/>
              </a:rPr>
              <a:t>人工智能流派的发展趋势</a:t>
            </a:r>
            <a:endParaRPr lang="en-US" altLang="zh-CN" sz="2400" b="1" dirty="0">
              <a:ea typeface="微软雅黑" panose="020B0503020204020204" pitchFamily="34" charset="-122"/>
            </a:endParaRPr>
          </a:p>
          <a:p>
            <a:pPr eaLnBrk="1" hangingPunct="1">
              <a:buClr>
                <a:srgbClr val="FF0000"/>
              </a:buClr>
              <a:buSzPct val="55000"/>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dirty="0">
                <a:ea typeface="微软雅黑" panose="020B0503020204020204" pitchFamily="34" charset="-122"/>
              </a:rPr>
              <a:t>单单从三个流派来说，目前</a:t>
            </a:r>
            <a:r>
              <a:rPr lang="zh-CN" altLang="en-US" sz="2000" dirty="0">
                <a:solidFill>
                  <a:srgbClr val="0000FF"/>
                </a:solidFill>
                <a:ea typeface="微软雅黑" panose="020B0503020204020204" pitchFamily="34" charset="-122"/>
              </a:rPr>
              <a:t>连接主义</a:t>
            </a:r>
            <a:r>
              <a:rPr lang="zh-CN" altLang="en-US" sz="2000" dirty="0">
                <a:ea typeface="微软雅黑" panose="020B0503020204020204" pitchFamily="34" charset="-122"/>
              </a:rPr>
              <a:t>是最流行的。</a:t>
            </a: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dirty="0">
                <a:ea typeface="微软雅黑" panose="020B0503020204020204" pitchFamily="34" charset="-122"/>
              </a:rPr>
              <a:t>但是，现在的人工智能研究已经不再强调遵循人工智能的</a:t>
            </a:r>
            <a:r>
              <a:rPr lang="zh-CN" altLang="en-US" sz="2000" dirty="0">
                <a:solidFill>
                  <a:srgbClr val="0000FF"/>
                </a:solidFill>
                <a:ea typeface="微软雅黑" panose="020B0503020204020204" pitchFamily="34" charset="-122"/>
              </a:rPr>
              <a:t>单一学派</a:t>
            </a:r>
            <a:r>
              <a:rPr lang="zh-CN" altLang="en-US" sz="2000" dirty="0">
                <a:ea typeface="微软雅黑" panose="020B0503020204020204" pitchFamily="34" charset="-122"/>
              </a:rPr>
              <a:t>，很多时候会</a:t>
            </a:r>
            <a:r>
              <a:rPr lang="zh-CN" altLang="en-US" sz="2000" dirty="0">
                <a:solidFill>
                  <a:srgbClr val="0000FF"/>
                </a:solidFill>
                <a:ea typeface="微软雅黑" panose="020B0503020204020204" pitchFamily="34" charset="-122"/>
              </a:rPr>
              <a:t>综合各个流派</a:t>
            </a:r>
            <a:r>
              <a:rPr lang="zh-CN" altLang="en-US" sz="2000" dirty="0">
                <a:ea typeface="微软雅黑" panose="020B0503020204020204" pitchFamily="34" charset="-122"/>
              </a:rPr>
              <a:t>的技术。</a:t>
            </a: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dirty="0">
                <a:ea typeface="微软雅黑" panose="020B0503020204020204" pitchFamily="34" charset="-122"/>
              </a:rPr>
              <a:t>比如 </a:t>
            </a:r>
            <a:r>
              <a:rPr lang="en-US" altLang="zh-CN" sz="2000" b="1" dirty="0">
                <a:ea typeface="微软雅黑" panose="020B0503020204020204" pitchFamily="34" charset="-122"/>
              </a:rPr>
              <a:t>AlphaGo </a:t>
            </a:r>
            <a:r>
              <a:rPr lang="zh-CN" altLang="en-US" sz="2000" b="1" dirty="0">
                <a:ea typeface="微软雅黑" panose="020B0503020204020204" pitchFamily="34" charset="-122"/>
              </a:rPr>
              <a:t>的实现就综合了：</a:t>
            </a: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强化学习（行为主义）</a:t>
            </a: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蒙特卡洛树搜索（符号主义）</a:t>
            </a: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深度学习（连接主义</a:t>
            </a:r>
            <a:r>
              <a:rPr lang="en-US" altLang="zh-CN" sz="2000" dirty="0">
                <a:ea typeface="微软雅黑" panose="020B0503020204020204" pitchFamily="34" charset="-122"/>
              </a:rPr>
              <a:t>)</a:t>
            </a:r>
          </a:p>
          <a:p>
            <a:pPr eaLnBrk="1" hangingPunct="1">
              <a:buClr>
                <a:srgbClr val="FF0000"/>
              </a:buClr>
              <a:buSzPct val="55000"/>
              <a:buFont typeface="Wingdings" panose="05000000000000000000" pitchFamily="2" charset="2"/>
              <a:buChar char="Ø"/>
            </a:pPr>
            <a:endParaRPr lang="zh-CN" altLang="en-US" sz="2000" dirty="0">
              <a:ea typeface="微软雅黑" panose="020B0503020204020204" pitchFamily="34" charset="-122"/>
            </a:endParaRPr>
          </a:p>
        </p:txBody>
      </p:sp>
      <p:pic>
        <p:nvPicPr>
          <p:cNvPr id="21508" name="图片 2">
            <a:extLst>
              <a:ext uri="{FF2B5EF4-FFF2-40B4-BE49-F238E27FC236}">
                <a16:creationId xmlns:a16="http://schemas.microsoft.com/office/drawing/2014/main" id="{3E5AB79E-7B75-446C-B179-CF59832CF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4138141"/>
            <a:ext cx="3043238"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3">
            <a:extLst>
              <a:ext uri="{FF2B5EF4-FFF2-40B4-BE49-F238E27FC236}">
                <a16:creationId xmlns:a16="http://schemas.microsoft.com/office/drawing/2014/main" id="{DC0642A4-56D6-42DF-97A6-CBB84B5D38A2}"/>
              </a:ext>
            </a:extLst>
          </p:cNvPr>
          <p:cNvSpPr>
            <a:spLocks noGrp="1" noChangeArrowheads="1"/>
          </p:cNvSpPr>
          <p:nvPr>
            <p:ph type="ctrTitle"/>
          </p:nvPr>
        </p:nvSpPr>
        <p:spPr>
          <a:xfrm>
            <a:off x="1772073" y="1772816"/>
            <a:ext cx="7371927" cy="2209800"/>
          </a:xfrm>
        </p:spPr>
        <p:txBody>
          <a:bodyPr/>
          <a:lstStyle/>
          <a:p>
            <a:r>
              <a:rPr lang="zh-CN" altLang="en-US" dirty="0"/>
              <a:t>二、医学描述性数据分析</a:t>
            </a:r>
          </a:p>
        </p:txBody>
      </p:sp>
    </p:spTree>
    <p:extLst>
      <p:ext uri="{BB962C8B-B14F-4D97-AF65-F5344CB8AC3E}">
        <p14:creationId xmlns:p14="http://schemas.microsoft.com/office/powerpoint/2010/main" val="238790330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3">
            <a:extLst>
              <a:ext uri="{FF2B5EF4-FFF2-40B4-BE49-F238E27FC236}">
                <a16:creationId xmlns:a16="http://schemas.microsoft.com/office/drawing/2014/main" id="{DC0642A4-56D6-42DF-97A6-CBB84B5D38A2}"/>
              </a:ext>
            </a:extLst>
          </p:cNvPr>
          <p:cNvSpPr>
            <a:spLocks noGrp="1" noChangeArrowheads="1"/>
          </p:cNvSpPr>
          <p:nvPr>
            <p:ph type="ctrTitle"/>
          </p:nvPr>
        </p:nvSpPr>
        <p:spPr>
          <a:xfrm>
            <a:off x="2195737" y="1828800"/>
            <a:ext cx="6795862" cy="2209800"/>
          </a:xfrm>
        </p:spPr>
        <p:txBody>
          <a:bodyPr/>
          <a:lstStyle/>
          <a:p>
            <a:r>
              <a:rPr lang="zh-CN" altLang="en-US" dirty="0"/>
              <a:t>一、人工智能主要流派</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灯片编号占位符 10241"/>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20</a:t>
            </a:fld>
            <a:endParaRPr lang="zh-CN" altLang="x-none" sz="1200" dirty="0">
              <a:latin typeface="Arial Black" panose="020B0A04020102020204" pitchFamily="34" charset="0"/>
            </a:endParaRPr>
          </a:p>
        </p:txBody>
      </p:sp>
      <p:sp>
        <p:nvSpPr>
          <p:cNvPr id="18434" name="日期占位符 10242"/>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10245" name="内容占位符 10244"/>
          <p:cNvSpPr>
            <a:spLocks noGrp="1"/>
          </p:cNvSpPr>
          <p:nvPr>
            <p:ph idx="4294967295"/>
          </p:nvPr>
        </p:nvSpPr>
        <p:spPr>
          <a:xfrm>
            <a:off x="323850" y="692150"/>
            <a:ext cx="8280400" cy="4824413"/>
          </a:xfrm>
        </p:spPr>
        <p:txBody>
          <a:bodyPr anchor="t" anchorCtr="0"/>
          <a:lstStyle/>
          <a:p>
            <a:pPr eaLnBrk="1" hangingPunct="1">
              <a:lnSpc>
                <a:spcPct val="80000"/>
              </a:lnSpc>
              <a:spcBef>
                <a:spcPct val="40000"/>
              </a:spcBef>
              <a:spcAft>
                <a:spcPct val="40000"/>
              </a:spcAft>
              <a:buNone/>
            </a:pPr>
            <a:r>
              <a:rPr lang="en-US" altLang="zh-CN" sz="1400"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数据分析的内涵</a:t>
            </a:r>
            <a:endParaRPr lang="zh-CN" altLang="en-US" b="1" dirty="0"/>
          </a:p>
          <a:p>
            <a:pPr eaLnBrk="1" hangingPunct="1">
              <a:spcBef>
                <a:spcPct val="30000"/>
              </a:spcBef>
              <a:buNone/>
            </a:pPr>
            <a:r>
              <a:rPr lang="zh-CN" altLang="en-US" sz="1200" b="1" dirty="0"/>
              <a:t>                  </a:t>
            </a:r>
            <a:r>
              <a:rPr lang="zh-CN" altLang="en-US" sz="3000" b="1" dirty="0">
                <a:solidFill>
                  <a:srgbClr val="000000"/>
                </a:solidFill>
                <a:latin typeface="仿宋" panose="02010609060101010101" pitchFamily="49" charset="-122"/>
                <a:ea typeface="仿宋" panose="02010609060101010101" pitchFamily="49" charset="-122"/>
              </a:rPr>
              <a:t>数据分析</a:t>
            </a:r>
            <a:r>
              <a:rPr lang="en-US" altLang="zh-CN" sz="3000" b="1" dirty="0">
                <a:solidFill>
                  <a:srgbClr val="000000"/>
                </a:solidFill>
                <a:latin typeface="仿宋" panose="02010609060101010101" pitchFamily="49" charset="-122"/>
                <a:ea typeface="仿宋" panose="02010609060101010101" pitchFamily="49" charset="-122"/>
              </a:rPr>
              <a:t>(</a:t>
            </a:r>
            <a:r>
              <a:rPr lang="zh-CN" altLang="en-US" sz="3000" b="1" dirty="0">
                <a:solidFill>
                  <a:srgbClr val="000000"/>
                </a:solidFill>
                <a:latin typeface="仿宋" panose="02010609060101010101" pitchFamily="49" charset="-122"/>
                <a:ea typeface="仿宋" panose="02010609060101010101" pitchFamily="49" charset="-122"/>
              </a:rPr>
              <a:t>统计学</a:t>
            </a:r>
            <a:r>
              <a:rPr lang="en-US" altLang="zh-CN" sz="3000" b="1" dirty="0">
                <a:solidFill>
                  <a:srgbClr val="000000"/>
                </a:solidFill>
                <a:latin typeface="仿宋" panose="02010609060101010101" pitchFamily="49" charset="-122"/>
                <a:ea typeface="仿宋" panose="02010609060101010101" pitchFamily="49" charset="-122"/>
              </a:rPr>
              <a:t>statistics</a:t>
            </a:r>
            <a:r>
              <a:rPr lang="zh-CN" altLang="en-US" sz="3000" b="1" dirty="0">
                <a:solidFill>
                  <a:srgbClr val="000000"/>
                </a:solidFill>
                <a:latin typeface="仿宋" panose="02010609060101010101" pitchFamily="49" charset="-122"/>
                <a:ea typeface="仿宋" panose="02010609060101010101" pitchFamily="49" charset="-122"/>
              </a:rPr>
              <a:t>）以</a:t>
            </a:r>
            <a:r>
              <a:rPr lang="zh-CN" altLang="en-US" sz="3000" b="1" dirty="0">
                <a:solidFill>
                  <a:srgbClr val="FF0000"/>
                </a:solidFill>
                <a:latin typeface="仿宋" panose="02010609060101010101" pitchFamily="49" charset="-122"/>
                <a:ea typeface="仿宋" panose="02010609060101010101" pitchFamily="49" charset="-122"/>
              </a:rPr>
              <a:t>数据</a:t>
            </a:r>
            <a:r>
              <a:rPr lang="zh-CN" altLang="en-US" sz="3000" b="1" dirty="0">
                <a:solidFill>
                  <a:srgbClr val="000000"/>
                </a:solidFill>
                <a:latin typeface="仿宋" panose="02010609060101010101" pitchFamily="49" charset="-122"/>
                <a:ea typeface="仿宋" panose="02010609060101010101" pitchFamily="49" charset="-122"/>
              </a:rPr>
              <a:t>为</a:t>
            </a:r>
          </a:p>
          <a:p>
            <a:pPr eaLnBrk="1" hangingPunct="1">
              <a:spcBef>
                <a:spcPct val="30000"/>
              </a:spcBef>
              <a:buNone/>
            </a:pPr>
            <a:r>
              <a:rPr lang="zh-CN" altLang="en-US" sz="3000" b="1" dirty="0">
                <a:solidFill>
                  <a:srgbClr val="000000"/>
                </a:solidFill>
                <a:latin typeface="仿宋" panose="02010609060101010101" pitchFamily="49" charset="-122"/>
                <a:ea typeface="仿宋" panose="02010609060101010101" pitchFamily="49" charset="-122"/>
              </a:rPr>
              <a:t>依据，以</a:t>
            </a:r>
            <a:r>
              <a:rPr lang="zh-CN" altLang="en-US" sz="3000" b="1" dirty="0">
                <a:solidFill>
                  <a:srgbClr val="FF0000"/>
                </a:solidFill>
                <a:latin typeface="仿宋" panose="02010609060101010101" pitchFamily="49" charset="-122"/>
                <a:ea typeface="仿宋" panose="02010609060101010101" pitchFamily="49" charset="-122"/>
              </a:rPr>
              <a:t>统计方法</a:t>
            </a:r>
            <a:r>
              <a:rPr lang="zh-CN" altLang="en-US" sz="3000" b="1" dirty="0">
                <a:solidFill>
                  <a:srgbClr val="000000"/>
                </a:solidFill>
                <a:latin typeface="仿宋" panose="02010609060101010101" pitchFamily="49" charset="-122"/>
                <a:ea typeface="仿宋" panose="02010609060101010101" pitchFamily="49" charset="-122"/>
              </a:rPr>
              <a:t>为理论、计算机及统计</a:t>
            </a:r>
            <a:r>
              <a:rPr lang="zh-CN" altLang="en-US" sz="3000" b="1" dirty="0">
                <a:solidFill>
                  <a:srgbClr val="FF0000"/>
                </a:solidFill>
                <a:latin typeface="仿宋" panose="02010609060101010101" pitchFamily="49" charset="-122"/>
                <a:ea typeface="仿宋" panose="02010609060101010101" pitchFamily="49" charset="-122"/>
              </a:rPr>
              <a:t>软</a:t>
            </a:r>
          </a:p>
          <a:p>
            <a:pPr eaLnBrk="1" hangingPunct="1">
              <a:spcBef>
                <a:spcPct val="30000"/>
              </a:spcBef>
              <a:buNone/>
            </a:pPr>
            <a:r>
              <a:rPr lang="zh-CN" altLang="en-US" sz="3000" b="1" dirty="0">
                <a:solidFill>
                  <a:srgbClr val="FF0000"/>
                </a:solidFill>
                <a:latin typeface="仿宋" panose="02010609060101010101" pitchFamily="49" charset="-122"/>
                <a:ea typeface="仿宋" panose="02010609060101010101" pitchFamily="49" charset="-122"/>
              </a:rPr>
              <a:t>件</a:t>
            </a:r>
            <a:r>
              <a:rPr lang="zh-CN" altLang="en-US" sz="3000" b="1" dirty="0">
                <a:solidFill>
                  <a:srgbClr val="000000"/>
                </a:solidFill>
                <a:latin typeface="仿宋" panose="02010609060101010101" pitchFamily="49" charset="-122"/>
                <a:ea typeface="仿宋" panose="02010609060101010101" pitchFamily="49" charset="-122"/>
              </a:rPr>
              <a:t>为工具，研究多变量问题、挖掘数据的统</a:t>
            </a:r>
          </a:p>
          <a:p>
            <a:pPr eaLnBrk="1" hangingPunct="1">
              <a:spcBef>
                <a:spcPct val="30000"/>
              </a:spcBef>
              <a:buNone/>
            </a:pPr>
            <a:r>
              <a:rPr lang="zh-CN" altLang="en-US" sz="3000" b="1" dirty="0">
                <a:solidFill>
                  <a:srgbClr val="000000"/>
                </a:solidFill>
                <a:latin typeface="仿宋" panose="02010609060101010101" pitchFamily="49" charset="-122"/>
                <a:ea typeface="仿宋" panose="02010609060101010101" pitchFamily="49" charset="-122"/>
              </a:rPr>
              <a:t>计规律的学科。</a:t>
            </a:r>
          </a:p>
          <a:p>
            <a:pPr eaLnBrk="1" hangingPunct="1">
              <a:spcBef>
                <a:spcPct val="30000"/>
              </a:spcBef>
              <a:buNone/>
            </a:pPr>
            <a:r>
              <a:rPr lang="zh-CN" altLang="en-US" sz="3000" b="1" dirty="0">
                <a:solidFill>
                  <a:srgbClr val="000000"/>
                </a:solidFill>
                <a:latin typeface="仿宋" panose="02010609060101010101" pitchFamily="49" charset="-122"/>
                <a:ea typeface="仿宋" panose="02010609060101010101" pitchFamily="49" charset="-122"/>
              </a:rPr>
              <a:t>    通过</a:t>
            </a:r>
            <a:r>
              <a:rPr lang="zh-CN" altLang="en-US" sz="3000" b="1" dirty="0">
                <a:solidFill>
                  <a:srgbClr val="FF0000"/>
                </a:solidFill>
                <a:latin typeface="仿宋" panose="02010609060101010101" pitchFamily="49" charset="-122"/>
                <a:ea typeface="仿宋" panose="02010609060101010101" pitchFamily="49" charset="-122"/>
              </a:rPr>
              <a:t>收集数据</a:t>
            </a:r>
            <a:r>
              <a:rPr lang="en-US" altLang="zh-CN" sz="3000" b="1" dirty="0">
                <a:solidFill>
                  <a:srgbClr val="FF0000"/>
                </a:solidFill>
                <a:latin typeface="仿宋" panose="02010609060101010101" pitchFamily="49" charset="-122"/>
                <a:ea typeface="仿宋" panose="02010609060101010101" pitchFamily="49" charset="-122"/>
              </a:rPr>
              <a:t>--</a:t>
            </a:r>
            <a:r>
              <a:rPr lang="zh-CN" altLang="en-US" sz="3000" b="1" dirty="0">
                <a:solidFill>
                  <a:srgbClr val="FF0000"/>
                </a:solidFill>
                <a:latin typeface="仿宋" panose="02010609060101010101" pitchFamily="49" charset="-122"/>
                <a:ea typeface="仿宋" panose="02010609060101010101" pitchFamily="49" charset="-122"/>
              </a:rPr>
              <a:t>整理数据</a:t>
            </a:r>
            <a:r>
              <a:rPr lang="en-US" altLang="zh-CN" sz="3000" b="1" dirty="0">
                <a:solidFill>
                  <a:srgbClr val="FF0000"/>
                </a:solidFill>
                <a:latin typeface="仿宋" panose="02010609060101010101" pitchFamily="49" charset="-122"/>
                <a:ea typeface="仿宋" panose="02010609060101010101" pitchFamily="49" charset="-122"/>
              </a:rPr>
              <a:t>--</a:t>
            </a:r>
            <a:r>
              <a:rPr lang="zh-CN" altLang="en-US" sz="3000" b="1" dirty="0">
                <a:solidFill>
                  <a:srgbClr val="FF0000"/>
                </a:solidFill>
                <a:latin typeface="仿宋" panose="02010609060101010101" pitchFamily="49" charset="-122"/>
                <a:ea typeface="仿宋" panose="02010609060101010101" pitchFamily="49" charset="-122"/>
              </a:rPr>
              <a:t>分析数据</a:t>
            </a:r>
            <a:r>
              <a:rPr lang="zh-CN" altLang="en-US" sz="3000" b="1" dirty="0">
                <a:solidFill>
                  <a:srgbClr val="000000"/>
                </a:solidFill>
                <a:latin typeface="仿宋" panose="02010609060101010101" pitchFamily="49" charset="-122"/>
                <a:ea typeface="仿宋" panose="02010609060101010101" pitchFamily="49" charset="-122"/>
              </a:rPr>
              <a:t>和</a:t>
            </a:r>
          </a:p>
          <a:p>
            <a:pPr eaLnBrk="1" hangingPunct="1">
              <a:spcBef>
                <a:spcPct val="30000"/>
              </a:spcBef>
              <a:buNone/>
            </a:pPr>
            <a:r>
              <a:rPr lang="zh-CN" altLang="en-US" sz="3000" b="1" dirty="0">
                <a:solidFill>
                  <a:srgbClr val="000000"/>
                </a:solidFill>
                <a:latin typeface="仿宋" panose="02010609060101010101" pitchFamily="49" charset="-122"/>
                <a:ea typeface="仿宋" panose="02010609060101010101" pitchFamily="49" charset="-122"/>
              </a:rPr>
              <a:t>由数据得出结论的一组概念、原则和方法</a:t>
            </a:r>
          </a:p>
          <a:p>
            <a:pPr eaLnBrk="1" hangingPunct="1">
              <a:spcBef>
                <a:spcPct val="30000"/>
              </a:spcBef>
              <a:buNone/>
            </a:pPr>
            <a:r>
              <a:rPr lang="zh-CN" altLang="en-US" sz="3000" b="1" dirty="0">
                <a:solidFill>
                  <a:srgbClr val="000000"/>
                </a:solidFill>
                <a:latin typeface="仿宋" panose="02010609060101010101" pitchFamily="49" charset="-122"/>
                <a:ea typeface="仿宋" panose="02010609060101010101" pitchFamily="49" charset="-122"/>
              </a:rPr>
              <a:t>（建模）。以归纳为主要思维方式。</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45">
                                            <p:txEl>
                                              <p:pRg st="0" end="0"/>
                                            </p:txEl>
                                          </p:spTgt>
                                        </p:tgtEl>
                                        <p:attrNameLst>
                                          <p:attrName>style.visibility</p:attrName>
                                        </p:attrNameLst>
                                      </p:cBhvr>
                                      <p:to>
                                        <p:strVal val="visible"/>
                                      </p:to>
                                    </p:set>
                                    <p:animEffect transition="in" filter="blinds(horizontal)">
                                      <p:cBhvr>
                                        <p:cTn id="7" dur="500"/>
                                        <p:tgtEl>
                                          <p:spTgt spid="102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45">
                                            <p:txEl>
                                              <p:pRg st="1" end="1"/>
                                            </p:txEl>
                                          </p:spTgt>
                                        </p:tgtEl>
                                        <p:attrNameLst>
                                          <p:attrName>style.visibility</p:attrName>
                                        </p:attrNameLst>
                                      </p:cBhvr>
                                      <p:to>
                                        <p:strVal val="visible"/>
                                      </p:to>
                                    </p:set>
                                    <p:animEffect transition="in" filter="blinds(horizontal)">
                                      <p:cBhvr>
                                        <p:cTn id="12" dur="500"/>
                                        <p:tgtEl>
                                          <p:spTgt spid="1024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245">
                                            <p:txEl>
                                              <p:pRg st="2" end="2"/>
                                            </p:txEl>
                                          </p:spTgt>
                                        </p:tgtEl>
                                        <p:attrNameLst>
                                          <p:attrName>style.visibility</p:attrName>
                                        </p:attrNameLst>
                                      </p:cBhvr>
                                      <p:to>
                                        <p:strVal val="visible"/>
                                      </p:to>
                                    </p:set>
                                    <p:animEffect transition="in" filter="blinds(horizontal)">
                                      <p:cBhvr>
                                        <p:cTn id="17" dur="500"/>
                                        <p:tgtEl>
                                          <p:spTgt spid="1024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245">
                                            <p:txEl>
                                              <p:pRg st="3" end="3"/>
                                            </p:txEl>
                                          </p:spTgt>
                                        </p:tgtEl>
                                        <p:attrNameLst>
                                          <p:attrName>style.visibility</p:attrName>
                                        </p:attrNameLst>
                                      </p:cBhvr>
                                      <p:to>
                                        <p:strVal val="visible"/>
                                      </p:to>
                                    </p:set>
                                    <p:animEffect transition="in" filter="blinds(horizontal)">
                                      <p:cBhvr>
                                        <p:cTn id="22" dur="500"/>
                                        <p:tgtEl>
                                          <p:spTgt spid="1024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245">
                                            <p:txEl>
                                              <p:pRg st="4" end="4"/>
                                            </p:txEl>
                                          </p:spTgt>
                                        </p:tgtEl>
                                        <p:attrNameLst>
                                          <p:attrName>style.visibility</p:attrName>
                                        </p:attrNameLst>
                                      </p:cBhvr>
                                      <p:to>
                                        <p:strVal val="visible"/>
                                      </p:to>
                                    </p:set>
                                    <p:animEffect transition="in" filter="blinds(horizontal)">
                                      <p:cBhvr>
                                        <p:cTn id="27" dur="500"/>
                                        <p:tgtEl>
                                          <p:spTgt spid="1024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245">
                                            <p:txEl>
                                              <p:pRg st="5" end="5"/>
                                            </p:txEl>
                                          </p:spTgt>
                                        </p:tgtEl>
                                        <p:attrNameLst>
                                          <p:attrName>style.visibility</p:attrName>
                                        </p:attrNameLst>
                                      </p:cBhvr>
                                      <p:to>
                                        <p:strVal val="visible"/>
                                      </p:to>
                                    </p:set>
                                    <p:animEffect transition="in" filter="blinds(horizontal)">
                                      <p:cBhvr>
                                        <p:cTn id="32" dur="500"/>
                                        <p:tgtEl>
                                          <p:spTgt spid="1024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0245">
                                            <p:txEl>
                                              <p:pRg st="6" end="6"/>
                                            </p:txEl>
                                          </p:spTgt>
                                        </p:tgtEl>
                                        <p:attrNameLst>
                                          <p:attrName>style.visibility</p:attrName>
                                        </p:attrNameLst>
                                      </p:cBhvr>
                                      <p:to>
                                        <p:strVal val="visible"/>
                                      </p:to>
                                    </p:set>
                                    <p:animEffect transition="in" filter="blinds(horizontal)">
                                      <p:cBhvr>
                                        <p:cTn id="37" dur="500"/>
                                        <p:tgtEl>
                                          <p:spTgt spid="1024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0245">
                                            <p:txEl>
                                              <p:pRg st="7" end="7"/>
                                            </p:txEl>
                                          </p:spTgt>
                                        </p:tgtEl>
                                        <p:attrNameLst>
                                          <p:attrName>style.visibility</p:attrName>
                                        </p:attrNameLst>
                                      </p:cBhvr>
                                      <p:to>
                                        <p:strVal val="visible"/>
                                      </p:to>
                                    </p:set>
                                    <p:animEffect transition="in" filter="blinds(horizontal)">
                                      <p:cBhvr>
                                        <p:cTn id="42" dur="500"/>
                                        <p:tgtEl>
                                          <p:spTgt spid="1024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灯片编号占位符 11265"/>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21</a:t>
            </a:fld>
            <a:endParaRPr lang="zh-CN" altLang="x-none" sz="1200" dirty="0">
              <a:latin typeface="Arial Black" panose="020B0A04020102020204" pitchFamily="34" charset="0"/>
            </a:endParaRPr>
          </a:p>
        </p:txBody>
      </p:sp>
      <p:sp>
        <p:nvSpPr>
          <p:cNvPr id="19458" name="日期占位符 11266"/>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19459" name="标题 11267"/>
          <p:cNvSpPr>
            <a:spLocks noGrp="1"/>
          </p:cNvSpPr>
          <p:nvPr>
            <p:ph type="title"/>
          </p:nvPr>
        </p:nvSpPr>
        <p:spPr/>
        <p:txBody>
          <a:bodyPr wrap="square" lIns="91440" tIns="45720" rIns="91440" bIns="45720" anchor="ctr" anchorCtr="0"/>
          <a:lstStyle/>
          <a:p>
            <a:pPr eaLnBrk="1" hangingPunct="1"/>
            <a:r>
              <a:rPr lang="zh-CN" altLang="en-US" b="1" dirty="0"/>
              <a:t>统计学与其他学科的关系</a:t>
            </a:r>
          </a:p>
        </p:txBody>
      </p:sp>
      <p:sp>
        <p:nvSpPr>
          <p:cNvPr id="19460" name="文本占位符 11268"/>
          <p:cNvSpPr>
            <a:spLocks noGrp="1"/>
          </p:cNvSpPr>
          <p:nvPr>
            <p:ph type="body" idx="1"/>
          </p:nvPr>
        </p:nvSpPr>
        <p:spPr>
          <a:xfrm>
            <a:off x="457200" y="1700213"/>
            <a:ext cx="4402138" cy="4167187"/>
          </a:xfrm>
        </p:spPr>
        <p:txBody>
          <a:bodyPr wrap="square" lIns="91440" tIns="45720" rIns="91440" bIns="45720" anchor="t" anchorCtr="0"/>
          <a:lstStyle/>
          <a:p>
            <a:pPr eaLnBrk="1" hangingPunct="1">
              <a:lnSpc>
                <a:spcPct val="90000"/>
              </a:lnSpc>
            </a:pPr>
            <a:r>
              <a:rPr lang="zh-CN" altLang="en-US" sz="2400" b="1">
                <a:solidFill>
                  <a:srgbClr val="000000"/>
                </a:solidFill>
                <a:ea typeface="黑体" panose="02010609060101010101" pitchFamily="49" charset="-122"/>
              </a:rPr>
              <a:t>统计与数学</a:t>
            </a:r>
            <a:r>
              <a:rPr lang="zh-CN" altLang="en-US" sz="2400" b="1">
                <a:ea typeface="黑体" panose="02010609060101010101" pitchFamily="49" charset="-122"/>
              </a:rPr>
              <a:t>：</a:t>
            </a:r>
          </a:p>
          <a:p>
            <a:pPr eaLnBrk="1" hangingPunct="1">
              <a:lnSpc>
                <a:spcPct val="90000"/>
              </a:lnSpc>
              <a:spcBef>
                <a:spcPct val="0"/>
              </a:spcBef>
            </a:pPr>
            <a:r>
              <a:rPr lang="zh-CN" altLang="en-US" sz="2000" b="1">
                <a:latin typeface="仿宋" panose="02010609060101010101" pitchFamily="49" charset="-122"/>
                <a:ea typeface="仿宋" panose="02010609060101010101" pitchFamily="49" charset="-122"/>
              </a:rPr>
              <a:t>数学思维以</a:t>
            </a:r>
            <a:r>
              <a:rPr lang="zh-CN" altLang="en-US" sz="2000" b="1">
                <a:solidFill>
                  <a:srgbClr val="FF0000"/>
                </a:solidFill>
                <a:latin typeface="仿宋" panose="02010609060101010101" pitchFamily="49" charset="-122"/>
                <a:ea typeface="仿宋" panose="02010609060101010101" pitchFamily="49" charset="-122"/>
              </a:rPr>
              <a:t>演绎</a:t>
            </a:r>
            <a:r>
              <a:rPr lang="zh-CN" altLang="en-US" sz="2000" b="1">
                <a:latin typeface="仿宋" panose="02010609060101010101" pitchFamily="49" charset="-122"/>
                <a:ea typeface="仿宋" panose="02010609060101010101" pitchFamily="49" charset="-122"/>
              </a:rPr>
              <a:t>为主</a:t>
            </a:r>
            <a:r>
              <a:rPr lang="en-US" altLang="zh-CN" sz="2000" b="1">
                <a:latin typeface="仿宋" panose="02010609060101010101" pitchFamily="49" charset="-122"/>
                <a:ea typeface="仿宋" panose="02010609060101010101" pitchFamily="49" charset="-122"/>
              </a:rPr>
              <a:t>;</a:t>
            </a:r>
            <a:r>
              <a:rPr lang="zh-CN" altLang="en-US" sz="2000" b="1">
                <a:latin typeface="仿宋" panose="02010609060101010101" pitchFamily="49" charset="-122"/>
                <a:ea typeface="仿宋" panose="02010609060101010101" pitchFamily="49" charset="-122"/>
              </a:rPr>
              <a:t>统计以</a:t>
            </a:r>
            <a:r>
              <a:rPr lang="zh-CN" altLang="en-US" sz="2000" b="1">
                <a:solidFill>
                  <a:srgbClr val="FF0000"/>
                </a:solidFill>
                <a:latin typeface="仿宋" panose="02010609060101010101" pitchFamily="49" charset="-122"/>
                <a:ea typeface="仿宋" panose="02010609060101010101" pitchFamily="49" charset="-122"/>
              </a:rPr>
              <a:t>归纳</a:t>
            </a:r>
            <a:r>
              <a:rPr lang="zh-CN" altLang="en-US" sz="2000" b="1">
                <a:latin typeface="仿宋" panose="02010609060101010101" pitchFamily="49" charset="-122"/>
                <a:ea typeface="仿宋" panose="02010609060101010101" pitchFamily="49" charset="-122"/>
              </a:rPr>
              <a:t>为主</a:t>
            </a:r>
            <a:r>
              <a:rPr lang="en-US" altLang="zh-CN" sz="2000" b="1">
                <a:latin typeface="仿宋" panose="02010609060101010101" pitchFamily="49" charset="-122"/>
                <a:ea typeface="仿宋" panose="02010609060101010101" pitchFamily="49" charset="-122"/>
              </a:rPr>
              <a:t>,</a:t>
            </a:r>
            <a:r>
              <a:rPr lang="zh-CN" altLang="en-US" sz="2000" b="1">
                <a:latin typeface="仿宋" panose="02010609060101010101" pitchFamily="49" charset="-122"/>
                <a:ea typeface="仿宋" panose="02010609060101010101" pitchFamily="49" charset="-122"/>
              </a:rPr>
              <a:t>兼有演绎</a:t>
            </a:r>
            <a:r>
              <a:rPr lang="en-US" altLang="zh-CN" sz="2000" b="1">
                <a:latin typeface="仿宋" panose="02010609060101010101" pitchFamily="49" charset="-122"/>
                <a:ea typeface="仿宋" panose="02010609060101010101" pitchFamily="49" charset="-122"/>
              </a:rPr>
              <a:t>;</a:t>
            </a:r>
          </a:p>
          <a:p>
            <a:pPr eaLnBrk="1" hangingPunct="1">
              <a:lnSpc>
                <a:spcPct val="90000"/>
              </a:lnSpc>
              <a:spcBef>
                <a:spcPct val="0"/>
              </a:spcBef>
            </a:pPr>
            <a:r>
              <a:rPr lang="zh-CN" altLang="en-US" sz="2000" b="1">
                <a:solidFill>
                  <a:srgbClr val="FF0000"/>
                </a:solidFill>
                <a:latin typeface="仿宋" panose="02010609060101010101" pitchFamily="49" charset="-122"/>
                <a:ea typeface="仿宋" panose="02010609060101010101" pitchFamily="49" charset="-122"/>
              </a:rPr>
              <a:t>数学是工具</a:t>
            </a:r>
            <a:r>
              <a:rPr lang="zh-CN" altLang="en-US" sz="2000" b="1">
                <a:latin typeface="仿宋" panose="02010609060101010101" pitchFamily="49" charset="-122"/>
                <a:ea typeface="仿宋" panose="02010609060101010101" pitchFamily="49" charset="-122"/>
              </a:rPr>
              <a:t>：统计各领域利用几乎所有数学</a:t>
            </a:r>
            <a:r>
              <a:rPr lang="en-US" altLang="zh-CN" sz="2000" b="1">
                <a:latin typeface="仿宋" panose="02010609060101010101" pitchFamily="49" charset="-122"/>
                <a:ea typeface="仿宋" panose="02010609060101010101" pitchFamily="49" charset="-122"/>
              </a:rPr>
              <a:t>;</a:t>
            </a:r>
            <a:r>
              <a:rPr lang="zh-CN" altLang="en-US" sz="2000" b="1">
                <a:latin typeface="仿宋" panose="02010609060101010101" pitchFamily="49" charset="-122"/>
                <a:ea typeface="仿宋" panose="02010609060101010101" pitchFamily="49" charset="-122"/>
              </a:rPr>
              <a:t>但统计本身的数学为具体目标服务</a:t>
            </a:r>
            <a:r>
              <a:rPr lang="en-US" altLang="zh-CN" sz="2000" b="1">
                <a:latin typeface="仿宋" panose="02010609060101010101" pitchFamily="49" charset="-122"/>
                <a:ea typeface="仿宋" panose="02010609060101010101" pitchFamily="49" charset="-122"/>
              </a:rPr>
              <a:t>,</a:t>
            </a:r>
            <a:r>
              <a:rPr lang="zh-CN" altLang="en-US" sz="2000" b="1">
                <a:latin typeface="仿宋" panose="02010609060101010101" pitchFamily="49" charset="-122"/>
                <a:ea typeface="仿宋" panose="02010609060101010101" pitchFamily="49" charset="-122"/>
              </a:rPr>
              <a:t>一般不形成数学体系</a:t>
            </a:r>
            <a:r>
              <a:rPr lang="zh-CN" altLang="en-US" sz="2000">
                <a:latin typeface="仿宋" panose="02010609060101010101" pitchFamily="49" charset="-122"/>
                <a:ea typeface="仿宋" panose="02010609060101010101" pitchFamily="49" charset="-122"/>
              </a:rPr>
              <a:t>。</a:t>
            </a:r>
          </a:p>
          <a:p>
            <a:pPr eaLnBrk="1" hangingPunct="1">
              <a:lnSpc>
                <a:spcPct val="90000"/>
              </a:lnSpc>
              <a:spcBef>
                <a:spcPct val="50000"/>
              </a:spcBef>
            </a:pPr>
            <a:r>
              <a:rPr lang="zh-CN" altLang="en-US" sz="2400" b="1">
                <a:solidFill>
                  <a:srgbClr val="000000"/>
                </a:solidFill>
                <a:ea typeface="黑体" panose="02010609060101010101" pitchFamily="49" charset="-122"/>
              </a:rPr>
              <a:t>统计与计算机的关系</a:t>
            </a:r>
          </a:p>
          <a:p>
            <a:pPr algn="just" eaLnBrk="1" hangingPunct="1">
              <a:lnSpc>
                <a:spcPct val="90000"/>
              </a:lnSpc>
              <a:spcBef>
                <a:spcPct val="0"/>
              </a:spcBef>
            </a:pPr>
            <a:r>
              <a:rPr lang="zh-CN" altLang="en-US" sz="2000" b="1">
                <a:latin typeface="仿宋" panose="02010609060101010101" pitchFamily="49" charset="-122"/>
                <a:ea typeface="仿宋" panose="02010609060101010101" pitchFamily="49" charset="-122"/>
              </a:rPr>
              <a:t>最初的计算机是为</a:t>
            </a:r>
            <a:r>
              <a:rPr lang="zh-CN" altLang="en-US" sz="2000" b="1">
                <a:solidFill>
                  <a:srgbClr val="FF0000"/>
                </a:solidFill>
                <a:latin typeface="仿宋" panose="02010609060101010101" pitchFamily="49" charset="-122"/>
                <a:ea typeface="仿宋" panose="02010609060101010101" pitchFamily="49" charset="-122"/>
              </a:rPr>
              <a:t>科学计算</a:t>
            </a:r>
            <a:r>
              <a:rPr lang="zh-CN" altLang="en-US" sz="2000" b="1">
                <a:latin typeface="仿宋" panose="02010609060101010101" pitchFamily="49" charset="-122"/>
                <a:ea typeface="仿宋" panose="02010609060101010101" pitchFamily="49" charset="-122"/>
              </a:rPr>
              <a:t>而设计和建造的。</a:t>
            </a:r>
          </a:p>
          <a:p>
            <a:pPr algn="just" eaLnBrk="1" hangingPunct="1">
              <a:lnSpc>
                <a:spcPct val="90000"/>
              </a:lnSpc>
              <a:spcBef>
                <a:spcPct val="0"/>
              </a:spcBef>
            </a:pPr>
            <a:r>
              <a:rPr lang="zh-CN" altLang="en-US" sz="2000" b="1">
                <a:solidFill>
                  <a:srgbClr val="FF0000"/>
                </a:solidFill>
                <a:latin typeface="仿宋" panose="02010609060101010101" pitchFamily="49" charset="-122"/>
                <a:ea typeface="仿宋" panose="02010609060101010101" pitchFamily="49" charset="-122"/>
              </a:rPr>
              <a:t>统计是</a:t>
            </a:r>
            <a:r>
              <a:rPr lang="zh-CN" altLang="en-US" sz="2000" b="1">
                <a:latin typeface="仿宋" panose="02010609060101010101" pitchFamily="49" charset="-122"/>
                <a:ea typeface="仿宋" panose="02010609060101010101" pitchFamily="49" charset="-122"/>
              </a:rPr>
              <a:t>大型计算机的</a:t>
            </a:r>
            <a:r>
              <a:rPr lang="zh-CN" altLang="en-US" sz="2000" b="1">
                <a:solidFill>
                  <a:srgbClr val="FF0000"/>
                </a:solidFill>
                <a:latin typeface="仿宋" panose="02010609060101010101" pitchFamily="49" charset="-122"/>
                <a:ea typeface="仿宋" panose="02010609060101010101" pitchFamily="49" charset="-122"/>
              </a:rPr>
              <a:t>最早用户</a:t>
            </a:r>
            <a:r>
              <a:rPr lang="zh-CN" altLang="en-US" sz="2000" b="1">
                <a:latin typeface="仿宋" panose="02010609060101010101" pitchFamily="49" charset="-122"/>
                <a:ea typeface="仿宋" panose="02010609060101010101" pitchFamily="49" charset="-122"/>
              </a:rPr>
              <a:t>，由于统计和数据打交道</a:t>
            </a:r>
            <a:r>
              <a:rPr lang="en-US" altLang="zh-CN" sz="2000" b="1">
                <a:latin typeface="仿宋" panose="02010609060101010101" pitchFamily="49" charset="-122"/>
                <a:ea typeface="仿宋" panose="02010609060101010101" pitchFamily="49" charset="-122"/>
              </a:rPr>
              <a:t>,</a:t>
            </a:r>
            <a:r>
              <a:rPr lang="zh-CN" altLang="en-US" sz="2000" b="1">
                <a:latin typeface="仿宋" panose="02010609060101010101" pitchFamily="49" charset="-122"/>
                <a:ea typeface="仿宋" panose="02010609060101010101" pitchFamily="49" charset="-122"/>
              </a:rPr>
              <a:t>没有计算机发展统计就没有前途</a:t>
            </a:r>
            <a:r>
              <a:rPr lang="en-US" altLang="zh-CN" sz="2000" b="1">
                <a:latin typeface="仿宋" panose="02010609060101010101" pitchFamily="49" charset="-122"/>
                <a:ea typeface="仿宋" panose="02010609060101010101" pitchFamily="49" charset="-122"/>
              </a:rPr>
              <a:t>.</a:t>
            </a:r>
          </a:p>
          <a:p>
            <a:pPr eaLnBrk="1" hangingPunct="1">
              <a:lnSpc>
                <a:spcPct val="90000"/>
              </a:lnSpc>
              <a:spcBef>
                <a:spcPct val="0"/>
              </a:spcBef>
            </a:pPr>
            <a:r>
              <a:rPr lang="zh-CN" altLang="en-US" sz="2000" b="1">
                <a:latin typeface="仿宋" panose="02010609060101010101" pitchFamily="49" charset="-122"/>
                <a:ea typeface="仿宋" panose="02010609060101010101" pitchFamily="49" charset="-122"/>
              </a:rPr>
              <a:t>计算机和统计的发展</a:t>
            </a:r>
            <a:r>
              <a:rPr lang="zh-CN" altLang="en-US" sz="2000" b="1">
                <a:solidFill>
                  <a:srgbClr val="FF0000"/>
                </a:solidFill>
                <a:latin typeface="仿宋" panose="02010609060101010101" pitchFamily="49" charset="-122"/>
                <a:ea typeface="仿宋" panose="02010609060101010101" pitchFamily="49" charset="-122"/>
              </a:rPr>
              <a:t>相辅相成</a:t>
            </a:r>
          </a:p>
        </p:txBody>
      </p:sp>
      <p:sp>
        <p:nvSpPr>
          <p:cNvPr id="11270" name="矩形 11269"/>
          <p:cNvSpPr/>
          <p:nvPr/>
        </p:nvSpPr>
        <p:spPr>
          <a:xfrm>
            <a:off x="4787900" y="2565400"/>
            <a:ext cx="4211638" cy="1616075"/>
          </a:xfrm>
          <a:prstGeom prst="rect">
            <a:avLst/>
          </a:prstGeom>
          <a:noFill/>
          <a:ln w="9525">
            <a:noFill/>
          </a:ln>
        </p:spPr>
        <p:txBody>
          <a:bodyPr anchor="t" anchorCtr="0">
            <a:spAutoFit/>
          </a:bodyPr>
          <a:lstStyle/>
          <a:p>
            <a:r>
              <a:rPr lang="zh-CN" altLang="en-US" sz="2000" b="1">
                <a:solidFill>
                  <a:srgbClr val="0000FF"/>
                </a:solidFill>
                <a:latin typeface="仿宋" panose="02010609060101010101" pitchFamily="49" charset="-122"/>
                <a:ea typeface="仿宋" panose="02010609060101010101" pitchFamily="49" charset="-122"/>
              </a:rPr>
              <a:t>路口每过去</a:t>
            </a:r>
            <a:r>
              <a:rPr lang="en-US" altLang="zh-CN" sz="2000" b="1">
                <a:solidFill>
                  <a:srgbClr val="0000FF"/>
                </a:solidFill>
                <a:latin typeface="仿宋" panose="02010609060101010101" pitchFamily="49" charset="-122"/>
                <a:ea typeface="仿宋" panose="02010609060101010101" pitchFamily="49" charset="-122"/>
              </a:rPr>
              <a:t>20</a:t>
            </a:r>
            <a:r>
              <a:rPr lang="zh-CN" altLang="en-US" sz="2000" b="1">
                <a:solidFill>
                  <a:srgbClr val="0000FF"/>
                </a:solidFill>
                <a:latin typeface="仿宋" panose="02010609060101010101" pitchFamily="49" charset="-122"/>
                <a:ea typeface="仿宋" panose="02010609060101010101" pitchFamily="49" charset="-122"/>
              </a:rPr>
              <a:t>辆小轿车，有</a:t>
            </a:r>
            <a:r>
              <a:rPr lang="en-US" altLang="zh-CN" sz="2000" b="1">
                <a:solidFill>
                  <a:srgbClr val="0000FF"/>
                </a:solidFill>
                <a:latin typeface="仿宋" panose="02010609060101010101" pitchFamily="49" charset="-122"/>
                <a:ea typeface="仿宋" panose="02010609060101010101" pitchFamily="49" charset="-122"/>
              </a:rPr>
              <a:t>100</a:t>
            </a:r>
            <a:r>
              <a:rPr lang="zh-CN" altLang="en-US" sz="2000" b="1">
                <a:solidFill>
                  <a:srgbClr val="0000FF"/>
                </a:solidFill>
                <a:latin typeface="仿宋" panose="02010609060101010101" pitchFamily="49" charset="-122"/>
                <a:ea typeface="仿宋" panose="02010609060101010101" pitchFamily="49" charset="-122"/>
              </a:rPr>
              <a:t>辆自行车通过</a:t>
            </a:r>
            <a:r>
              <a:rPr lang="en-US" altLang="zh-CN" sz="2000" b="1">
                <a:solidFill>
                  <a:srgbClr val="0000FF"/>
                </a:solidFill>
                <a:latin typeface="仿宋" panose="02010609060101010101" pitchFamily="49" charset="-122"/>
                <a:ea typeface="仿宋" panose="02010609060101010101" pitchFamily="49" charset="-122"/>
              </a:rPr>
              <a:t>.</a:t>
            </a:r>
            <a:r>
              <a:rPr lang="zh-CN" altLang="en-US" sz="2000" b="1">
                <a:solidFill>
                  <a:srgbClr val="0000FF"/>
                </a:solidFill>
                <a:latin typeface="仿宋" panose="02010609060101010101" pitchFamily="49" charset="-122"/>
                <a:ea typeface="仿宋" panose="02010609060101010101" pitchFamily="49" charset="-122"/>
              </a:rPr>
              <a:t>平均每</a:t>
            </a:r>
            <a:r>
              <a:rPr lang="en-US" altLang="zh-CN" sz="2000" b="1">
                <a:solidFill>
                  <a:srgbClr val="0000FF"/>
                </a:solidFill>
                <a:latin typeface="仿宋" panose="02010609060101010101" pitchFamily="49" charset="-122"/>
                <a:ea typeface="仿宋" panose="02010609060101010101" pitchFamily="49" charset="-122"/>
              </a:rPr>
              <a:t>10</a:t>
            </a:r>
            <a:r>
              <a:rPr lang="zh-CN" altLang="en-US" sz="2000" b="1">
                <a:solidFill>
                  <a:srgbClr val="0000FF"/>
                </a:solidFill>
                <a:latin typeface="仿宋" panose="02010609060101010101" pitchFamily="49" charset="-122"/>
                <a:ea typeface="仿宋" panose="02010609060101010101" pitchFamily="49" charset="-122"/>
              </a:rPr>
              <a:t>个轿车载</a:t>
            </a:r>
            <a:r>
              <a:rPr lang="en-US" altLang="zh-CN" sz="2000" b="1">
                <a:solidFill>
                  <a:srgbClr val="0000FF"/>
                </a:solidFill>
                <a:latin typeface="仿宋" panose="02010609060101010101" pitchFamily="49" charset="-122"/>
                <a:ea typeface="仿宋" panose="02010609060101010101" pitchFamily="49" charset="-122"/>
              </a:rPr>
              <a:t>12</a:t>
            </a:r>
            <a:r>
              <a:rPr lang="zh-CN" altLang="en-US" sz="2000" b="1">
                <a:solidFill>
                  <a:srgbClr val="0000FF"/>
                </a:solidFill>
                <a:latin typeface="仿宋" panose="02010609060101010101" pitchFamily="49" charset="-122"/>
                <a:ea typeface="仿宋" panose="02010609060101010101" pitchFamily="49" charset="-122"/>
              </a:rPr>
              <a:t>个人</a:t>
            </a:r>
            <a:r>
              <a:rPr lang="en-US" altLang="zh-CN" sz="2000" b="1">
                <a:solidFill>
                  <a:srgbClr val="0000FF"/>
                </a:solidFill>
                <a:latin typeface="仿宋" panose="02010609060101010101" pitchFamily="49" charset="-122"/>
                <a:ea typeface="仿宋" panose="02010609060101010101" pitchFamily="49" charset="-122"/>
              </a:rPr>
              <a:t>.</a:t>
            </a:r>
            <a:r>
              <a:rPr lang="zh-CN" altLang="en-US" sz="2000" b="1">
                <a:solidFill>
                  <a:srgbClr val="0000FF"/>
                </a:solidFill>
                <a:latin typeface="仿宋" panose="02010609060101010101" pitchFamily="49" charset="-122"/>
                <a:ea typeface="仿宋" panose="02010609060101010101" pitchFamily="49" charset="-122"/>
              </a:rPr>
              <a:t>于是，你认为小轿车和自行车在路口运载能力为</a:t>
            </a:r>
            <a:r>
              <a:rPr lang="en-US" altLang="zh-CN" sz="2000" b="1">
                <a:solidFill>
                  <a:srgbClr val="0000FF"/>
                </a:solidFill>
                <a:latin typeface="仿宋" panose="02010609060101010101" pitchFamily="49" charset="-122"/>
                <a:ea typeface="仿宋" panose="02010609060101010101" pitchFamily="49" charset="-122"/>
              </a:rPr>
              <a:t>24:100---</a:t>
            </a:r>
            <a:r>
              <a:rPr lang="zh-CN" altLang="en-US" sz="2000" b="1">
                <a:solidFill>
                  <a:srgbClr val="FF0000"/>
                </a:solidFill>
                <a:latin typeface="仿宋" panose="02010609060101010101" pitchFamily="49" charset="-122"/>
                <a:ea typeface="仿宋" panose="02010609060101010101" pitchFamily="49" charset="-122"/>
              </a:rPr>
              <a:t>典型的统计思维过程</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animEffect transition="in" filter="blinds(horizontal)">
                                      <p:cBhvr>
                                        <p:cTn id="7"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灯片编号占位符 12289"/>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22</a:t>
            </a:fld>
            <a:endParaRPr lang="zh-CN" altLang="x-none" sz="1200" dirty="0">
              <a:latin typeface="Arial Black" panose="020B0A04020102020204" pitchFamily="34" charset="0"/>
            </a:endParaRPr>
          </a:p>
        </p:txBody>
      </p:sp>
      <p:sp>
        <p:nvSpPr>
          <p:cNvPr id="20482" name="日期占位符 12290"/>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20483" name="标题 12291"/>
          <p:cNvSpPr>
            <a:spLocks noGrp="1"/>
          </p:cNvSpPr>
          <p:nvPr>
            <p:ph type="title"/>
          </p:nvPr>
        </p:nvSpPr>
        <p:spPr>
          <a:xfrm>
            <a:off x="457200" y="549275"/>
            <a:ext cx="8229600" cy="1279525"/>
          </a:xfrm>
        </p:spPr>
        <p:txBody>
          <a:bodyPr wrap="square" lIns="91440" tIns="45720" rIns="91440" bIns="45720" anchor="ctr" anchorCtr="0"/>
          <a:lstStyle/>
          <a:p>
            <a:pPr eaLnBrk="1" hangingPunct="1"/>
            <a:r>
              <a:rPr lang="zh-CN" altLang="en-US" sz="4000" b="1"/>
              <a:t>数据分析研究的过程</a:t>
            </a:r>
          </a:p>
        </p:txBody>
      </p:sp>
      <p:grpSp>
        <p:nvGrpSpPr>
          <p:cNvPr id="12293" name="组合 12292"/>
          <p:cNvGrpSpPr/>
          <p:nvPr/>
        </p:nvGrpSpPr>
        <p:grpSpPr>
          <a:xfrm>
            <a:off x="539750" y="2349500"/>
            <a:ext cx="2667000" cy="1998663"/>
            <a:chOff x="340" y="1480"/>
            <a:chExt cx="1680" cy="1259"/>
          </a:xfrm>
        </p:grpSpPr>
        <p:sp>
          <p:nvSpPr>
            <p:cNvPr id="20485" name="直接连接符 12293"/>
            <p:cNvSpPr/>
            <p:nvPr/>
          </p:nvSpPr>
          <p:spPr>
            <a:xfrm flipH="1">
              <a:off x="1252" y="1480"/>
              <a:ext cx="720" cy="240"/>
            </a:xfrm>
            <a:prstGeom prst="line">
              <a:avLst/>
            </a:prstGeom>
            <a:ln w="28575" cap="flat" cmpd="sng">
              <a:solidFill>
                <a:srgbClr val="FFFFB9"/>
              </a:solidFill>
              <a:prstDash val="solid"/>
              <a:round/>
              <a:headEnd type="none" w="med" len="med"/>
              <a:tailEnd type="triangle" w="med" len="med"/>
            </a:ln>
            <a:effectLst>
              <a:outerShdw dist="17961" dir="2699999" algn="ctr" rotWithShape="0">
                <a:schemeClr val="bg2"/>
              </a:outerShdw>
            </a:effectLst>
          </p:spPr>
        </p:sp>
        <p:sp>
          <p:nvSpPr>
            <p:cNvPr id="12295" name="椭圆 12294"/>
            <p:cNvSpPr/>
            <p:nvPr/>
          </p:nvSpPr>
          <p:spPr>
            <a:xfrm>
              <a:off x="340" y="1720"/>
              <a:ext cx="1680" cy="1019"/>
            </a:xfrm>
            <a:prstGeom prst="ellipse">
              <a:avLst/>
            </a:prstGeom>
            <a:solidFill>
              <a:srgbClr val="00ECD6"/>
            </a:solidFill>
            <a:ln w="12700" cap="flat" cmpd="sng">
              <a:solidFill>
                <a:schemeClr val="bg2"/>
              </a:solidFill>
              <a:prstDash val="solid"/>
              <a:headEnd type="none" w="med" len="med"/>
              <a:tailEnd type="none" w="med" len="med"/>
            </a:ln>
            <a:effectLst>
              <a:outerShdw dist="53882" dir="2699999" algn="ctr" rotWithShape="0">
                <a:schemeClr val="bg2"/>
              </a:outerShdw>
            </a:effectLst>
          </p:spPr>
          <p:txBody>
            <a:bodyPr>
              <a:spAutoFit/>
            </a:bodyPr>
            <a:lstStyle/>
            <a:p>
              <a:pPr algn="ctr" eaLnBrk="0" fontAlgn="base" hangingPunct="0">
                <a:spcBef>
                  <a:spcPct val="50000"/>
                </a:spcBef>
                <a:buNone/>
              </a:pPr>
              <a:r>
                <a:rPr lang="zh-CN" altLang="en-US" sz="2800" b="1" strike="noStrike" noProof="1">
                  <a:solidFill>
                    <a:srgbClr val="000000"/>
                  </a:solidFill>
                  <a:latin typeface="Arial" panose="020B0604020202020204" pitchFamily="34" charset="0"/>
                  <a:ea typeface="宋体" panose="02010600030101010101" pitchFamily="2" charset="-122"/>
                  <a:cs typeface="+mn-cs"/>
                </a:rPr>
                <a:t>收集数据</a:t>
              </a:r>
              <a:endParaRPr lang="zh-CN" altLang="en-US" sz="2800" b="1" strike="noStrike" noProof="1">
                <a:solidFill>
                  <a:srgbClr val="000000"/>
                </a:solidFill>
              </a:endParaRPr>
            </a:p>
            <a:p>
              <a:pPr algn="ctr" eaLnBrk="0" fontAlgn="base" hangingPunct="0">
                <a:spcBef>
                  <a:spcPct val="50000"/>
                </a:spcBef>
                <a:buNone/>
              </a:pPr>
              <a:r>
                <a:rPr lang="en-US" altLang="zh-CN" sz="2800" strike="noStrike" noProof="1">
                  <a:solidFill>
                    <a:srgbClr val="FF0000"/>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rPr>
                <a:t>(</a:t>
              </a:r>
              <a:r>
                <a:rPr lang="zh-CN" altLang="en-US" sz="2800" strike="noStrike" noProof="1">
                  <a:solidFill>
                    <a:srgbClr val="FF0000"/>
                  </a:solidFill>
                  <a:effectLst>
                    <a:outerShdw blurRad="38100" dist="38100" dir="2700000">
                      <a:srgbClr val="000000"/>
                    </a:outerShdw>
                  </a:effectLst>
                  <a:latin typeface="宋体" panose="02010600030101010101" pitchFamily="2" charset="-122"/>
                  <a:ea typeface="宋体" panose="02010600030101010101" pitchFamily="2" charset="-122"/>
                  <a:cs typeface="+mn-cs"/>
                </a:rPr>
                <a:t>取得数据</a:t>
              </a:r>
              <a:r>
                <a:rPr lang="en-US" altLang="zh-CN" sz="2800" strike="noStrike" noProof="1">
                  <a:solidFill>
                    <a:srgbClr val="FF0000"/>
                  </a:solidFill>
                  <a:effectLst>
                    <a:outerShdw blurRad="38100" dist="38100" dir="2700000">
                      <a:srgbClr val="000000"/>
                    </a:outerShdw>
                  </a:effectLst>
                  <a:latin typeface="微软雅黑" panose="020B0503020204020204" pitchFamily="34" charset="-122"/>
                  <a:ea typeface="微软雅黑" panose="020B0503020204020204" pitchFamily="34" charset="-122"/>
                  <a:cs typeface="+mn-cs"/>
                </a:rPr>
                <a:t>)</a:t>
              </a:r>
              <a:endParaRPr lang="en-US" altLang="zh-CN" sz="3600" strike="noStrike" noProof="1">
                <a:solidFill>
                  <a:srgbClr val="FF0000"/>
                </a:solidFill>
                <a:effectLst>
                  <a:outerShdw blurRad="38100" dist="38100" dir="2700000">
                    <a:srgbClr val="000000"/>
                  </a:outerShdw>
                </a:effectLst>
                <a:latin typeface="微软雅黑" panose="020B0503020204020204" pitchFamily="34" charset="-122"/>
                <a:ea typeface="微软雅黑" panose="020B0503020204020204" pitchFamily="34" charset="-122"/>
              </a:endParaRPr>
            </a:p>
          </p:txBody>
        </p:sp>
      </p:grpSp>
      <p:grpSp>
        <p:nvGrpSpPr>
          <p:cNvPr id="12296" name="组合 12295"/>
          <p:cNvGrpSpPr/>
          <p:nvPr/>
        </p:nvGrpSpPr>
        <p:grpSpPr>
          <a:xfrm>
            <a:off x="1524000" y="4419600"/>
            <a:ext cx="2590800" cy="1846263"/>
            <a:chOff x="960" y="2784"/>
            <a:chExt cx="1632" cy="1163"/>
          </a:xfrm>
        </p:grpSpPr>
        <p:sp>
          <p:nvSpPr>
            <p:cNvPr id="20488" name="直接连接符 12296"/>
            <p:cNvSpPr/>
            <p:nvPr/>
          </p:nvSpPr>
          <p:spPr>
            <a:xfrm>
              <a:off x="1200" y="2784"/>
              <a:ext cx="432" cy="144"/>
            </a:xfrm>
            <a:prstGeom prst="line">
              <a:avLst/>
            </a:prstGeom>
            <a:ln w="28575" cap="flat" cmpd="sng">
              <a:solidFill>
                <a:srgbClr val="FFFFB9"/>
              </a:solidFill>
              <a:prstDash val="solid"/>
              <a:round/>
              <a:headEnd type="none" w="med" len="med"/>
              <a:tailEnd type="triangle" w="med" len="med"/>
            </a:ln>
            <a:effectLst>
              <a:outerShdw dist="17961" dir="2699999" algn="ctr" rotWithShape="0">
                <a:schemeClr val="bg2"/>
              </a:outerShdw>
            </a:effectLst>
          </p:spPr>
        </p:sp>
        <p:sp>
          <p:nvSpPr>
            <p:cNvPr id="12298" name="椭圆 12297"/>
            <p:cNvSpPr/>
            <p:nvPr/>
          </p:nvSpPr>
          <p:spPr>
            <a:xfrm>
              <a:off x="960" y="2928"/>
              <a:ext cx="1632" cy="1019"/>
            </a:xfrm>
            <a:prstGeom prst="ellipse">
              <a:avLst/>
            </a:prstGeom>
            <a:solidFill>
              <a:srgbClr val="00ECD6"/>
            </a:solidFill>
            <a:ln w="12700" cap="flat" cmpd="sng">
              <a:solidFill>
                <a:schemeClr val="bg2"/>
              </a:solidFill>
              <a:prstDash val="solid"/>
              <a:headEnd type="none" w="med" len="med"/>
              <a:tailEnd type="none" w="med" len="med"/>
            </a:ln>
            <a:effectLst>
              <a:outerShdw dist="53882" dir="2699999" algn="ctr" rotWithShape="0">
                <a:schemeClr val="bg2"/>
              </a:outerShdw>
            </a:effectLst>
          </p:spPr>
          <p:txBody>
            <a:bodyPr>
              <a:spAutoFit/>
            </a:bodyPr>
            <a:lstStyle/>
            <a:p>
              <a:pPr algn="ctr" eaLnBrk="0" fontAlgn="base" hangingPunct="0">
                <a:spcBef>
                  <a:spcPct val="50000"/>
                </a:spcBef>
                <a:buNone/>
              </a:pPr>
              <a:r>
                <a:rPr lang="zh-CN" altLang="en-US" sz="2800" b="1" strike="noStrike" noProof="1">
                  <a:solidFill>
                    <a:srgbClr val="000000"/>
                  </a:solidFill>
                  <a:latin typeface="Arial" panose="020B0604020202020204" pitchFamily="34" charset="0"/>
                  <a:ea typeface="宋体" panose="02010600030101010101" pitchFamily="2" charset="-122"/>
                  <a:cs typeface="+mn-cs"/>
                </a:rPr>
                <a:t>整理数据</a:t>
              </a:r>
              <a:endParaRPr lang="zh-CN" altLang="en-US" sz="2800" b="1" strike="noStrike" noProof="1">
                <a:solidFill>
                  <a:srgbClr val="000000"/>
                </a:solidFill>
              </a:endParaRPr>
            </a:p>
            <a:p>
              <a:pPr algn="ctr" eaLnBrk="0" fontAlgn="base" hangingPunct="0">
                <a:spcBef>
                  <a:spcPct val="50000"/>
                </a:spcBef>
                <a:buNone/>
              </a:pPr>
              <a:r>
                <a:rPr lang="en-US" altLang="zh-CN" sz="2800" b="1" strike="noStrike" noProof="1">
                  <a:solidFill>
                    <a:srgbClr val="FF0000"/>
                  </a:solidFill>
                  <a:effectLst>
                    <a:outerShdw blurRad="38100" dist="38100" dir="2700000">
                      <a:srgbClr val="000000"/>
                    </a:outerShdw>
                  </a:effectLst>
                  <a:latin typeface="Arial" panose="020B0604020202020204" pitchFamily="34" charset="0"/>
                  <a:ea typeface="宋体" panose="02010600030101010101" pitchFamily="2" charset="-122"/>
                  <a:cs typeface="+mn-cs"/>
                </a:rPr>
                <a:t>(</a:t>
              </a:r>
              <a:r>
                <a:rPr lang="zh-CN" altLang="en-US" sz="2800" b="1" strike="noStrike" noProof="1">
                  <a:solidFill>
                    <a:srgbClr val="FF0000"/>
                  </a:solidFill>
                  <a:effectLst>
                    <a:outerShdw blurRad="38100" dist="38100" dir="2700000">
                      <a:srgbClr val="000000"/>
                    </a:outerShdw>
                  </a:effectLst>
                  <a:latin typeface="Arial" panose="020B0604020202020204" pitchFamily="34" charset="0"/>
                  <a:ea typeface="宋体" panose="02010600030101010101" pitchFamily="2" charset="-122"/>
                  <a:cs typeface="+mn-cs"/>
                </a:rPr>
                <a:t>处理数据</a:t>
              </a:r>
              <a:r>
                <a:rPr lang="en-US" altLang="zh-CN" sz="2800" b="1" strike="noStrike" noProof="1">
                  <a:solidFill>
                    <a:srgbClr val="FF0000"/>
                  </a:solidFill>
                  <a:effectLst>
                    <a:outerShdw blurRad="38100" dist="38100" dir="2700000">
                      <a:srgbClr val="000000"/>
                    </a:outerShdw>
                  </a:effectLst>
                  <a:latin typeface="Arial" panose="020B0604020202020204" pitchFamily="34" charset="0"/>
                  <a:ea typeface="宋体" panose="02010600030101010101" pitchFamily="2" charset="-122"/>
                  <a:cs typeface="+mn-cs"/>
                </a:rPr>
                <a:t>)</a:t>
              </a:r>
              <a:endParaRPr lang="en-US" altLang="zh-CN" sz="3600" strike="noStrike" noProof="1">
                <a:solidFill>
                  <a:srgbClr val="FF0000"/>
                </a:solidFill>
                <a:effectLst>
                  <a:outerShdw blurRad="38100" dist="38100" dir="2700000">
                    <a:srgbClr val="000000"/>
                  </a:outerShdw>
                </a:effectLst>
              </a:endParaRPr>
            </a:p>
          </p:txBody>
        </p:sp>
      </p:grpSp>
      <p:grpSp>
        <p:nvGrpSpPr>
          <p:cNvPr id="12299" name="组合 12298"/>
          <p:cNvGrpSpPr/>
          <p:nvPr/>
        </p:nvGrpSpPr>
        <p:grpSpPr>
          <a:xfrm>
            <a:off x="5638800" y="2286000"/>
            <a:ext cx="2667000" cy="2286000"/>
            <a:chOff x="3552" y="1440"/>
            <a:chExt cx="1680" cy="1440"/>
          </a:xfrm>
        </p:grpSpPr>
        <p:sp>
          <p:nvSpPr>
            <p:cNvPr id="20491" name="直接连接符 12299"/>
            <p:cNvSpPr/>
            <p:nvPr/>
          </p:nvSpPr>
          <p:spPr>
            <a:xfrm flipV="1">
              <a:off x="3936" y="2688"/>
              <a:ext cx="480" cy="192"/>
            </a:xfrm>
            <a:prstGeom prst="line">
              <a:avLst/>
            </a:prstGeom>
            <a:ln w="28575" cap="flat" cmpd="sng">
              <a:solidFill>
                <a:srgbClr val="FFFFB9"/>
              </a:solidFill>
              <a:prstDash val="solid"/>
              <a:round/>
              <a:headEnd type="none" w="med" len="med"/>
              <a:tailEnd type="triangle" w="med" len="med"/>
            </a:ln>
            <a:effectLst>
              <a:outerShdw dist="17961" dir="2699999" algn="ctr" rotWithShape="0">
                <a:schemeClr val="bg2"/>
              </a:outerShdw>
            </a:effectLst>
          </p:spPr>
        </p:sp>
        <p:sp>
          <p:nvSpPr>
            <p:cNvPr id="20492" name="直接连接符 12300"/>
            <p:cNvSpPr/>
            <p:nvPr/>
          </p:nvSpPr>
          <p:spPr>
            <a:xfrm flipH="1" flipV="1">
              <a:off x="3552" y="1440"/>
              <a:ext cx="816" cy="192"/>
            </a:xfrm>
            <a:prstGeom prst="line">
              <a:avLst/>
            </a:prstGeom>
            <a:ln w="28575" cap="flat" cmpd="sng">
              <a:solidFill>
                <a:srgbClr val="FFFFB9"/>
              </a:solidFill>
              <a:prstDash val="solid"/>
              <a:round/>
              <a:headEnd type="none" w="med" len="med"/>
              <a:tailEnd type="triangle" w="med" len="med"/>
            </a:ln>
            <a:effectLst>
              <a:outerShdw dist="17961" dir="2699999" algn="ctr" rotWithShape="0">
                <a:schemeClr val="bg2"/>
              </a:outerShdw>
            </a:effectLst>
          </p:spPr>
        </p:sp>
        <p:sp>
          <p:nvSpPr>
            <p:cNvPr id="12302" name="椭圆 12301"/>
            <p:cNvSpPr/>
            <p:nvPr/>
          </p:nvSpPr>
          <p:spPr>
            <a:xfrm>
              <a:off x="3552" y="1669"/>
              <a:ext cx="1680" cy="1019"/>
            </a:xfrm>
            <a:prstGeom prst="ellipse">
              <a:avLst/>
            </a:prstGeom>
            <a:solidFill>
              <a:srgbClr val="00ECD6"/>
            </a:solidFill>
            <a:ln w="12700" cap="flat" cmpd="sng">
              <a:solidFill>
                <a:schemeClr val="bg2"/>
              </a:solidFill>
              <a:prstDash val="solid"/>
              <a:headEnd type="none" w="med" len="med"/>
              <a:tailEnd type="none" w="med" len="med"/>
            </a:ln>
            <a:effectLst>
              <a:outerShdw dist="53882" dir="2699999" algn="ctr" rotWithShape="0">
                <a:schemeClr val="bg2"/>
              </a:outerShdw>
            </a:effectLst>
          </p:spPr>
          <p:txBody>
            <a:bodyPr>
              <a:spAutoFit/>
            </a:bodyPr>
            <a:lstStyle/>
            <a:p>
              <a:pPr algn="ctr" eaLnBrk="0" fontAlgn="base" hangingPunct="0">
                <a:spcBef>
                  <a:spcPct val="50000"/>
                </a:spcBef>
                <a:buNone/>
              </a:pPr>
              <a:r>
                <a:rPr lang="zh-CN" altLang="en-US" sz="2800" b="1" strike="noStrike" noProof="1">
                  <a:solidFill>
                    <a:srgbClr val="000000"/>
                  </a:solidFill>
                  <a:latin typeface="Arial" panose="020B0604020202020204" pitchFamily="34" charset="0"/>
                  <a:ea typeface="宋体" panose="02010600030101010101" pitchFamily="2" charset="-122"/>
                  <a:cs typeface="+mn-cs"/>
                </a:rPr>
                <a:t>解释数据</a:t>
              </a:r>
              <a:endParaRPr lang="zh-CN" altLang="en-US" sz="2800" b="1" strike="noStrike" noProof="1">
                <a:solidFill>
                  <a:srgbClr val="000000"/>
                </a:solidFill>
              </a:endParaRPr>
            </a:p>
            <a:p>
              <a:pPr algn="ctr" eaLnBrk="0" fontAlgn="base" hangingPunct="0">
                <a:spcBef>
                  <a:spcPct val="50000"/>
                </a:spcBef>
                <a:buNone/>
              </a:pPr>
              <a:r>
                <a:rPr lang="en-US" altLang="zh-CN" sz="2800" b="1" strike="noStrike" noProof="1">
                  <a:solidFill>
                    <a:srgbClr val="FF0000"/>
                  </a:solidFill>
                  <a:effectLst>
                    <a:outerShdw blurRad="38100" dist="38100" dir="2700000">
                      <a:srgbClr val="000000"/>
                    </a:outerShdw>
                  </a:effectLst>
                  <a:latin typeface="Arial" panose="020B0604020202020204" pitchFamily="34" charset="0"/>
                  <a:ea typeface="宋体" panose="02010600030101010101" pitchFamily="2" charset="-122"/>
                  <a:cs typeface="+mn-cs"/>
                </a:rPr>
                <a:t>(</a:t>
              </a:r>
              <a:r>
                <a:rPr lang="zh-CN" altLang="en-US" sz="2800" b="1" strike="noStrike" noProof="1">
                  <a:solidFill>
                    <a:srgbClr val="FF0000"/>
                  </a:solidFill>
                  <a:effectLst>
                    <a:outerShdw blurRad="38100" dist="38100" dir="2700000">
                      <a:srgbClr val="000000"/>
                    </a:outerShdw>
                  </a:effectLst>
                  <a:latin typeface="Arial" panose="020B0604020202020204" pitchFamily="34" charset="0"/>
                  <a:ea typeface="宋体" panose="02010600030101010101" pitchFamily="2" charset="-122"/>
                  <a:cs typeface="+mn-cs"/>
                </a:rPr>
                <a:t>结果说明</a:t>
              </a:r>
              <a:r>
                <a:rPr lang="en-US" altLang="zh-CN" sz="2800" b="1" strike="noStrike" noProof="1">
                  <a:solidFill>
                    <a:srgbClr val="FF0000"/>
                  </a:solidFill>
                  <a:effectLst>
                    <a:outerShdw blurRad="38100" dist="38100" dir="2700000">
                      <a:srgbClr val="000000"/>
                    </a:outerShdw>
                  </a:effectLst>
                  <a:latin typeface="Arial" panose="020B0604020202020204" pitchFamily="34" charset="0"/>
                  <a:ea typeface="宋体" panose="02010600030101010101" pitchFamily="2" charset="-122"/>
                  <a:cs typeface="+mn-cs"/>
                </a:rPr>
                <a:t>)</a:t>
              </a:r>
              <a:endParaRPr lang="en-US" altLang="zh-CN" sz="3600" strike="noStrike" noProof="1">
                <a:solidFill>
                  <a:srgbClr val="FF0000"/>
                </a:solidFill>
                <a:effectLst>
                  <a:outerShdw blurRad="38100" dist="38100" dir="2700000">
                    <a:srgbClr val="000000"/>
                  </a:outerShdw>
                </a:effectLst>
              </a:endParaRPr>
            </a:p>
          </p:txBody>
        </p:sp>
      </p:grpSp>
      <p:grpSp>
        <p:nvGrpSpPr>
          <p:cNvPr id="12303" name="组合 12302"/>
          <p:cNvGrpSpPr/>
          <p:nvPr/>
        </p:nvGrpSpPr>
        <p:grpSpPr>
          <a:xfrm>
            <a:off x="4114800" y="4554538"/>
            <a:ext cx="3505200" cy="1617662"/>
            <a:chOff x="2592" y="2869"/>
            <a:chExt cx="2208" cy="1019"/>
          </a:xfrm>
        </p:grpSpPr>
        <p:sp>
          <p:nvSpPr>
            <p:cNvPr id="20495" name="直接连接符 12303"/>
            <p:cNvSpPr/>
            <p:nvPr/>
          </p:nvSpPr>
          <p:spPr>
            <a:xfrm>
              <a:off x="2592" y="3456"/>
              <a:ext cx="576" cy="0"/>
            </a:xfrm>
            <a:prstGeom prst="line">
              <a:avLst/>
            </a:prstGeom>
            <a:ln w="28575" cap="flat" cmpd="sng">
              <a:solidFill>
                <a:srgbClr val="FFFFB9"/>
              </a:solidFill>
              <a:prstDash val="solid"/>
              <a:round/>
              <a:headEnd type="none" w="med" len="med"/>
              <a:tailEnd type="triangle" w="med" len="med"/>
            </a:ln>
            <a:effectLst>
              <a:outerShdw dist="17961" dir="2699999" algn="ctr" rotWithShape="0">
                <a:schemeClr val="bg2"/>
              </a:outerShdw>
            </a:effectLst>
          </p:spPr>
        </p:sp>
        <p:sp>
          <p:nvSpPr>
            <p:cNvPr id="12305" name="椭圆 12304"/>
            <p:cNvSpPr/>
            <p:nvPr/>
          </p:nvSpPr>
          <p:spPr>
            <a:xfrm>
              <a:off x="3168" y="2869"/>
              <a:ext cx="1632" cy="1019"/>
            </a:xfrm>
            <a:prstGeom prst="ellipse">
              <a:avLst/>
            </a:prstGeom>
            <a:solidFill>
              <a:srgbClr val="00ECD6"/>
            </a:solidFill>
            <a:ln w="12700" cap="flat" cmpd="sng">
              <a:solidFill>
                <a:schemeClr val="bg2"/>
              </a:solidFill>
              <a:prstDash val="solid"/>
              <a:headEnd type="none" w="med" len="med"/>
              <a:tailEnd type="none" w="med" len="med"/>
            </a:ln>
            <a:effectLst>
              <a:outerShdw dist="53882" dir="2699999" algn="ctr" rotWithShape="0">
                <a:schemeClr val="bg2"/>
              </a:outerShdw>
            </a:effectLst>
          </p:spPr>
          <p:txBody>
            <a:bodyPr>
              <a:spAutoFit/>
            </a:bodyPr>
            <a:lstStyle/>
            <a:p>
              <a:pPr algn="ctr" eaLnBrk="0" fontAlgn="base" hangingPunct="0">
                <a:spcBef>
                  <a:spcPct val="50000"/>
                </a:spcBef>
                <a:buNone/>
              </a:pPr>
              <a:r>
                <a:rPr lang="zh-CN" altLang="en-US" sz="2800" b="1" strike="noStrike" noProof="1">
                  <a:solidFill>
                    <a:srgbClr val="000000"/>
                  </a:solidFill>
                  <a:latin typeface="Arial" panose="020B0604020202020204" pitchFamily="34" charset="0"/>
                  <a:ea typeface="宋体" panose="02010600030101010101" pitchFamily="2" charset="-122"/>
                  <a:cs typeface="+mn-cs"/>
                </a:rPr>
                <a:t>分析数据</a:t>
              </a:r>
              <a:endParaRPr lang="zh-CN" altLang="en-US" sz="2800" b="1" strike="noStrike" noProof="1">
                <a:solidFill>
                  <a:srgbClr val="000000"/>
                </a:solidFill>
              </a:endParaRPr>
            </a:p>
            <a:p>
              <a:pPr algn="ctr" eaLnBrk="0" fontAlgn="base" hangingPunct="0">
                <a:spcBef>
                  <a:spcPct val="50000"/>
                </a:spcBef>
                <a:buNone/>
              </a:pPr>
              <a:r>
                <a:rPr lang="en-US" altLang="zh-CN" sz="2800" b="1" strike="noStrike" noProof="1">
                  <a:solidFill>
                    <a:srgbClr val="FF0000"/>
                  </a:solidFill>
                  <a:effectLst>
                    <a:outerShdw blurRad="38100" dist="38100" dir="2700000">
                      <a:srgbClr val="000000"/>
                    </a:outerShdw>
                  </a:effectLst>
                  <a:latin typeface="Arial" panose="020B0604020202020204" pitchFamily="34" charset="0"/>
                  <a:ea typeface="宋体" panose="02010600030101010101" pitchFamily="2" charset="-122"/>
                  <a:cs typeface="+mn-cs"/>
                </a:rPr>
                <a:t>(</a:t>
              </a:r>
              <a:r>
                <a:rPr lang="zh-CN" altLang="en-US" sz="2800" b="1" strike="noStrike" noProof="1">
                  <a:solidFill>
                    <a:srgbClr val="FF0000"/>
                  </a:solidFill>
                  <a:effectLst>
                    <a:outerShdw blurRad="38100" dist="38100" dir="2700000">
                      <a:srgbClr val="000000"/>
                    </a:outerShdw>
                  </a:effectLst>
                  <a:latin typeface="Arial" panose="020B0604020202020204" pitchFamily="34" charset="0"/>
                  <a:ea typeface="宋体" panose="02010600030101010101" pitchFamily="2" charset="-122"/>
                  <a:cs typeface="+mn-cs"/>
                </a:rPr>
                <a:t>研究数据</a:t>
              </a:r>
              <a:r>
                <a:rPr lang="en-US" altLang="zh-CN" sz="2800" b="1" strike="noStrike" noProof="1">
                  <a:solidFill>
                    <a:srgbClr val="FF0000"/>
                  </a:solidFill>
                  <a:effectLst>
                    <a:outerShdw blurRad="38100" dist="38100" dir="2700000">
                      <a:srgbClr val="000000"/>
                    </a:outerShdw>
                  </a:effectLst>
                  <a:latin typeface="Arial" panose="020B0604020202020204" pitchFamily="34" charset="0"/>
                  <a:ea typeface="宋体" panose="02010600030101010101" pitchFamily="2" charset="-122"/>
                  <a:cs typeface="+mn-cs"/>
                </a:rPr>
                <a:t>)</a:t>
              </a:r>
              <a:endParaRPr lang="en-US" altLang="zh-CN" sz="3600" strike="noStrike" noProof="1">
                <a:solidFill>
                  <a:srgbClr val="FF0000"/>
                </a:solidFill>
                <a:effectLst>
                  <a:outerShdw blurRad="38100" dist="38100" dir="2700000">
                    <a:srgbClr val="000000"/>
                  </a:outerShdw>
                </a:effectLst>
              </a:endParaRPr>
            </a:p>
          </p:txBody>
        </p:sp>
      </p:grpSp>
      <p:sp>
        <p:nvSpPr>
          <p:cNvPr id="12306" name="椭圆 12305"/>
          <p:cNvSpPr/>
          <p:nvPr/>
        </p:nvSpPr>
        <p:spPr>
          <a:xfrm>
            <a:off x="3048000" y="1792288"/>
            <a:ext cx="2590800" cy="795338"/>
          </a:xfrm>
          <a:prstGeom prst="ellipse">
            <a:avLst/>
          </a:prstGeom>
          <a:solidFill>
            <a:srgbClr val="FFFFCC"/>
          </a:solidFill>
          <a:ln w="12700" cap="flat" cmpd="sng">
            <a:solidFill>
              <a:schemeClr val="bg2"/>
            </a:solidFill>
            <a:prstDash val="solid"/>
            <a:headEnd type="none" w="med" len="med"/>
            <a:tailEnd type="none" w="med" len="med"/>
          </a:ln>
          <a:effectLst>
            <a:outerShdw dist="53882" dir="2699999" algn="ctr" rotWithShape="0">
              <a:schemeClr val="bg2"/>
            </a:outerShdw>
          </a:effectLst>
        </p:spPr>
        <p:txBody>
          <a:bodyPr>
            <a:spAutoFit/>
          </a:bodyPr>
          <a:lstStyle/>
          <a:p>
            <a:pPr algn="ctr" eaLnBrk="0" fontAlgn="base" hangingPunct="0">
              <a:spcBef>
                <a:spcPct val="50000"/>
              </a:spcBef>
              <a:buNone/>
            </a:pPr>
            <a:r>
              <a:rPr lang="zh-CN" altLang="en-US" sz="3200" b="1" strike="noStrike" noProof="1">
                <a:solidFill>
                  <a:schemeClr val="hlink"/>
                </a:solidFill>
                <a:effectLst>
                  <a:outerShdw blurRad="38100" dist="38100" dir="2700000">
                    <a:srgbClr val="000000"/>
                  </a:outerShdw>
                </a:effectLst>
                <a:latin typeface="Arial" panose="020B0604020202020204" pitchFamily="34" charset="0"/>
                <a:ea typeface="宋体" panose="02010600030101010101" pitchFamily="2" charset="-122"/>
                <a:cs typeface="+mn-cs"/>
              </a:rPr>
              <a:t>实际问题</a:t>
            </a:r>
            <a:endParaRPr lang="zh-CN" altLang="en-US" sz="3200" b="1" strike="noStrike" noProof="1">
              <a:solidFill>
                <a:schemeClr val="hlink"/>
              </a:solidFill>
              <a:effectLst>
                <a:outerShdw blurRad="38100" dist="38100" dir="2700000">
                  <a:srgbClr val="000000"/>
                </a:outerShdw>
              </a:effectLst>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2293"/>
                                        </p:tgtEl>
                                        <p:attrNameLst>
                                          <p:attrName>style.visibility</p:attrName>
                                        </p:attrNameLst>
                                      </p:cBhvr>
                                      <p:to>
                                        <p:strVal val="visible"/>
                                      </p:to>
                                    </p:set>
                                    <p:animEffect transition="in" filter="wipe(right)">
                                      <p:cBhvr>
                                        <p:cTn id="7" dur="500"/>
                                        <p:tgtEl>
                                          <p:spTgt spid="1229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296"/>
                                        </p:tgtEl>
                                        <p:attrNameLst>
                                          <p:attrName>style.visibility</p:attrName>
                                        </p:attrNameLst>
                                      </p:cBhvr>
                                      <p:to>
                                        <p:strVal val="visible"/>
                                      </p:to>
                                    </p:set>
                                    <p:animEffect transition="in" filter="wipe(up)">
                                      <p:cBhvr>
                                        <p:cTn id="12" dur="500"/>
                                        <p:tgtEl>
                                          <p:spTgt spid="1229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303"/>
                                        </p:tgtEl>
                                        <p:attrNameLst>
                                          <p:attrName>style.visibility</p:attrName>
                                        </p:attrNameLst>
                                      </p:cBhvr>
                                      <p:to>
                                        <p:strVal val="visible"/>
                                      </p:to>
                                    </p:set>
                                    <p:animEffect transition="in" filter="wipe(left)">
                                      <p:cBhvr>
                                        <p:cTn id="17" dur="500"/>
                                        <p:tgtEl>
                                          <p:spTgt spid="123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299"/>
                                        </p:tgtEl>
                                        <p:attrNameLst>
                                          <p:attrName>style.visibility</p:attrName>
                                        </p:attrNameLst>
                                      </p:cBhvr>
                                      <p:to>
                                        <p:strVal val="visible"/>
                                      </p:to>
                                    </p:set>
                                    <p:animEffect transition="in" filter="wipe(down)">
                                      <p:cBhvr>
                                        <p:cTn id="22" dur="500"/>
                                        <p:tgtEl>
                                          <p:spTgt spid="12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灯片编号占位符 14337"/>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23</a:t>
            </a:fld>
            <a:endParaRPr lang="zh-CN" altLang="x-none" sz="1200" dirty="0">
              <a:latin typeface="Arial Black" panose="020B0A04020102020204" pitchFamily="34" charset="0"/>
            </a:endParaRPr>
          </a:p>
        </p:txBody>
      </p:sp>
      <p:sp>
        <p:nvSpPr>
          <p:cNvPr id="22530" name="日期占位符 14338"/>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22531" name="标题 14339"/>
          <p:cNvSpPr>
            <a:spLocks noGrp="1"/>
          </p:cNvSpPr>
          <p:nvPr>
            <p:ph type="title"/>
          </p:nvPr>
        </p:nvSpPr>
        <p:spPr>
          <a:xfrm>
            <a:off x="457200" y="457200"/>
            <a:ext cx="8229600" cy="1046163"/>
          </a:xfrm>
        </p:spPr>
        <p:txBody>
          <a:bodyPr wrap="square" lIns="91440" tIns="45720" rIns="91440" bIns="45720" anchor="ctr" anchorCtr="0"/>
          <a:lstStyle/>
          <a:p>
            <a:pPr eaLnBrk="1" hangingPunct="1"/>
            <a:r>
              <a:rPr lang="zh-CN" altLang="en-US" b="1" dirty="0">
                <a:latin typeface="黑体" panose="02010609060101010101" pitchFamily="49" charset="-122"/>
                <a:ea typeface="黑体" panose="02010609060101010101" pitchFamily="49" charset="-122"/>
              </a:rPr>
              <a:t>应用</a:t>
            </a:r>
          </a:p>
        </p:txBody>
      </p:sp>
      <p:sp>
        <p:nvSpPr>
          <p:cNvPr id="14341" name="内容占位符 14340"/>
          <p:cNvSpPr>
            <a:spLocks noGrp="1"/>
          </p:cNvSpPr>
          <p:nvPr>
            <p:ph idx="4294967295"/>
          </p:nvPr>
        </p:nvSpPr>
        <p:spPr>
          <a:xfrm>
            <a:off x="539750" y="1196975"/>
            <a:ext cx="8228013" cy="4094163"/>
          </a:xfrm>
        </p:spPr>
        <p:txBody>
          <a:bodyPr anchor="t" anchorCtr="0"/>
          <a:lstStyle/>
          <a:p>
            <a:pPr eaLnBrk="1" hangingPunct="1">
              <a:spcBef>
                <a:spcPct val="40000"/>
              </a:spcBef>
              <a:spcAft>
                <a:spcPct val="40000"/>
              </a:spcAft>
              <a:buNone/>
            </a:pPr>
            <a:r>
              <a:rPr lang="en-US" altLang="zh-CN" b="1">
                <a:latin typeface="黑体" panose="02010609060101010101" pitchFamily="49" charset="-122"/>
                <a:ea typeface="黑体" panose="02010609060101010101" pitchFamily="49" charset="-122"/>
              </a:rPr>
              <a:t>   </a:t>
            </a:r>
            <a:endParaRPr lang="en-US" altLang="zh-CN" b="1">
              <a:solidFill>
                <a:srgbClr val="000000"/>
              </a:solidFill>
              <a:latin typeface="黑体" panose="02010609060101010101" pitchFamily="49" charset="-122"/>
              <a:ea typeface="黑体" panose="02010609060101010101" pitchFamily="49" charset="-122"/>
            </a:endParaRPr>
          </a:p>
          <a:p>
            <a:pPr eaLnBrk="1" hangingPunct="1">
              <a:buNone/>
            </a:pPr>
            <a:r>
              <a:rPr lang="en-US" altLang="zh-CN" sz="2800" b="1">
                <a:solidFill>
                  <a:srgbClr val="000000"/>
                </a:solidFill>
              </a:rPr>
              <a:t>       </a:t>
            </a:r>
            <a:r>
              <a:rPr lang="zh-CN" altLang="en-US" sz="2800" b="1">
                <a:solidFill>
                  <a:srgbClr val="000000"/>
                </a:solidFill>
              </a:rPr>
              <a:t>大部分学科都涉及数据分析工作，因此统</a:t>
            </a:r>
          </a:p>
          <a:p>
            <a:pPr eaLnBrk="1" hangingPunct="1">
              <a:buNone/>
            </a:pPr>
            <a:r>
              <a:rPr lang="zh-CN" altLang="en-US" sz="2800" b="1">
                <a:solidFill>
                  <a:srgbClr val="000000"/>
                </a:solidFill>
              </a:rPr>
              <a:t>计几乎可与任一学科结合起来。</a:t>
            </a:r>
          </a:p>
          <a:p>
            <a:pPr eaLnBrk="1" hangingPunct="1">
              <a:buNone/>
            </a:pPr>
            <a:r>
              <a:rPr lang="zh-CN" altLang="en-US" sz="2800" b="1">
                <a:solidFill>
                  <a:srgbClr val="000000"/>
                </a:solidFill>
              </a:rPr>
              <a:t>       如生物统计</a:t>
            </a:r>
            <a:r>
              <a:rPr lang="en-US" altLang="zh-CN" sz="2800" b="1">
                <a:solidFill>
                  <a:srgbClr val="000000"/>
                </a:solidFill>
              </a:rPr>
              <a:t>(biostatistics)</a:t>
            </a:r>
            <a:r>
              <a:rPr lang="zh-CN" altLang="en-US" sz="2800" b="1">
                <a:solidFill>
                  <a:srgbClr val="000000"/>
                </a:solidFill>
              </a:rPr>
              <a:t>、经济计量学</a:t>
            </a:r>
            <a:r>
              <a:rPr lang="en-US" altLang="zh-CN" sz="2800" b="1">
                <a:solidFill>
                  <a:srgbClr val="000000"/>
                </a:solidFill>
              </a:rPr>
              <a:t>(econometrics</a:t>
            </a:r>
            <a:r>
              <a:rPr lang="zh-CN" altLang="en-US" sz="2800" b="1">
                <a:solidFill>
                  <a:srgbClr val="000000"/>
                </a:solidFill>
              </a:rPr>
              <a:t>计量地理、及热门的生物信息</a:t>
            </a:r>
            <a:r>
              <a:rPr lang="en-US" altLang="zh-CN" sz="2800" b="1">
                <a:solidFill>
                  <a:srgbClr val="000000"/>
                </a:solidFill>
              </a:rPr>
              <a:t>(bioinformation)</a:t>
            </a:r>
            <a:r>
              <a:rPr lang="zh-CN" altLang="en-US" sz="2800" b="1">
                <a:solidFill>
                  <a:srgbClr val="000000"/>
                </a:solidFill>
              </a:rPr>
              <a:t>和数据挖掘</a:t>
            </a:r>
            <a:r>
              <a:rPr lang="en-US" altLang="zh-CN" sz="2800" b="1">
                <a:solidFill>
                  <a:srgbClr val="000000"/>
                </a:solidFill>
              </a:rPr>
              <a:t>(Data</a:t>
            </a:r>
            <a:r>
              <a:rPr lang="en-US" altLang="zh-CN" sz="2800" b="1" i="1">
                <a:solidFill>
                  <a:srgbClr val="000000"/>
                </a:solidFill>
              </a:rPr>
              <a:t> </a:t>
            </a:r>
            <a:r>
              <a:rPr lang="en-US" altLang="zh-CN" sz="2800" b="1">
                <a:solidFill>
                  <a:srgbClr val="000000"/>
                </a:solidFill>
              </a:rPr>
              <a:t>Mining</a:t>
            </a:r>
            <a:r>
              <a:rPr lang="en-US" altLang="zh-CN" sz="2800" b="1" i="1">
                <a:solidFill>
                  <a:srgbClr val="000000"/>
                </a:solidFill>
              </a:rPr>
              <a:t>)</a:t>
            </a:r>
            <a:r>
              <a:rPr lang="zh-CN" altLang="en-US" sz="2800" b="1">
                <a:solidFill>
                  <a:srgbClr val="000000"/>
                </a:solidFill>
              </a:rPr>
              <a:t>的方法</a:t>
            </a:r>
            <a:r>
              <a:rPr lang="zh-CN" altLang="en-US" sz="2800" b="1">
                <a:solidFill>
                  <a:srgbClr val="FF0000"/>
                </a:solidFill>
              </a:rPr>
              <a:t>主体都是统计</a:t>
            </a:r>
            <a:r>
              <a:rPr lang="zh-CN" altLang="en-US" sz="2800" b="1">
                <a:solidFill>
                  <a:srgbClr val="000000"/>
                </a:solidFill>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341">
                                            <p:txEl>
                                              <p:pRg st="0" end="0"/>
                                            </p:txEl>
                                          </p:spTgt>
                                        </p:tgtEl>
                                        <p:attrNameLst>
                                          <p:attrName>style.visibility</p:attrName>
                                        </p:attrNameLst>
                                      </p:cBhvr>
                                      <p:to>
                                        <p:strVal val="visible"/>
                                      </p:to>
                                    </p:set>
                                    <p:animEffect transition="in" filter="blinds(horizontal)">
                                      <p:cBhvr>
                                        <p:cTn id="7" dur="500"/>
                                        <p:tgtEl>
                                          <p:spTgt spid="143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341">
                                            <p:txEl>
                                              <p:pRg st="1" end="1"/>
                                            </p:txEl>
                                          </p:spTgt>
                                        </p:tgtEl>
                                        <p:attrNameLst>
                                          <p:attrName>style.visibility</p:attrName>
                                        </p:attrNameLst>
                                      </p:cBhvr>
                                      <p:to>
                                        <p:strVal val="visible"/>
                                      </p:to>
                                    </p:set>
                                    <p:animEffect transition="in" filter="blinds(horizontal)">
                                      <p:cBhvr>
                                        <p:cTn id="12" dur="500"/>
                                        <p:tgtEl>
                                          <p:spTgt spid="14341">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4341">
                                            <p:txEl>
                                              <p:pRg st="2" end="2"/>
                                            </p:txEl>
                                          </p:spTgt>
                                        </p:tgtEl>
                                        <p:attrNameLst>
                                          <p:attrName>style.visibility</p:attrName>
                                        </p:attrNameLst>
                                      </p:cBhvr>
                                      <p:to>
                                        <p:strVal val="visible"/>
                                      </p:to>
                                    </p:set>
                                    <p:animEffect transition="in" filter="blinds(horizontal)">
                                      <p:cBhvr>
                                        <p:cTn id="15" dur="500"/>
                                        <p:tgtEl>
                                          <p:spTgt spid="1434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4341">
                                            <p:txEl>
                                              <p:pRg st="3" end="3"/>
                                            </p:txEl>
                                          </p:spTgt>
                                        </p:tgtEl>
                                        <p:attrNameLst>
                                          <p:attrName>style.visibility</p:attrName>
                                        </p:attrNameLst>
                                      </p:cBhvr>
                                      <p:to>
                                        <p:strVal val="visible"/>
                                      </p:to>
                                    </p:set>
                                    <p:animEffect transition="in" filter="blinds(horizontal)">
                                      <p:cBhvr>
                                        <p:cTn id="20" dur="500"/>
                                        <p:tgtEl>
                                          <p:spTgt spid="143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13313"/>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24</a:t>
            </a:fld>
            <a:endParaRPr lang="zh-CN" altLang="x-none" sz="1200" dirty="0">
              <a:latin typeface="Arial Black" panose="020B0A04020102020204" pitchFamily="34" charset="0"/>
            </a:endParaRPr>
          </a:p>
        </p:txBody>
      </p:sp>
      <p:sp>
        <p:nvSpPr>
          <p:cNvPr id="23554" name="日期占位符 13314"/>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13316" name="标题 13315"/>
          <p:cNvSpPr>
            <a:spLocks noGrp="1"/>
          </p:cNvSpPr>
          <p:nvPr>
            <p:ph type="title"/>
          </p:nvPr>
        </p:nvSpPr>
        <p:spPr>
          <a:xfrm>
            <a:off x="827088" y="404813"/>
            <a:ext cx="6873875" cy="719137"/>
          </a:xfrm>
        </p:spPr>
        <p:txBody>
          <a:bodyPr wrap="square" lIns="91440" tIns="45720" rIns="91440" bIns="45720" anchor="ctr" anchorCtr="0"/>
          <a:lstStyle/>
          <a:p>
            <a:pPr eaLnBrk="1" hangingPunct="1"/>
            <a:r>
              <a:rPr lang="zh-CN" altLang="en-US" sz="3200" b="1">
                <a:solidFill>
                  <a:srgbClr val="FF0000"/>
                </a:solidFill>
                <a:latin typeface="隶书" panose="02010509060101010101" pitchFamily="49" charset="-122"/>
                <a:ea typeface="隶书" panose="02010509060101010101" pitchFamily="49" charset="-122"/>
              </a:rPr>
              <a:t>你想过下面的问题吗？</a:t>
            </a:r>
          </a:p>
        </p:txBody>
      </p:sp>
      <p:sp>
        <p:nvSpPr>
          <p:cNvPr id="13317" name="内容占位符 13316"/>
          <p:cNvSpPr>
            <a:spLocks noGrp="1"/>
          </p:cNvSpPr>
          <p:nvPr>
            <p:ph idx="4294967295"/>
          </p:nvPr>
        </p:nvSpPr>
        <p:spPr>
          <a:xfrm>
            <a:off x="395288" y="1052513"/>
            <a:ext cx="4321175" cy="2447925"/>
          </a:xfrm>
        </p:spPr>
        <p:txBody>
          <a:bodyPr anchor="t" anchorCtr="0"/>
          <a:lstStyle/>
          <a:p>
            <a:pPr eaLnBrk="1" hangingPunct="1">
              <a:lnSpc>
                <a:spcPct val="90000"/>
              </a:lnSpc>
            </a:pPr>
            <a:r>
              <a:rPr lang="zh-CN" altLang="en-US" sz="2000" b="1">
                <a:latin typeface="仿宋" panose="02010609060101010101" pitchFamily="49" charset="-122"/>
                <a:ea typeface="仿宋" panose="02010609060101010101" pitchFamily="49" charset="-122"/>
              </a:rPr>
              <a:t>如何根据抽样数据研究该年级学生的学习成绩？</a:t>
            </a:r>
          </a:p>
          <a:p>
            <a:pPr eaLnBrk="1" hangingPunct="1">
              <a:lnSpc>
                <a:spcPct val="90000"/>
              </a:lnSpc>
            </a:pPr>
            <a:r>
              <a:rPr lang="zh-CN" altLang="en-US" sz="2000" b="1">
                <a:latin typeface="仿宋" panose="02010609060101010101" pitchFamily="49" charset="-122"/>
                <a:ea typeface="仿宋" panose="02010609060101010101" pitchFamily="49" charset="-122"/>
              </a:rPr>
              <a:t>用各科成绩总和作为综合指标</a:t>
            </a:r>
            <a:r>
              <a:rPr lang="en-US" altLang="zh-CN" sz="2000" b="1">
                <a:latin typeface="仿宋" panose="02010609060101010101" pitchFamily="49" charset="-122"/>
                <a:ea typeface="仿宋" panose="02010609060101010101" pitchFamily="49" charset="-122"/>
              </a:rPr>
              <a:t>,</a:t>
            </a:r>
            <a:r>
              <a:rPr lang="zh-CN" altLang="en-US" sz="2000" b="1">
                <a:latin typeface="仿宋" panose="02010609060101010101" pitchFamily="49" charset="-122"/>
                <a:ea typeface="仿宋" panose="02010609060101010101" pitchFamily="49" charset="-122"/>
              </a:rPr>
              <a:t>比较成绩差异；</a:t>
            </a:r>
          </a:p>
          <a:p>
            <a:pPr eaLnBrk="1" hangingPunct="1">
              <a:lnSpc>
                <a:spcPct val="90000"/>
              </a:lnSpc>
            </a:pPr>
            <a:r>
              <a:rPr lang="zh-CN" altLang="en-US" sz="2000" b="1">
                <a:latin typeface="仿宋" panose="02010609060101010101" pitchFamily="49" charset="-122"/>
                <a:ea typeface="仿宋" panose="02010609060101010101" pitchFamily="49" charset="-122"/>
              </a:rPr>
              <a:t>根据各科成绩相近程度对学生进行分类</a:t>
            </a:r>
            <a:r>
              <a:rPr lang="en-US" altLang="zh-CN" sz="2000" b="1">
                <a:latin typeface="仿宋" panose="02010609060101010101" pitchFamily="49" charset="-122"/>
                <a:ea typeface="仿宋" panose="02010609060101010101" pitchFamily="49" charset="-122"/>
              </a:rPr>
              <a:t>(</a:t>
            </a:r>
            <a:r>
              <a:rPr lang="zh-CN" altLang="en-US" sz="2000" b="1">
                <a:latin typeface="仿宋" panose="02010609060101010101" pitchFamily="49" charset="-122"/>
                <a:ea typeface="仿宋" panose="02010609060101010101" pitchFamily="49" charset="-122"/>
              </a:rPr>
              <a:t>文科成绩好与理科好）；</a:t>
            </a:r>
          </a:p>
          <a:p>
            <a:pPr eaLnBrk="1" hangingPunct="1">
              <a:lnSpc>
                <a:spcPct val="90000"/>
              </a:lnSpc>
            </a:pPr>
            <a:r>
              <a:rPr lang="zh-CN" altLang="en-US" sz="2000" b="1">
                <a:latin typeface="仿宋" panose="02010609060101010101" pitchFamily="49" charset="-122"/>
                <a:ea typeface="仿宋" panose="02010609060101010101" pitchFamily="49" charset="-122"/>
              </a:rPr>
              <a:t>研究各科成绩间关系</a:t>
            </a:r>
            <a:r>
              <a:rPr lang="en-US" altLang="zh-CN" sz="2000" b="1">
                <a:latin typeface="仿宋" panose="02010609060101010101" pitchFamily="49" charset="-122"/>
                <a:ea typeface="仿宋" panose="02010609060101010101" pitchFamily="49" charset="-122"/>
              </a:rPr>
              <a:t>(</a:t>
            </a:r>
            <a:r>
              <a:rPr lang="zh-CN" altLang="en-US" sz="2000" b="1">
                <a:latin typeface="仿宋" panose="02010609060101010101" pitchFamily="49" charset="-122"/>
                <a:ea typeface="仿宋" panose="02010609060101010101" pitchFamily="49" charset="-122"/>
              </a:rPr>
              <a:t>物理与数学成绩</a:t>
            </a:r>
            <a:r>
              <a:rPr lang="en-US" altLang="zh-CN" sz="2000" b="1">
                <a:latin typeface="仿宋" panose="02010609060101010101" pitchFamily="49" charset="-122"/>
                <a:ea typeface="仿宋" panose="02010609060101010101" pitchFamily="49" charset="-122"/>
              </a:rPr>
              <a:t>,</a:t>
            </a:r>
            <a:r>
              <a:rPr lang="zh-CN" altLang="en-US" sz="2000" b="1">
                <a:latin typeface="仿宋" panose="02010609060101010101" pitchFamily="49" charset="-122"/>
                <a:ea typeface="仿宋" panose="02010609060101010101" pitchFamily="49" charset="-122"/>
              </a:rPr>
              <a:t>文科与理科成绩</a:t>
            </a:r>
            <a:r>
              <a:rPr lang="en-US" altLang="zh-CN" sz="2000" b="1">
                <a:latin typeface="仿宋" panose="02010609060101010101" pitchFamily="49" charset="-122"/>
                <a:ea typeface="仿宋" panose="02010609060101010101" pitchFamily="49" charset="-122"/>
              </a:rPr>
              <a:t>).</a:t>
            </a:r>
          </a:p>
        </p:txBody>
      </p:sp>
      <p:sp>
        <p:nvSpPr>
          <p:cNvPr id="23557" name="矩形 13317"/>
          <p:cNvSpPr/>
          <p:nvPr/>
        </p:nvSpPr>
        <p:spPr>
          <a:xfrm>
            <a:off x="0" y="2957513"/>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pic>
        <p:nvPicPr>
          <p:cNvPr id="13319" name="图片 13318" descr="9557700031599701461392.wmf"/>
          <p:cNvPicPr>
            <a:picLocks noChangeAspect="1"/>
          </p:cNvPicPr>
          <p:nvPr/>
        </p:nvPicPr>
        <p:blipFill>
          <a:blip r:embed="rId2"/>
          <a:stretch>
            <a:fillRect/>
          </a:stretch>
        </p:blipFill>
        <p:spPr>
          <a:xfrm>
            <a:off x="755650" y="3878263"/>
            <a:ext cx="3816350" cy="2236787"/>
          </a:xfrm>
          <a:prstGeom prst="rect">
            <a:avLst/>
          </a:prstGeom>
          <a:noFill/>
          <a:ln w="9525">
            <a:noFill/>
          </a:ln>
        </p:spPr>
      </p:pic>
      <p:sp>
        <p:nvSpPr>
          <p:cNvPr id="13320" name="矩形 13319"/>
          <p:cNvSpPr/>
          <p:nvPr/>
        </p:nvSpPr>
        <p:spPr>
          <a:xfrm>
            <a:off x="4932363" y="1052513"/>
            <a:ext cx="4032250" cy="2230437"/>
          </a:xfrm>
          <a:prstGeom prst="rect">
            <a:avLst/>
          </a:prstGeom>
          <a:noFill/>
          <a:ln w="9525" cap="flat" cmpd="sng">
            <a:solidFill>
              <a:schemeClr val="bg2"/>
            </a:solidFill>
            <a:prstDash val="solid"/>
            <a:miter/>
            <a:headEnd type="none" w="med" len="med"/>
            <a:tailEnd type="none" w="med" len="med"/>
          </a:ln>
        </p:spPr>
        <p:txBody>
          <a:bodyPr anchor="t" anchorCtr="0">
            <a:spAutoFit/>
          </a:bodyPr>
          <a:lstStyle/>
          <a:p>
            <a:r>
              <a:rPr lang="zh-CN" altLang="en-US" b="1">
                <a:latin typeface="Arial" panose="020B0604020202020204" pitchFamily="34" charset="0"/>
                <a:ea typeface="宋体" panose="02010600030101010101" pitchFamily="2" charset="-122"/>
              </a:rPr>
              <a:t>某年级抽</a:t>
            </a:r>
            <a:r>
              <a:rPr lang="en-US" altLang="zh-CN" b="1">
                <a:latin typeface="Arial" panose="020B0604020202020204" pitchFamily="34" charset="0"/>
                <a:ea typeface="宋体" panose="02010600030101010101" pitchFamily="2" charset="-122"/>
              </a:rPr>
              <a:t>6</a:t>
            </a:r>
            <a:r>
              <a:rPr lang="zh-CN" altLang="en-US" b="1">
                <a:latin typeface="Arial" panose="020B0604020202020204" pitchFamily="34" charset="0"/>
                <a:ea typeface="宋体" panose="02010600030101010101" pitchFamily="2" charset="-122"/>
              </a:rPr>
              <a:t>名学生</a:t>
            </a:r>
            <a:r>
              <a:rPr lang="en-US" altLang="zh-CN" b="1">
                <a:latin typeface="Arial" panose="020B0604020202020204" pitchFamily="34" charset="0"/>
                <a:ea typeface="宋体" panose="02010600030101010101" pitchFamily="2" charset="-122"/>
              </a:rPr>
              <a:t>5 </a:t>
            </a:r>
            <a:r>
              <a:rPr lang="zh-CN" altLang="en-US" b="1">
                <a:latin typeface="Arial" panose="020B0604020202020204" pitchFamily="34" charset="0"/>
                <a:ea typeface="宋体" panose="02010600030101010101" pitchFamily="2" charset="-122"/>
              </a:rPr>
              <a:t>门课期末成绩</a:t>
            </a:r>
            <a:endParaRPr lang="zh-CN" altLang="en-US" b="1" u="sng">
              <a:latin typeface="Arial" panose="020B0604020202020204" pitchFamily="34" charset="0"/>
              <a:ea typeface="宋体" panose="02010600030101010101" pitchFamily="2" charset="-122"/>
            </a:endParaRPr>
          </a:p>
          <a:p>
            <a:pPr>
              <a:spcBef>
                <a:spcPct val="30000"/>
              </a:spcBef>
            </a:pPr>
            <a:r>
              <a:rPr lang="zh-CN" altLang="en-US" sz="1600" b="1">
                <a:solidFill>
                  <a:schemeClr val="bg2"/>
                </a:solidFill>
                <a:latin typeface="Arial" panose="020B0604020202020204" pitchFamily="34" charset="0"/>
                <a:ea typeface="宋体" panose="02010600030101010101" pitchFamily="2" charset="-122"/>
              </a:rPr>
              <a:t>序号</a:t>
            </a:r>
            <a:r>
              <a:rPr lang="zh-CN" altLang="en-US" b="1">
                <a:solidFill>
                  <a:schemeClr val="bg2"/>
                </a:solidFill>
                <a:latin typeface="Arial" panose="020B0604020202020204" pitchFamily="34" charset="0"/>
                <a:ea typeface="宋体" panose="02010600030101010101" pitchFamily="2" charset="-122"/>
              </a:rPr>
              <a:t>   政治    语文   外语    数学   物理</a:t>
            </a:r>
            <a:r>
              <a:rPr lang="zh-CN" altLang="en-US" u="sng">
                <a:latin typeface="Arial" panose="020B0604020202020204" pitchFamily="34" charset="0"/>
                <a:ea typeface="宋体" panose="02010600030101010101" pitchFamily="2" charset="-122"/>
              </a:rPr>
              <a:t>  </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  </a:t>
            </a:r>
            <a:r>
              <a:rPr lang="en-US" altLang="zh-CN" sz="1600">
                <a:latin typeface="Arial" panose="020B0604020202020204" pitchFamily="34" charset="0"/>
                <a:ea typeface="宋体" panose="02010600030101010101" pitchFamily="2" charset="-122"/>
              </a:rPr>
              <a:t>1        99         94        93       100     100</a:t>
            </a:r>
          </a:p>
          <a:p>
            <a:r>
              <a:rPr lang="en-US" altLang="zh-CN" sz="1600">
                <a:latin typeface="Arial" panose="020B0604020202020204" pitchFamily="34" charset="0"/>
                <a:ea typeface="宋体" panose="02010600030101010101" pitchFamily="2" charset="-122"/>
              </a:rPr>
              <a:t>   2        99        88        96        99       97</a:t>
            </a:r>
          </a:p>
          <a:p>
            <a:r>
              <a:rPr lang="en-US" altLang="zh-CN" sz="1600">
                <a:latin typeface="Arial" panose="020B0604020202020204" pitchFamily="34" charset="0"/>
                <a:ea typeface="宋体" panose="02010600030101010101" pitchFamily="2" charset="-122"/>
              </a:rPr>
              <a:t>   3        100      98        81        96      100</a:t>
            </a:r>
          </a:p>
          <a:p>
            <a:r>
              <a:rPr lang="en-US" altLang="zh-CN" sz="1600">
                <a:latin typeface="Arial" panose="020B0604020202020204" pitchFamily="34" charset="0"/>
                <a:ea typeface="宋体" panose="02010600030101010101" pitchFamily="2" charset="-122"/>
              </a:rPr>
              <a:t>   4        93        88        88        99       96</a:t>
            </a:r>
          </a:p>
          <a:p>
            <a:r>
              <a:rPr lang="en-US" altLang="zh-CN" sz="1600">
                <a:latin typeface="Arial" panose="020B0604020202020204" pitchFamily="34" charset="0"/>
                <a:ea typeface="宋体" panose="02010600030101010101" pitchFamily="2" charset="-122"/>
              </a:rPr>
              <a:t>   5       100       91        72        96       78</a:t>
            </a:r>
          </a:p>
          <a:p>
            <a:r>
              <a:rPr lang="en-US" altLang="zh-CN" sz="1600">
                <a:latin typeface="Arial" panose="020B0604020202020204" pitchFamily="34" charset="0"/>
                <a:ea typeface="宋体" panose="02010600030101010101" pitchFamily="2" charset="-122"/>
              </a:rPr>
              <a:t>   6        75        73        88        97       89</a:t>
            </a:r>
          </a:p>
        </p:txBody>
      </p:sp>
      <p:sp>
        <p:nvSpPr>
          <p:cNvPr id="13321" name="圆角矩形标注 13320"/>
          <p:cNvSpPr/>
          <p:nvPr/>
        </p:nvSpPr>
        <p:spPr>
          <a:xfrm>
            <a:off x="5580063" y="5084763"/>
            <a:ext cx="3167062" cy="1296987"/>
          </a:xfrm>
          <a:prstGeom prst="wedgeRoundRectCallout">
            <a:avLst>
              <a:gd name="adj1" fmla="val -80676"/>
              <a:gd name="adj2" fmla="val -14870"/>
              <a:gd name="adj3" fmla="val 16667"/>
            </a:avLst>
          </a:prstGeom>
          <a:solidFill>
            <a:srgbClr val="FFFF99"/>
          </a:solidFill>
          <a:ln w="9525" cap="flat" cmpd="sng">
            <a:solidFill>
              <a:schemeClr val="tx1"/>
            </a:solidFill>
            <a:prstDash val="solid"/>
            <a:miter/>
            <a:headEnd type="none" w="med" len="med"/>
            <a:tailEnd type="none" w="med" len="med"/>
          </a:ln>
        </p:spPr>
        <p:txBody>
          <a:bodyPr anchor="t" anchorCtr="0"/>
          <a:lstStyle/>
          <a:p>
            <a:pPr algn="ctr">
              <a:lnSpc>
                <a:spcPct val="120000"/>
              </a:lnSpc>
              <a:spcBef>
                <a:spcPct val="10000"/>
              </a:spcBef>
            </a:pPr>
            <a:r>
              <a:rPr lang="zh-CN" altLang="en-US" b="1">
                <a:solidFill>
                  <a:srgbClr val="000000"/>
                </a:solidFill>
                <a:latin typeface="仿宋" panose="02010609060101010101" pitchFamily="49" charset="-122"/>
                <a:ea typeface="仿宋" panose="02010609060101010101" pitchFamily="49" charset="-122"/>
              </a:rPr>
              <a:t>统计分析是以各变量</a:t>
            </a:r>
            <a:r>
              <a:rPr lang="en-US" altLang="zh-CN" b="1">
                <a:solidFill>
                  <a:srgbClr val="000000"/>
                </a:solidFill>
                <a:latin typeface="仿宋" panose="02010609060101010101" pitchFamily="49" charset="-122"/>
                <a:ea typeface="仿宋" panose="02010609060101010101" pitchFamily="49" charset="-122"/>
              </a:rPr>
              <a:t>n</a:t>
            </a:r>
            <a:r>
              <a:rPr lang="zh-CN" altLang="en-US" b="1">
                <a:solidFill>
                  <a:srgbClr val="000000"/>
                </a:solidFill>
                <a:latin typeface="仿宋" panose="02010609060101010101" pitchFamily="49" charset="-122"/>
                <a:ea typeface="仿宋" panose="02010609060101010101" pitchFamily="49" charset="-122"/>
              </a:rPr>
              <a:t>次观测组成的</a:t>
            </a:r>
            <a:r>
              <a:rPr lang="zh-CN" altLang="en-US" b="1">
                <a:solidFill>
                  <a:srgbClr val="FF0000"/>
                </a:solidFill>
                <a:latin typeface="仿宋" panose="02010609060101010101" pitchFamily="49" charset="-122"/>
                <a:ea typeface="仿宋" panose="02010609060101010101" pitchFamily="49" charset="-122"/>
              </a:rPr>
              <a:t>数据</a:t>
            </a:r>
            <a:r>
              <a:rPr lang="zh-CN" altLang="en-US" b="1">
                <a:solidFill>
                  <a:srgbClr val="000000"/>
                </a:solidFill>
                <a:latin typeface="仿宋" panose="02010609060101010101" pitchFamily="49" charset="-122"/>
                <a:ea typeface="仿宋" panose="02010609060101010101" pitchFamily="49" charset="-122"/>
              </a:rPr>
              <a:t>矩阵为依据</a:t>
            </a:r>
            <a:r>
              <a:rPr lang="en-US" altLang="zh-CN" b="1">
                <a:solidFill>
                  <a:srgbClr val="000000"/>
                </a:solidFill>
                <a:latin typeface="仿宋" panose="02010609060101010101" pitchFamily="49" charset="-122"/>
                <a:ea typeface="仿宋" panose="02010609060101010101" pitchFamily="49" charset="-122"/>
              </a:rPr>
              <a:t>,</a:t>
            </a:r>
            <a:r>
              <a:rPr lang="zh-CN" altLang="en-US" b="1">
                <a:solidFill>
                  <a:srgbClr val="000000"/>
                </a:solidFill>
                <a:latin typeface="仿宋" panose="02010609060101010101" pitchFamily="49" charset="-122"/>
                <a:ea typeface="仿宋" panose="02010609060101010101" pitchFamily="49" charset="-122"/>
              </a:rPr>
              <a:t>依实际问题需要进行分析</a:t>
            </a:r>
            <a:endParaRPr lang="zh-CN" altLang="en-US" b="1">
              <a:solidFill>
                <a:srgbClr val="000000"/>
              </a:solidFill>
              <a:latin typeface="Arial" panose="020B0604020202020204" pitchFamily="34" charset="0"/>
              <a:ea typeface="宋体" panose="02010600030101010101" pitchFamily="2" charset="-122"/>
            </a:endParaRPr>
          </a:p>
        </p:txBody>
      </p:sp>
      <p:sp>
        <p:nvSpPr>
          <p:cNvPr id="13322" name="矩形 13321"/>
          <p:cNvSpPr/>
          <p:nvPr/>
        </p:nvSpPr>
        <p:spPr>
          <a:xfrm>
            <a:off x="2339975" y="6165850"/>
            <a:ext cx="1296988" cy="396875"/>
          </a:xfrm>
          <a:prstGeom prst="rect">
            <a:avLst/>
          </a:prstGeom>
          <a:noFill/>
          <a:ln w="9525">
            <a:noFill/>
          </a:ln>
        </p:spPr>
        <p:txBody>
          <a:bodyPr anchor="t" anchorCtr="0">
            <a:spAutoFit/>
          </a:bodyPr>
          <a:lstStyle/>
          <a:p>
            <a:r>
              <a:rPr lang="zh-CN" altLang="en-US" sz="2000" b="1">
                <a:solidFill>
                  <a:schemeClr val="bg2"/>
                </a:solidFill>
                <a:latin typeface="Arial" panose="020B0604020202020204" pitchFamily="34" charset="0"/>
                <a:ea typeface="微软雅黑" panose="020B0503020204020204" pitchFamily="34" charset="-122"/>
              </a:rPr>
              <a:t>数据矩阵</a:t>
            </a:r>
          </a:p>
        </p:txBody>
      </p:sp>
      <p:sp>
        <p:nvSpPr>
          <p:cNvPr id="13323" name="圆角矩形标注 13322"/>
          <p:cNvSpPr/>
          <p:nvPr/>
        </p:nvSpPr>
        <p:spPr>
          <a:xfrm>
            <a:off x="5651500" y="3716338"/>
            <a:ext cx="3024188" cy="1152525"/>
          </a:xfrm>
          <a:prstGeom prst="wedgeRoundRectCallout">
            <a:avLst>
              <a:gd name="adj1" fmla="val -86065"/>
              <a:gd name="adj2" fmla="val -17079"/>
              <a:gd name="adj3" fmla="val 16667"/>
            </a:avLst>
          </a:prstGeom>
          <a:solidFill>
            <a:schemeClr val="bg1"/>
          </a:solidFill>
          <a:ln w="9525" cap="flat" cmpd="sng">
            <a:solidFill>
              <a:schemeClr val="bg2"/>
            </a:solidFill>
            <a:prstDash val="solid"/>
            <a:miter/>
            <a:headEnd type="none" w="med" len="med"/>
            <a:tailEnd type="none" w="med" len="med"/>
          </a:ln>
        </p:spPr>
        <p:txBody>
          <a:bodyPr anchor="t" anchorCtr="0"/>
          <a:lstStyle/>
          <a:p>
            <a:r>
              <a:rPr lang="en-US" altLang="zh-CN" b="1">
                <a:latin typeface="仿宋" panose="02010609060101010101" pitchFamily="49" charset="-122"/>
                <a:ea typeface="仿宋" panose="02010609060101010101" pitchFamily="49" charset="-122"/>
              </a:rPr>
              <a:t>“</a:t>
            </a:r>
            <a:r>
              <a:rPr lang="zh-CN" altLang="en-US" b="1">
                <a:solidFill>
                  <a:srgbClr val="FF0000"/>
                </a:solidFill>
                <a:latin typeface="仿宋" panose="02010609060101010101" pitchFamily="49" charset="-122"/>
                <a:ea typeface="仿宋" panose="02010609060101010101" pitchFamily="49" charset="-122"/>
              </a:rPr>
              <a:t>数据！数据</a:t>
            </a:r>
            <a:r>
              <a:rPr lang="en-US" altLang="zh-CN" b="1">
                <a:solidFill>
                  <a:srgbClr val="FF0000"/>
                </a:solidFill>
                <a:latin typeface="仿宋" panose="02010609060101010101" pitchFamily="49" charset="-122"/>
                <a:ea typeface="仿宋" panose="02010609060101010101" pitchFamily="49" charset="-122"/>
              </a:rPr>
              <a:t>!</a:t>
            </a:r>
            <a:r>
              <a:rPr lang="zh-CN" altLang="en-US" b="1">
                <a:solidFill>
                  <a:srgbClr val="FF0000"/>
                </a:solidFill>
                <a:latin typeface="仿宋" panose="02010609060101010101" pitchFamily="49" charset="-122"/>
                <a:ea typeface="仿宋" panose="02010609060101010101" pitchFamily="49" charset="-122"/>
              </a:rPr>
              <a:t>数据</a:t>
            </a:r>
            <a:r>
              <a:rPr lang="en-US" altLang="zh-CN" b="1">
                <a:solidFill>
                  <a:srgbClr val="FF0000"/>
                </a:solidFill>
                <a:latin typeface="仿宋" panose="02010609060101010101" pitchFamily="49" charset="-122"/>
                <a:ea typeface="仿宋" panose="02010609060101010101" pitchFamily="49" charset="-122"/>
              </a:rPr>
              <a:t>!</a:t>
            </a:r>
            <a:r>
              <a:rPr lang="en-US" altLang="zh-CN" b="1">
                <a:latin typeface="Arial" panose="020B0604020202020204" pitchFamily="34" charset="0"/>
                <a:ea typeface="宋体" panose="02010600030101010101" pitchFamily="2" charset="-122"/>
              </a:rPr>
              <a:t>”</a:t>
            </a:r>
            <a:r>
              <a:rPr lang="zh-CN" altLang="en-US" b="1">
                <a:latin typeface="仿宋" panose="02010609060101010101" pitchFamily="49" charset="-122"/>
                <a:ea typeface="仿宋" panose="02010609060101010101" pitchFamily="49" charset="-122"/>
              </a:rPr>
              <a:t>、</a:t>
            </a:r>
            <a:r>
              <a:rPr lang="zh-CN" altLang="en-US" b="1">
                <a:latin typeface="Arial" panose="020B0604020202020204" pitchFamily="34" charset="0"/>
                <a:ea typeface="宋体" panose="02010600030101010101" pitchFamily="2" charset="-122"/>
              </a:rPr>
              <a:t>“</a:t>
            </a:r>
            <a:r>
              <a:rPr lang="zh-CN" altLang="en-US" b="1">
                <a:latin typeface="仿宋" panose="02010609060101010101" pitchFamily="49" charset="-122"/>
                <a:ea typeface="仿宋" panose="02010609060101010101" pitchFamily="49" charset="-122"/>
              </a:rPr>
              <a:t>我不能做无米之炊！</a:t>
            </a:r>
            <a:r>
              <a:rPr lang="zh-CN" altLang="en-US" b="1">
                <a:latin typeface="Arial" panose="020B0604020202020204" pitchFamily="34" charset="0"/>
                <a:ea typeface="宋体" panose="02010600030101010101" pitchFamily="2" charset="-122"/>
              </a:rPr>
              <a:t>”</a:t>
            </a:r>
            <a:r>
              <a:rPr lang="en-US" altLang="zh-CN">
                <a:latin typeface="仿宋" panose="02010609060101010101" pitchFamily="49" charset="-122"/>
                <a:ea typeface="仿宋" panose="02010609060101010101" pitchFamily="49" charset="-122"/>
              </a:rPr>
              <a:t>—</a:t>
            </a:r>
            <a:r>
              <a:rPr lang="en-US" altLang="zh-CN">
                <a:solidFill>
                  <a:schemeClr val="tx2"/>
                </a:solidFill>
                <a:latin typeface="仿宋" panose="02010609060101010101" pitchFamily="49" charset="-122"/>
                <a:ea typeface="仿宋" panose="02010609060101010101" pitchFamily="49" charset="-122"/>
              </a:rPr>
              <a:t>Sherlock·</a:t>
            </a:r>
            <a:r>
              <a:rPr lang="zh-CN" altLang="en-US" b="1">
                <a:solidFill>
                  <a:schemeClr val="tx2"/>
                </a:solidFill>
                <a:latin typeface="仿宋" panose="02010609060101010101" pitchFamily="49" charset="-122"/>
                <a:ea typeface="仿宋" panose="02010609060101010101" pitchFamily="49" charset="-122"/>
              </a:rPr>
              <a:t>福尔摩斯</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blinds(horizontal)">
                                      <p:cBhvr>
                                        <p:cTn id="7" dur="500"/>
                                        <p:tgtEl>
                                          <p:spTgt spid="133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320"/>
                                        </p:tgtEl>
                                        <p:attrNameLst>
                                          <p:attrName>style.visibility</p:attrName>
                                        </p:attrNameLst>
                                      </p:cBhvr>
                                      <p:to>
                                        <p:strVal val="visible"/>
                                      </p:to>
                                    </p:set>
                                    <p:animEffect transition="in" filter="blinds(horizontal)">
                                      <p:cBhvr>
                                        <p:cTn id="12" dur="500"/>
                                        <p:tgtEl>
                                          <p:spTgt spid="133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317">
                                            <p:txEl>
                                              <p:pRg st="0" end="0"/>
                                            </p:txEl>
                                          </p:spTgt>
                                        </p:tgtEl>
                                        <p:attrNameLst>
                                          <p:attrName>style.visibility</p:attrName>
                                        </p:attrNameLst>
                                      </p:cBhvr>
                                      <p:to>
                                        <p:strVal val="visible"/>
                                      </p:to>
                                    </p:set>
                                    <p:animEffect transition="in" filter="blinds(horizontal)">
                                      <p:cBhvr>
                                        <p:cTn id="17" dur="500"/>
                                        <p:tgtEl>
                                          <p:spTgt spid="13317">
                                            <p:txEl>
                                              <p:pRg st="0" end="0"/>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3317">
                                            <p:txEl>
                                              <p:pRg st="1" end="1"/>
                                            </p:txEl>
                                          </p:spTgt>
                                        </p:tgtEl>
                                        <p:attrNameLst>
                                          <p:attrName>style.visibility</p:attrName>
                                        </p:attrNameLst>
                                      </p:cBhvr>
                                      <p:to>
                                        <p:strVal val="visible"/>
                                      </p:to>
                                    </p:set>
                                    <p:animEffect transition="in" filter="blinds(horizontal)">
                                      <p:cBhvr>
                                        <p:cTn id="20" dur="500"/>
                                        <p:tgtEl>
                                          <p:spTgt spid="13317">
                                            <p:txEl>
                                              <p:pRg st="1" end="1"/>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13317">
                                            <p:txEl>
                                              <p:pRg st="2" end="2"/>
                                            </p:txEl>
                                          </p:spTgt>
                                        </p:tgtEl>
                                        <p:attrNameLst>
                                          <p:attrName>style.visibility</p:attrName>
                                        </p:attrNameLst>
                                      </p:cBhvr>
                                      <p:to>
                                        <p:strVal val="visible"/>
                                      </p:to>
                                    </p:set>
                                    <p:animEffect transition="in" filter="blinds(horizontal)">
                                      <p:cBhvr>
                                        <p:cTn id="23" dur="500"/>
                                        <p:tgtEl>
                                          <p:spTgt spid="13317">
                                            <p:txEl>
                                              <p:pRg st="2" end="2"/>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3317">
                                            <p:txEl>
                                              <p:pRg st="3" end="3"/>
                                            </p:txEl>
                                          </p:spTgt>
                                        </p:tgtEl>
                                        <p:attrNameLst>
                                          <p:attrName>style.visibility</p:attrName>
                                        </p:attrNameLst>
                                      </p:cBhvr>
                                      <p:to>
                                        <p:strVal val="visible"/>
                                      </p:to>
                                    </p:set>
                                    <p:animEffect transition="in" filter="blinds(horizontal)">
                                      <p:cBhvr>
                                        <p:cTn id="26" dur="500"/>
                                        <p:tgtEl>
                                          <p:spTgt spid="1331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3319"/>
                                        </p:tgtEl>
                                        <p:attrNameLst>
                                          <p:attrName>style.visibility</p:attrName>
                                        </p:attrNameLst>
                                      </p:cBhvr>
                                      <p:to>
                                        <p:strVal val="visible"/>
                                      </p:to>
                                    </p:set>
                                    <p:animEffect transition="in" filter="blinds(horizontal)">
                                      <p:cBhvr>
                                        <p:cTn id="31" dur="500"/>
                                        <p:tgtEl>
                                          <p:spTgt spid="13319"/>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3322"/>
                                        </p:tgtEl>
                                        <p:attrNameLst>
                                          <p:attrName>style.visibility</p:attrName>
                                        </p:attrNameLst>
                                      </p:cBhvr>
                                      <p:to>
                                        <p:strVal val="visible"/>
                                      </p:to>
                                    </p:set>
                                    <p:animEffect transition="in" filter="blinds(horizontal)">
                                      <p:cBhvr>
                                        <p:cTn id="36" dur="500"/>
                                        <p:tgtEl>
                                          <p:spTgt spid="13322"/>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3321"/>
                                        </p:tgtEl>
                                        <p:attrNameLst>
                                          <p:attrName>style.visibility</p:attrName>
                                        </p:attrNameLst>
                                      </p:cBhvr>
                                      <p:to>
                                        <p:strVal val="visible"/>
                                      </p:to>
                                    </p:set>
                                    <p:animEffect transition="in" filter="blinds(horizontal)">
                                      <p:cBhvr>
                                        <p:cTn id="41" dur="500"/>
                                        <p:tgtEl>
                                          <p:spTgt spid="13321"/>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3323"/>
                                        </p:tgtEl>
                                        <p:attrNameLst>
                                          <p:attrName>style.visibility</p:attrName>
                                        </p:attrNameLst>
                                      </p:cBhvr>
                                      <p:to>
                                        <p:strVal val="visible"/>
                                      </p:to>
                                    </p:set>
                                    <p:animEffect transition="in" filter="blinds(horizontal)">
                                      <p:cBhvr>
                                        <p:cTn id="46" dur="500"/>
                                        <p:tgtEl>
                                          <p:spTgt spid="13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animBg="1"/>
      <p:bldP spid="13320" grpId="0" animBg="1"/>
      <p:bldP spid="13321" grpId="0" animBg="1"/>
      <p:bldP spid="13322" grpId="0" animBg="1"/>
      <p:bldP spid="133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灯片编号占位符 15361"/>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25</a:t>
            </a:fld>
            <a:endParaRPr lang="zh-CN" altLang="x-none" sz="1200" dirty="0">
              <a:latin typeface="Arial Black" panose="020B0A04020102020204" pitchFamily="34" charset="0"/>
            </a:endParaRPr>
          </a:p>
        </p:txBody>
      </p:sp>
      <p:sp>
        <p:nvSpPr>
          <p:cNvPr id="24578" name="日期占位符 15362"/>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grpSp>
        <p:nvGrpSpPr>
          <p:cNvPr id="24579" name="组合 15363"/>
          <p:cNvGrpSpPr/>
          <p:nvPr/>
        </p:nvGrpSpPr>
        <p:grpSpPr>
          <a:xfrm>
            <a:off x="323850" y="620713"/>
            <a:ext cx="8496300" cy="5256212"/>
            <a:chOff x="204" y="391"/>
            <a:chExt cx="5352" cy="3311"/>
          </a:xfrm>
        </p:grpSpPr>
        <p:grpSp>
          <p:nvGrpSpPr>
            <p:cNvPr id="24580" name="组合 15364"/>
            <p:cNvGrpSpPr>
              <a:grpSpLocks noChangeAspect="1"/>
            </p:cNvGrpSpPr>
            <p:nvPr/>
          </p:nvGrpSpPr>
          <p:grpSpPr>
            <a:xfrm>
              <a:off x="204" y="391"/>
              <a:ext cx="5352" cy="3311"/>
              <a:chOff x="204" y="391"/>
              <a:chExt cx="5352" cy="3311"/>
            </a:xfrm>
          </p:grpSpPr>
          <p:sp>
            <p:nvSpPr>
              <p:cNvPr id="24581" name="矩形 15365"/>
              <p:cNvSpPr>
                <a:spLocks noChangeAspect="1"/>
              </p:cNvSpPr>
              <p:nvPr/>
            </p:nvSpPr>
            <p:spPr>
              <a:xfrm>
                <a:off x="204" y="391"/>
                <a:ext cx="5352" cy="3311"/>
              </a:xfrm>
              <a:prstGeom prst="rect">
                <a:avLst/>
              </a:prstGeom>
              <a:noFill/>
              <a:ln w="9525">
                <a:noFill/>
              </a:ln>
            </p:spPr>
            <p:txBody>
              <a:bodyPr anchor="t" anchorCtr="0"/>
              <a:lstStyle/>
              <a:p>
                <a:endParaRPr lang="zh-CN" altLang="en-US">
                  <a:latin typeface="Arial" panose="020B0604020202020204" pitchFamily="34" charset="0"/>
                  <a:ea typeface="宋体" panose="02010600030101010101" pitchFamily="2" charset="-122"/>
                </a:endParaRPr>
              </a:p>
            </p:txBody>
          </p:sp>
          <p:cxnSp>
            <p:nvCxnSpPr>
              <p:cNvPr id="24582" name="肘形连接符 15366"/>
              <p:cNvCxnSpPr>
                <a:stCxn id="24620" idx="1"/>
                <a:endCxn id="24603" idx="2"/>
              </p:cNvCxnSpPr>
              <p:nvPr/>
            </p:nvCxnSpPr>
            <p:spPr>
              <a:xfrm rot="10800000">
                <a:off x="3853" y="1112"/>
                <a:ext cx="243" cy="2447"/>
              </a:xfrm>
              <a:prstGeom prst="bentConnector2">
                <a:avLst/>
              </a:prstGeom>
              <a:ln w="28575" cap="flat" cmpd="sng">
                <a:solidFill>
                  <a:schemeClr val="tx1"/>
                </a:solidFill>
                <a:prstDash val="solid"/>
                <a:miter/>
                <a:headEnd type="none" w="med" len="med"/>
                <a:tailEnd type="none" w="med" len="med"/>
              </a:ln>
            </p:spPr>
          </p:cxnSp>
          <p:cxnSp>
            <p:nvCxnSpPr>
              <p:cNvPr id="24583" name="肘形连接符 15367"/>
              <p:cNvCxnSpPr>
                <a:stCxn id="24619" idx="3"/>
                <a:endCxn id="24603" idx="2"/>
              </p:cNvCxnSpPr>
              <p:nvPr/>
            </p:nvCxnSpPr>
            <p:spPr>
              <a:xfrm flipV="1">
                <a:off x="3610" y="1112"/>
                <a:ext cx="243" cy="2447"/>
              </a:xfrm>
              <a:prstGeom prst="bentConnector2">
                <a:avLst/>
              </a:prstGeom>
              <a:ln w="28575" cap="flat" cmpd="sng">
                <a:solidFill>
                  <a:schemeClr val="tx1"/>
                </a:solidFill>
                <a:prstDash val="solid"/>
                <a:miter/>
                <a:headEnd type="none" w="med" len="med"/>
                <a:tailEnd type="none" w="med" len="med"/>
              </a:ln>
            </p:spPr>
          </p:cxnSp>
          <p:cxnSp>
            <p:nvCxnSpPr>
              <p:cNvPr id="24584" name="肘形连接符 15368"/>
              <p:cNvCxnSpPr>
                <a:stCxn id="24618" idx="1"/>
                <a:endCxn id="24603" idx="2"/>
              </p:cNvCxnSpPr>
              <p:nvPr/>
            </p:nvCxnSpPr>
            <p:spPr>
              <a:xfrm rot="10800000">
                <a:off x="3853" y="1112"/>
                <a:ext cx="243" cy="2014"/>
              </a:xfrm>
              <a:prstGeom prst="bentConnector2">
                <a:avLst/>
              </a:prstGeom>
              <a:ln w="28575" cap="flat" cmpd="sng">
                <a:solidFill>
                  <a:schemeClr val="tx1"/>
                </a:solidFill>
                <a:prstDash val="solid"/>
                <a:miter/>
                <a:headEnd type="none" w="med" len="med"/>
                <a:tailEnd type="none" w="med" len="med"/>
              </a:ln>
            </p:spPr>
          </p:cxnSp>
          <p:cxnSp>
            <p:nvCxnSpPr>
              <p:cNvPr id="24585" name="肘形连接符 15369"/>
              <p:cNvCxnSpPr>
                <a:stCxn id="24617" idx="3"/>
                <a:endCxn id="24603" idx="2"/>
              </p:cNvCxnSpPr>
              <p:nvPr/>
            </p:nvCxnSpPr>
            <p:spPr>
              <a:xfrm flipV="1">
                <a:off x="3610" y="1112"/>
                <a:ext cx="243" cy="2014"/>
              </a:xfrm>
              <a:prstGeom prst="bentConnector2">
                <a:avLst/>
              </a:prstGeom>
              <a:ln w="28575" cap="flat" cmpd="sng">
                <a:solidFill>
                  <a:schemeClr val="tx1"/>
                </a:solidFill>
                <a:prstDash val="solid"/>
                <a:miter/>
                <a:headEnd type="none" w="med" len="med"/>
                <a:tailEnd type="none" w="med" len="med"/>
              </a:ln>
            </p:spPr>
          </p:cxnSp>
          <p:cxnSp>
            <p:nvCxnSpPr>
              <p:cNvPr id="24586" name="肘形连接符 15370"/>
              <p:cNvCxnSpPr>
                <a:stCxn id="24616" idx="1"/>
                <a:endCxn id="24603" idx="2"/>
              </p:cNvCxnSpPr>
              <p:nvPr/>
            </p:nvCxnSpPr>
            <p:spPr>
              <a:xfrm rot="10800000">
                <a:off x="3853" y="1112"/>
                <a:ext cx="243" cy="1583"/>
              </a:xfrm>
              <a:prstGeom prst="bentConnector2">
                <a:avLst/>
              </a:prstGeom>
              <a:ln w="28575" cap="flat" cmpd="sng">
                <a:solidFill>
                  <a:schemeClr val="tx1"/>
                </a:solidFill>
                <a:prstDash val="solid"/>
                <a:miter/>
                <a:headEnd type="none" w="med" len="med"/>
                <a:tailEnd type="none" w="med" len="med"/>
              </a:ln>
            </p:spPr>
          </p:cxnSp>
          <p:cxnSp>
            <p:nvCxnSpPr>
              <p:cNvPr id="24587" name="肘形连接符 15371"/>
              <p:cNvCxnSpPr>
                <a:stCxn id="24615" idx="3"/>
                <a:endCxn id="24603" idx="2"/>
              </p:cNvCxnSpPr>
              <p:nvPr/>
            </p:nvCxnSpPr>
            <p:spPr>
              <a:xfrm flipV="1">
                <a:off x="3610" y="1112"/>
                <a:ext cx="243" cy="1583"/>
              </a:xfrm>
              <a:prstGeom prst="bentConnector2">
                <a:avLst/>
              </a:prstGeom>
              <a:ln w="28575" cap="flat" cmpd="sng">
                <a:solidFill>
                  <a:schemeClr val="tx1"/>
                </a:solidFill>
                <a:prstDash val="solid"/>
                <a:miter/>
                <a:headEnd type="none" w="med" len="med"/>
                <a:tailEnd type="none" w="med" len="med"/>
              </a:ln>
            </p:spPr>
          </p:cxnSp>
          <p:cxnSp>
            <p:nvCxnSpPr>
              <p:cNvPr id="24588" name="肘形连接符 15372"/>
              <p:cNvCxnSpPr>
                <a:stCxn id="24614" idx="1"/>
                <a:endCxn id="24603" idx="2"/>
              </p:cNvCxnSpPr>
              <p:nvPr/>
            </p:nvCxnSpPr>
            <p:spPr>
              <a:xfrm rot="10800000">
                <a:off x="3853" y="1112"/>
                <a:ext cx="243" cy="1150"/>
              </a:xfrm>
              <a:prstGeom prst="bentConnector2">
                <a:avLst/>
              </a:prstGeom>
              <a:ln w="28575" cap="flat" cmpd="sng">
                <a:solidFill>
                  <a:schemeClr val="tx1"/>
                </a:solidFill>
                <a:prstDash val="solid"/>
                <a:miter/>
                <a:headEnd type="none" w="med" len="med"/>
                <a:tailEnd type="none" w="med" len="med"/>
              </a:ln>
            </p:spPr>
          </p:cxnSp>
          <p:cxnSp>
            <p:nvCxnSpPr>
              <p:cNvPr id="24589" name="肘形连接符 15373"/>
              <p:cNvCxnSpPr>
                <a:stCxn id="24613" idx="3"/>
                <a:endCxn id="24603" idx="2"/>
              </p:cNvCxnSpPr>
              <p:nvPr/>
            </p:nvCxnSpPr>
            <p:spPr>
              <a:xfrm flipV="1">
                <a:off x="3610" y="1112"/>
                <a:ext cx="243" cy="1150"/>
              </a:xfrm>
              <a:prstGeom prst="bentConnector2">
                <a:avLst/>
              </a:prstGeom>
              <a:ln w="28575" cap="flat" cmpd="sng">
                <a:solidFill>
                  <a:schemeClr val="tx1"/>
                </a:solidFill>
                <a:prstDash val="solid"/>
                <a:miter/>
                <a:headEnd type="none" w="med" len="med"/>
                <a:tailEnd type="none" w="med" len="med"/>
              </a:ln>
            </p:spPr>
          </p:cxnSp>
          <p:cxnSp>
            <p:nvCxnSpPr>
              <p:cNvPr id="24590" name="肘形连接符 15374"/>
              <p:cNvCxnSpPr>
                <a:stCxn id="24612" idx="1"/>
                <a:endCxn id="24603" idx="2"/>
              </p:cNvCxnSpPr>
              <p:nvPr/>
            </p:nvCxnSpPr>
            <p:spPr>
              <a:xfrm rot="10800000">
                <a:off x="3853" y="1112"/>
                <a:ext cx="243" cy="720"/>
              </a:xfrm>
              <a:prstGeom prst="bentConnector2">
                <a:avLst/>
              </a:prstGeom>
              <a:ln w="28575" cap="flat" cmpd="sng">
                <a:solidFill>
                  <a:schemeClr val="tx1"/>
                </a:solidFill>
                <a:prstDash val="solid"/>
                <a:miter/>
                <a:headEnd type="none" w="med" len="med"/>
                <a:tailEnd type="none" w="med" len="med"/>
              </a:ln>
            </p:spPr>
          </p:cxnSp>
          <p:cxnSp>
            <p:nvCxnSpPr>
              <p:cNvPr id="24591" name="肘形连接符 15375"/>
              <p:cNvCxnSpPr>
                <a:stCxn id="24611" idx="3"/>
                <a:endCxn id="24603" idx="2"/>
              </p:cNvCxnSpPr>
              <p:nvPr/>
            </p:nvCxnSpPr>
            <p:spPr>
              <a:xfrm flipV="1">
                <a:off x="3610" y="1112"/>
                <a:ext cx="243" cy="720"/>
              </a:xfrm>
              <a:prstGeom prst="bentConnector2">
                <a:avLst/>
              </a:prstGeom>
              <a:ln w="28575" cap="flat" cmpd="sng">
                <a:solidFill>
                  <a:schemeClr val="tx1"/>
                </a:solidFill>
                <a:prstDash val="solid"/>
                <a:miter/>
                <a:headEnd type="none" w="med" len="med"/>
                <a:tailEnd type="none" w="med" len="med"/>
              </a:ln>
            </p:spPr>
          </p:cxnSp>
          <p:cxnSp>
            <p:nvCxnSpPr>
              <p:cNvPr id="24592" name="肘形连接符 15376"/>
              <p:cNvCxnSpPr>
                <a:stCxn id="24610" idx="1"/>
                <a:endCxn id="24603" idx="2"/>
              </p:cNvCxnSpPr>
              <p:nvPr/>
            </p:nvCxnSpPr>
            <p:spPr>
              <a:xfrm rot="10800000">
                <a:off x="3853" y="1112"/>
                <a:ext cx="243" cy="287"/>
              </a:xfrm>
              <a:prstGeom prst="bentConnector2">
                <a:avLst/>
              </a:prstGeom>
              <a:ln w="28575" cap="flat" cmpd="sng">
                <a:solidFill>
                  <a:schemeClr val="tx1"/>
                </a:solidFill>
                <a:prstDash val="solid"/>
                <a:miter/>
                <a:headEnd type="none" w="med" len="med"/>
                <a:tailEnd type="none" w="med" len="med"/>
              </a:ln>
            </p:spPr>
          </p:cxnSp>
          <p:cxnSp>
            <p:nvCxnSpPr>
              <p:cNvPr id="24593" name="肘形连接符 15377"/>
              <p:cNvCxnSpPr>
                <a:stCxn id="24609" idx="3"/>
                <a:endCxn id="24603" idx="2"/>
              </p:cNvCxnSpPr>
              <p:nvPr/>
            </p:nvCxnSpPr>
            <p:spPr>
              <a:xfrm flipV="1">
                <a:off x="3610" y="1112"/>
                <a:ext cx="243" cy="287"/>
              </a:xfrm>
              <a:prstGeom prst="bentConnector2">
                <a:avLst/>
              </a:prstGeom>
              <a:ln w="28575" cap="flat" cmpd="sng">
                <a:solidFill>
                  <a:schemeClr val="tx1"/>
                </a:solidFill>
                <a:prstDash val="solid"/>
                <a:miter/>
                <a:headEnd type="none" w="med" len="med"/>
                <a:tailEnd type="none" w="med" len="med"/>
              </a:ln>
            </p:spPr>
          </p:cxnSp>
          <p:cxnSp>
            <p:nvCxnSpPr>
              <p:cNvPr id="24594" name="肘形连接符 15378"/>
              <p:cNvCxnSpPr>
                <a:stCxn id="24608" idx="3"/>
                <a:endCxn id="24602" idx="2"/>
              </p:cNvCxnSpPr>
              <p:nvPr/>
            </p:nvCxnSpPr>
            <p:spPr>
              <a:xfrm flipV="1">
                <a:off x="1664" y="1112"/>
                <a:ext cx="243" cy="2014"/>
              </a:xfrm>
              <a:prstGeom prst="bentConnector2">
                <a:avLst/>
              </a:prstGeom>
              <a:ln w="28575" cap="flat" cmpd="sng">
                <a:solidFill>
                  <a:schemeClr val="tx1"/>
                </a:solidFill>
                <a:prstDash val="solid"/>
                <a:miter/>
                <a:headEnd type="none" w="med" len="med"/>
                <a:tailEnd type="none" w="med" len="med"/>
              </a:ln>
            </p:spPr>
          </p:cxnSp>
          <p:cxnSp>
            <p:nvCxnSpPr>
              <p:cNvPr id="24595" name="肘形连接符 15379"/>
              <p:cNvCxnSpPr>
                <a:stCxn id="24607" idx="3"/>
                <a:endCxn id="24602" idx="2"/>
              </p:cNvCxnSpPr>
              <p:nvPr/>
            </p:nvCxnSpPr>
            <p:spPr>
              <a:xfrm flipV="1">
                <a:off x="1664" y="1112"/>
                <a:ext cx="243" cy="1583"/>
              </a:xfrm>
              <a:prstGeom prst="bentConnector2">
                <a:avLst/>
              </a:prstGeom>
              <a:ln w="28575" cap="flat" cmpd="sng">
                <a:solidFill>
                  <a:schemeClr val="tx1"/>
                </a:solidFill>
                <a:prstDash val="solid"/>
                <a:miter/>
                <a:headEnd type="none" w="med" len="med"/>
                <a:tailEnd type="none" w="med" len="med"/>
              </a:ln>
            </p:spPr>
          </p:cxnSp>
          <p:cxnSp>
            <p:nvCxnSpPr>
              <p:cNvPr id="24596" name="肘形连接符 15380"/>
              <p:cNvCxnSpPr>
                <a:stCxn id="24606" idx="3"/>
                <a:endCxn id="24602" idx="2"/>
              </p:cNvCxnSpPr>
              <p:nvPr/>
            </p:nvCxnSpPr>
            <p:spPr>
              <a:xfrm flipV="1">
                <a:off x="1664" y="1112"/>
                <a:ext cx="243" cy="1150"/>
              </a:xfrm>
              <a:prstGeom prst="bentConnector2">
                <a:avLst/>
              </a:prstGeom>
              <a:ln w="28575" cap="flat" cmpd="sng">
                <a:solidFill>
                  <a:schemeClr val="tx1"/>
                </a:solidFill>
                <a:prstDash val="solid"/>
                <a:miter/>
                <a:headEnd type="none" w="med" len="med"/>
                <a:tailEnd type="none" w="med" len="med"/>
              </a:ln>
            </p:spPr>
          </p:cxnSp>
          <p:cxnSp>
            <p:nvCxnSpPr>
              <p:cNvPr id="24597" name="肘形连接符 15381"/>
              <p:cNvCxnSpPr>
                <a:stCxn id="24605" idx="3"/>
                <a:endCxn id="24602" idx="2"/>
              </p:cNvCxnSpPr>
              <p:nvPr/>
            </p:nvCxnSpPr>
            <p:spPr>
              <a:xfrm flipV="1">
                <a:off x="1664" y="1112"/>
                <a:ext cx="243" cy="720"/>
              </a:xfrm>
              <a:prstGeom prst="bentConnector2">
                <a:avLst/>
              </a:prstGeom>
              <a:ln w="28575" cap="flat" cmpd="sng">
                <a:solidFill>
                  <a:schemeClr val="tx1"/>
                </a:solidFill>
                <a:prstDash val="solid"/>
                <a:miter/>
                <a:headEnd type="none" w="med" len="med"/>
                <a:tailEnd type="none" w="med" len="med"/>
              </a:ln>
            </p:spPr>
          </p:cxnSp>
          <p:cxnSp>
            <p:nvCxnSpPr>
              <p:cNvPr id="24598" name="肘形连接符 15382"/>
              <p:cNvCxnSpPr>
                <a:stCxn id="24604" idx="3"/>
                <a:endCxn id="24602" idx="2"/>
              </p:cNvCxnSpPr>
              <p:nvPr/>
            </p:nvCxnSpPr>
            <p:spPr>
              <a:xfrm flipV="1">
                <a:off x="1664" y="1112"/>
                <a:ext cx="243" cy="287"/>
              </a:xfrm>
              <a:prstGeom prst="bentConnector2">
                <a:avLst/>
              </a:prstGeom>
              <a:ln w="28575" cap="flat" cmpd="sng">
                <a:solidFill>
                  <a:schemeClr val="tx1"/>
                </a:solidFill>
                <a:prstDash val="solid"/>
                <a:miter/>
                <a:headEnd type="none" w="med" len="med"/>
                <a:tailEnd type="none" w="med" len="med"/>
              </a:ln>
            </p:spPr>
          </p:cxnSp>
          <p:cxnSp>
            <p:nvCxnSpPr>
              <p:cNvPr id="24599" name="肘形连接符 15383"/>
              <p:cNvCxnSpPr>
                <a:stCxn id="24603" idx="0"/>
                <a:endCxn id="24601" idx="2"/>
              </p:cNvCxnSpPr>
              <p:nvPr/>
            </p:nvCxnSpPr>
            <p:spPr>
              <a:xfrm rot="5400000" flipH="1">
                <a:off x="3289" y="260"/>
                <a:ext cx="145" cy="973"/>
              </a:xfrm>
              <a:prstGeom prst="bentConnector3">
                <a:avLst>
                  <a:gd name="adj1" fmla="val 50463"/>
                </a:avLst>
              </a:prstGeom>
              <a:ln w="28575" cap="flat" cmpd="sng">
                <a:solidFill>
                  <a:schemeClr val="tx1"/>
                </a:solidFill>
                <a:prstDash val="solid"/>
                <a:miter/>
                <a:headEnd type="none" w="med" len="med"/>
                <a:tailEnd type="none" w="med" len="med"/>
              </a:ln>
            </p:spPr>
          </p:cxnSp>
          <p:cxnSp>
            <p:nvCxnSpPr>
              <p:cNvPr id="24600" name="肘形连接符 15384"/>
              <p:cNvCxnSpPr>
                <a:stCxn id="24602" idx="0"/>
                <a:endCxn id="24601" idx="2"/>
              </p:cNvCxnSpPr>
              <p:nvPr/>
            </p:nvCxnSpPr>
            <p:spPr>
              <a:xfrm rot="-5400000">
                <a:off x="2316" y="260"/>
                <a:ext cx="145" cy="973"/>
              </a:xfrm>
              <a:prstGeom prst="bentConnector3">
                <a:avLst>
                  <a:gd name="adj1" fmla="val 50472"/>
                </a:avLst>
              </a:prstGeom>
              <a:ln w="28575" cap="flat" cmpd="sng">
                <a:solidFill>
                  <a:schemeClr val="tx1"/>
                </a:solidFill>
                <a:prstDash val="solid"/>
                <a:miter/>
                <a:headEnd type="none" w="med" len="med"/>
                <a:tailEnd type="none" w="med" len="med"/>
              </a:ln>
            </p:spPr>
          </p:cxnSp>
          <p:sp>
            <p:nvSpPr>
              <p:cNvPr id="24601" name="圆角矩形 15385"/>
              <p:cNvSpPr/>
              <p:nvPr/>
            </p:nvSpPr>
            <p:spPr>
              <a:xfrm>
                <a:off x="2150" y="391"/>
                <a:ext cx="1460" cy="288"/>
              </a:xfrm>
              <a:prstGeom prst="roundRect">
                <a:avLst>
                  <a:gd name="adj" fmla="val 16667"/>
                </a:avLst>
              </a:prstGeom>
              <a:solidFill>
                <a:srgbClr val="FFFF99"/>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zh-CN" altLang="en-US" sz="2400" b="1">
                    <a:solidFill>
                      <a:srgbClr val="006600"/>
                    </a:solidFill>
                    <a:latin typeface="Arial" panose="020B0604020202020204" pitchFamily="34" charset="0"/>
                    <a:ea typeface="楷体_GB2312" pitchFamily="1" charset="-122"/>
                  </a:rPr>
                  <a:t>课程体系及应用</a:t>
                </a:r>
              </a:p>
            </p:txBody>
          </p:sp>
          <p:sp>
            <p:nvSpPr>
              <p:cNvPr id="24602" name="圆角矩形 15386"/>
              <p:cNvSpPr/>
              <p:nvPr/>
            </p:nvSpPr>
            <p:spPr>
              <a:xfrm>
                <a:off x="1177" y="823"/>
                <a:ext cx="1460" cy="288"/>
              </a:xfrm>
              <a:prstGeom prst="roundRect">
                <a:avLst>
                  <a:gd name="adj" fmla="val 16667"/>
                </a:avLst>
              </a:prstGeom>
              <a:solidFill>
                <a:srgbClr val="FFCC99"/>
              </a:solidFill>
              <a:ln w="9525" cap="flat" cmpd="sng">
                <a:solidFill>
                  <a:schemeClr val="tx1"/>
                </a:solidFill>
                <a:prstDash val="solid"/>
                <a:round/>
                <a:headEnd type="none" w="med" len="med"/>
                <a:tailEnd type="none" w="med" len="med"/>
              </a:ln>
            </p:spPr>
            <p:txBody>
              <a:bodyPr wrap="none" lIns="0" tIns="0" rIns="0" bIns="0" anchor="ctr" anchorCtr="0"/>
              <a:lstStyle/>
              <a:p>
                <a:r>
                  <a:rPr lang="en-US" altLang="zh-CN" sz="2000" b="1">
                    <a:solidFill>
                      <a:srgbClr val="000000"/>
                    </a:solidFill>
                    <a:latin typeface="Arial" panose="020B0604020202020204" pitchFamily="34" charset="0"/>
                    <a:ea typeface="宋体" panose="02010600030101010101" pitchFamily="2" charset="-122"/>
                  </a:rPr>
                  <a:t>  </a:t>
                </a:r>
                <a:r>
                  <a:rPr lang="zh-CN" altLang="en-US" sz="2000" b="1">
                    <a:solidFill>
                      <a:srgbClr val="000000"/>
                    </a:solidFill>
                    <a:latin typeface="Arial" panose="020B0604020202020204" pitchFamily="34" charset="0"/>
                    <a:ea typeface="宋体" panose="02010600030101010101" pitchFamily="2" charset="-122"/>
                  </a:rPr>
                  <a:t>研究内容和方法</a:t>
                </a:r>
              </a:p>
            </p:txBody>
          </p:sp>
          <p:sp>
            <p:nvSpPr>
              <p:cNvPr id="24603" name="圆角矩形 15387"/>
              <p:cNvSpPr/>
              <p:nvPr/>
            </p:nvSpPr>
            <p:spPr>
              <a:xfrm>
                <a:off x="3123" y="823"/>
                <a:ext cx="1460" cy="288"/>
              </a:xfrm>
              <a:prstGeom prst="roundRect">
                <a:avLst>
                  <a:gd name="adj" fmla="val 16667"/>
                </a:avLst>
              </a:prstGeom>
              <a:solidFill>
                <a:srgbClr val="FFCC99"/>
              </a:solidFill>
              <a:ln w="9525" cap="flat" cmpd="sng">
                <a:solidFill>
                  <a:schemeClr val="tx1"/>
                </a:solidFill>
                <a:prstDash val="solid"/>
                <a:round/>
                <a:headEnd type="none" w="med" len="med"/>
                <a:tailEnd type="none" w="med" len="med"/>
              </a:ln>
            </p:spPr>
            <p:txBody>
              <a:bodyPr wrap="none" lIns="0" tIns="0" rIns="0" bIns="0" anchor="ctr" anchorCtr="0"/>
              <a:lstStyle/>
              <a:p>
                <a:r>
                  <a:rPr lang="en-US" altLang="zh-CN" sz="2000" b="1">
                    <a:solidFill>
                      <a:srgbClr val="000000"/>
                    </a:solidFill>
                    <a:latin typeface="Arial" panose="020B0604020202020204" pitchFamily="34" charset="0"/>
                    <a:ea typeface="宋体" panose="02010600030101010101" pitchFamily="2" charset="-122"/>
                  </a:rPr>
                  <a:t>  </a:t>
                </a:r>
                <a:r>
                  <a:rPr lang="zh-CN" altLang="en-US" sz="2000" b="1">
                    <a:solidFill>
                      <a:srgbClr val="000000"/>
                    </a:solidFill>
                    <a:latin typeface="Arial" panose="020B0604020202020204" pitchFamily="34" charset="0"/>
                    <a:ea typeface="宋体" panose="02010600030101010101" pitchFamily="2" charset="-122"/>
                  </a:rPr>
                  <a:t>数据分析的应用</a:t>
                </a:r>
                <a:r>
                  <a:rPr lang="zh-CN" altLang="en-US">
                    <a:solidFill>
                      <a:srgbClr val="000000"/>
                    </a:solidFill>
                    <a:latin typeface="Arial" panose="020B0604020202020204" pitchFamily="34" charset="0"/>
                    <a:ea typeface="宋体" panose="02010600030101010101" pitchFamily="2" charset="-122"/>
                  </a:rPr>
                  <a:t> </a:t>
                </a:r>
              </a:p>
            </p:txBody>
          </p:sp>
          <p:sp>
            <p:nvSpPr>
              <p:cNvPr id="24604" name="圆角矩形 15388"/>
              <p:cNvSpPr/>
              <p:nvPr/>
            </p:nvSpPr>
            <p:spPr>
              <a:xfrm>
                <a:off x="204" y="1255"/>
                <a:ext cx="1460"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zh-CN" altLang="en-US" sz="1600" b="1">
                    <a:solidFill>
                      <a:srgbClr val="000000"/>
                    </a:solidFill>
                    <a:latin typeface="Arial" panose="020B0604020202020204" pitchFamily="34" charset="0"/>
                    <a:ea typeface="宋体" panose="02010600030101010101" pitchFamily="2" charset="-122"/>
                  </a:rPr>
                  <a:t>多元统计的理论基础</a:t>
                </a:r>
              </a:p>
            </p:txBody>
          </p:sp>
          <p:sp>
            <p:nvSpPr>
              <p:cNvPr id="24605" name="圆角矩形 15389"/>
              <p:cNvSpPr/>
              <p:nvPr/>
            </p:nvSpPr>
            <p:spPr>
              <a:xfrm>
                <a:off x="204" y="1687"/>
                <a:ext cx="1460"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zh-CN" altLang="en-US" sz="1600" b="1">
                    <a:solidFill>
                      <a:srgbClr val="000000"/>
                    </a:solidFill>
                    <a:latin typeface="Arial" panose="020B0604020202020204" pitchFamily="34" charset="0"/>
                    <a:ea typeface="宋体" panose="02010600030101010101" pitchFamily="2" charset="-122"/>
                  </a:rPr>
                  <a:t>多元数据的统计推断</a:t>
                </a:r>
              </a:p>
            </p:txBody>
          </p:sp>
          <p:sp>
            <p:nvSpPr>
              <p:cNvPr id="24606" name="圆角矩形 15390"/>
              <p:cNvSpPr/>
              <p:nvPr/>
            </p:nvSpPr>
            <p:spPr>
              <a:xfrm>
                <a:off x="204" y="2118"/>
                <a:ext cx="1460"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zh-CN" altLang="en-US" sz="1600" b="1">
                    <a:solidFill>
                      <a:srgbClr val="000000"/>
                    </a:solidFill>
                    <a:latin typeface="Arial" panose="020B0604020202020204" pitchFamily="34" charset="0"/>
                    <a:ea typeface="宋体" panose="02010600030101010101" pitchFamily="2" charset="-122"/>
                  </a:rPr>
                  <a:t>变量间的相互关系</a:t>
                </a:r>
              </a:p>
            </p:txBody>
          </p:sp>
          <p:sp>
            <p:nvSpPr>
              <p:cNvPr id="24607" name="圆角矩形 15391"/>
              <p:cNvSpPr/>
              <p:nvPr/>
            </p:nvSpPr>
            <p:spPr>
              <a:xfrm>
                <a:off x="204" y="2550"/>
                <a:ext cx="1460"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zh-CN" altLang="en-US" sz="1600" b="1">
                    <a:solidFill>
                      <a:srgbClr val="000000"/>
                    </a:solidFill>
                    <a:latin typeface="Arial" panose="020B0604020202020204" pitchFamily="34" charset="0"/>
                    <a:ea typeface="宋体" panose="02010600030101010101" pitchFamily="2" charset="-122"/>
                  </a:rPr>
                  <a:t>简化数据结构</a:t>
                </a:r>
                <a:r>
                  <a:rPr lang="en-US" altLang="zh-CN" sz="1600" b="1">
                    <a:solidFill>
                      <a:srgbClr val="000000"/>
                    </a:solidFill>
                    <a:latin typeface="Arial" panose="020B0604020202020204" pitchFamily="34" charset="0"/>
                    <a:ea typeface="宋体" panose="02010600030101010101" pitchFamily="2" charset="-122"/>
                  </a:rPr>
                  <a:t>(</a:t>
                </a:r>
                <a:r>
                  <a:rPr lang="zh-CN" altLang="en-US" sz="1600" b="1">
                    <a:solidFill>
                      <a:srgbClr val="000000"/>
                    </a:solidFill>
                    <a:latin typeface="Arial" panose="020B0604020202020204" pitchFamily="34" charset="0"/>
                    <a:ea typeface="宋体" panose="02010600030101010101" pitchFamily="2" charset="-122"/>
                  </a:rPr>
                  <a:t>降维问题</a:t>
                </a:r>
                <a:r>
                  <a:rPr lang="en-US" altLang="zh-CN" sz="1600" b="1">
                    <a:solidFill>
                      <a:srgbClr val="000000"/>
                    </a:solidFill>
                    <a:latin typeface="Arial" panose="020B0604020202020204" pitchFamily="34" charset="0"/>
                    <a:ea typeface="宋体" panose="02010600030101010101" pitchFamily="2" charset="-122"/>
                  </a:rPr>
                  <a:t>)</a:t>
                </a:r>
              </a:p>
            </p:txBody>
          </p:sp>
          <p:sp>
            <p:nvSpPr>
              <p:cNvPr id="24608" name="圆角矩形 15392"/>
              <p:cNvSpPr/>
              <p:nvPr/>
            </p:nvSpPr>
            <p:spPr>
              <a:xfrm>
                <a:off x="204" y="2982"/>
                <a:ext cx="1460"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zh-CN" altLang="en-US" sz="1600" b="1">
                    <a:solidFill>
                      <a:srgbClr val="000000"/>
                    </a:solidFill>
                    <a:latin typeface="Arial" panose="020B0604020202020204" pitchFamily="34" charset="0"/>
                    <a:ea typeface="宋体" panose="02010600030101010101" pitchFamily="2" charset="-122"/>
                  </a:rPr>
                  <a:t>分类与判别</a:t>
                </a:r>
                <a:r>
                  <a:rPr lang="en-US" altLang="zh-CN" sz="1600" b="1">
                    <a:solidFill>
                      <a:srgbClr val="000000"/>
                    </a:solidFill>
                    <a:latin typeface="Arial" panose="020B0604020202020204" pitchFamily="34" charset="0"/>
                    <a:ea typeface="宋体" panose="02010600030101010101" pitchFamily="2" charset="-122"/>
                  </a:rPr>
                  <a:t>(</a:t>
                </a:r>
                <a:r>
                  <a:rPr lang="zh-CN" altLang="en-US" sz="1600" b="1">
                    <a:solidFill>
                      <a:srgbClr val="000000"/>
                    </a:solidFill>
                    <a:latin typeface="Arial" panose="020B0604020202020204" pitchFamily="34" charset="0"/>
                    <a:ea typeface="宋体" panose="02010600030101010101" pitchFamily="2" charset="-122"/>
                  </a:rPr>
                  <a:t>归类问题</a:t>
                </a:r>
                <a:r>
                  <a:rPr lang="en-US" altLang="zh-CN" sz="1600" b="1">
                    <a:solidFill>
                      <a:srgbClr val="000000"/>
                    </a:solidFill>
                    <a:latin typeface="Arial" panose="020B0604020202020204" pitchFamily="34" charset="0"/>
                    <a:ea typeface="宋体" panose="02010600030101010101" pitchFamily="2" charset="-122"/>
                  </a:rPr>
                  <a:t>)</a:t>
                </a:r>
              </a:p>
            </p:txBody>
          </p:sp>
          <p:sp>
            <p:nvSpPr>
              <p:cNvPr id="24609" name="圆角矩形 15393"/>
              <p:cNvSpPr/>
              <p:nvPr/>
            </p:nvSpPr>
            <p:spPr>
              <a:xfrm>
                <a:off x="2150" y="1255"/>
                <a:ext cx="1460"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en-US" altLang="zh-CN" sz="1600" b="1">
                    <a:solidFill>
                      <a:srgbClr val="000000"/>
                    </a:solidFill>
                    <a:latin typeface="Arial" panose="020B0604020202020204" pitchFamily="34" charset="0"/>
                    <a:ea typeface="宋体" panose="02010600030101010101" pitchFamily="2" charset="-122"/>
                  </a:rPr>
                  <a:t>1.</a:t>
                </a:r>
                <a:r>
                  <a:rPr lang="zh-CN" altLang="en-US" sz="1600" b="1">
                    <a:solidFill>
                      <a:srgbClr val="000000"/>
                    </a:solidFill>
                    <a:latin typeface="Arial" panose="020B0604020202020204" pitchFamily="34" charset="0"/>
                    <a:ea typeface="宋体" panose="02010600030101010101" pitchFamily="2" charset="-122"/>
                  </a:rPr>
                  <a:t>教育学</a:t>
                </a:r>
              </a:p>
            </p:txBody>
          </p:sp>
          <p:sp>
            <p:nvSpPr>
              <p:cNvPr id="24610" name="圆角矩形 15394"/>
              <p:cNvSpPr/>
              <p:nvPr/>
            </p:nvSpPr>
            <p:spPr>
              <a:xfrm>
                <a:off x="4096" y="1255"/>
                <a:ext cx="1460"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en-US" altLang="zh-CN" sz="1600" b="1">
                    <a:solidFill>
                      <a:srgbClr val="000000"/>
                    </a:solidFill>
                    <a:latin typeface="Arial" panose="020B0604020202020204" pitchFamily="34" charset="0"/>
                    <a:ea typeface="宋体" panose="02010600030101010101" pitchFamily="2" charset="-122"/>
                  </a:rPr>
                  <a:t>7.</a:t>
                </a:r>
                <a:r>
                  <a:rPr lang="zh-CN" altLang="en-US" sz="1600" b="1">
                    <a:solidFill>
                      <a:srgbClr val="000000"/>
                    </a:solidFill>
                    <a:latin typeface="Arial" panose="020B0604020202020204" pitchFamily="34" charset="0"/>
                    <a:ea typeface="宋体" panose="02010600030101010101" pitchFamily="2" charset="-122"/>
                  </a:rPr>
                  <a:t>服装工业</a:t>
                </a:r>
              </a:p>
            </p:txBody>
          </p:sp>
          <p:sp>
            <p:nvSpPr>
              <p:cNvPr id="24611" name="圆角矩形 15395"/>
              <p:cNvSpPr/>
              <p:nvPr/>
            </p:nvSpPr>
            <p:spPr>
              <a:xfrm>
                <a:off x="2150" y="1687"/>
                <a:ext cx="1460"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en-US" altLang="zh-CN" sz="1600" b="1">
                    <a:solidFill>
                      <a:srgbClr val="000000"/>
                    </a:solidFill>
                    <a:latin typeface="Arial" panose="020B0604020202020204" pitchFamily="34" charset="0"/>
                    <a:ea typeface="宋体" panose="02010600030101010101" pitchFamily="2" charset="-122"/>
                  </a:rPr>
                  <a:t>2.</a:t>
                </a:r>
                <a:r>
                  <a:rPr lang="zh-CN" altLang="en-US" sz="1600" b="1">
                    <a:solidFill>
                      <a:srgbClr val="000000"/>
                    </a:solidFill>
                    <a:latin typeface="Arial" panose="020B0604020202020204" pitchFamily="34" charset="0"/>
                    <a:ea typeface="宋体" panose="02010600030101010101" pitchFamily="2" charset="-122"/>
                  </a:rPr>
                  <a:t>医学</a:t>
                </a:r>
              </a:p>
            </p:txBody>
          </p:sp>
          <p:sp>
            <p:nvSpPr>
              <p:cNvPr id="24612" name="圆角矩形 15396"/>
              <p:cNvSpPr/>
              <p:nvPr/>
            </p:nvSpPr>
            <p:spPr>
              <a:xfrm>
                <a:off x="4096" y="1687"/>
                <a:ext cx="1458"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en-US" altLang="zh-CN" sz="1600" b="1">
                    <a:solidFill>
                      <a:srgbClr val="000000"/>
                    </a:solidFill>
                    <a:latin typeface="Arial" panose="020B0604020202020204" pitchFamily="34" charset="0"/>
                    <a:ea typeface="宋体" panose="02010600030101010101" pitchFamily="2" charset="-122"/>
                  </a:rPr>
                  <a:t>8.</a:t>
                </a:r>
                <a:r>
                  <a:rPr lang="zh-CN" altLang="en-US" sz="1600" b="1">
                    <a:solidFill>
                      <a:srgbClr val="000000"/>
                    </a:solidFill>
                    <a:latin typeface="Arial" panose="020B0604020202020204" pitchFamily="34" charset="0"/>
                    <a:ea typeface="宋体" panose="02010600030101010101" pitchFamily="2" charset="-122"/>
                  </a:rPr>
                  <a:t>经济学</a:t>
                </a:r>
              </a:p>
            </p:txBody>
          </p:sp>
          <p:sp>
            <p:nvSpPr>
              <p:cNvPr id="24613" name="圆角矩形 15397"/>
              <p:cNvSpPr/>
              <p:nvPr/>
            </p:nvSpPr>
            <p:spPr>
              <a:xfrm>
                <a:off x="2152" y="2118"/>
                <a:ext cx="1458"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en-US" altLang="zh-CN" sz="1600" b="1">
                    <a:solidFill>
                      <a:srgbClr val="000000"/>
                    </a:solidFill>
                    <a:latin typeface="Arial" panose="020B0604020202020204" pitchFamily="34" charset="0"/>
                    <a:ea typeface="宋体" panose="02010600030101010101" pitchFamily="2" charset="-122"/>
                  </a:rPr>
                  <a:t>3.</a:t>
                </a:r>
                <a:r>
                  <a:rPr lang="zh-CN" altLang="en-US" sz="1600" b="1">
                    <a:solidFill>
                      <a:srgbClr val="000000"/>
                    </a:solidFill>
                    <a:latin typeface="Arial" panose="020B0604020202020204" pitchFamily="34" charset="0"/>
                    <a:ea typeface="宋体" panose="02010600030101010101" pitchFamily="2" charset="-122"/>
                  </a:rPr>
                  <a:t>气象学</a:t>
                </a:r>
              </a:p>
            </p:txBody>
          </p:sp>
          <p:sp>
            <p:nvSpPr>
              <p:cNvPr id="24614" name="圆角矩形 15398"/>
              <p:cNvSpPr/>
              <p:nvPr/>
            </p:nvSpPr>
            <p:spPr>
              <a:xfrm>
                <a:off x="4096" y="2118"/>
                <a:ext cx="1458"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en-US" altLang="zh-CN" sz="1600" b="1">
                    <a:solidFill>
                      <a:srgbClr val="000000"/>
                    </a:solidFill>
                    <a:latin typeface="Arial" panose="020B0604020202020204" pitchFamily="34" charset="0"/>
                    <a:ea typeface="宋体" panose="02010600030101010101" pitchFamily="2" charset="-122"/>
                  </a:rPr>
                  <a:t>9.</a:t>
                </a:r>
                <a:r>
                  <a:rPr lang="zh-CN" altLang="en-US" sz="1600" b="1">
                    <a:solidFill>
                      <a:srgbClr val="000000"/>
                    </a:solidFill>
                    <a:latin typeface="Arial" panose="020B0604020202020204" pitchFamily="34" charset="0"/>
                    <a:ea typeface="宋体" panose="02010600030101010101" pitchFamily="2" charset="-122"/>
                  </a:rPr>
                  <a:t>农业</a:t>
                </a:r>
              </a:p>
            </p:txBody>
          </p:sp>
          <p:sp>
            <p:nvSpPr>
              <p:cNvPr id="24615" name="圆角矩形 15399"/>
              <p:cNvSpPr/>
              <p:nvPr/>
            </p:nvSpPr>
            <p:spPr>
              <a:xfrm>
                <a:off x="2152" y="2550"/>
                <a:ext cx="1458"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en-US" altLang="zh-CN" sz="1600" b="1">
                    <a:solidFill>
                      <a:srgbClr val="000000"/>
                    </a:solidFill>
                    <a:latin typeface="Arial" panose="020B0604020202020204" pitchFamily="34" charset="0"/>
                    <a:ea typeface="宋体" panose="02010600030101010101" pitchFamily="2" charset="-122"/>
                  </a:rPr>
                  <a:t>4.</a:t>
                </a:r>
                <a:r>
                  <a:rPr lang="zh-CN" altLang="en-US" sz="1600" b="1">
                    <a:solidFill>
                      <a:srgbClr val="000000"/>
                    </a:solidFill>
                    <a:latin typeface="Arial" panose="020B0604020202020204" pitchFamily="34" charset="0"/>
                    <a:ea typeface="宋体" panose="02010600030101010101" pitchFamily="2" charset="-122"/>
                  </a:rPr>
                  <a:t>环境科学</a:t>
                </a:r>
              </a:p>
            </p:txBody>
          </p:sp>
          <p:sp>
            <p:nvSpPr>
              <p:cNvPr id="24616" name="圆角矩形 15400"/>
              <p:cNvSpPr/>
              <p:nvPr/>
            </p:nvSpPr>
            <p:spPr>
              <a:xfrm>
                <a:off x="4096" y="2550"/>
                <a:ext cx="1458"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en-US" altLang="zh-CN" sz="1600" b="1">
                    <a:solidFill>
                      <a:srgbClr val="000000"/>
                    </a:solidFill>
                    <a:latin typeface="Arial" panose="020B0604020202020204" pitchFamily="34" charset="0"/>
                    <a:ea typeface="宋体" panose="02010600030101010101" pitchFamily="2" charset="-122"/>
                  </a:rPr>
                  <a:t>10.</a:t>
                </a:r>
                <a:r>
                  <a:rPr lang="zh-CN" altLang="en-US" sz="1600" b="1">
                    <a:solidFill>
                      <a:srgbClr val="000000"/>
                    </a:solidFill>
                    <a:latin typeface="Arial" panose="020B0604020202020204" pitchFamily="34" charset="0"/>
                    <a:ea typeface="宋体" panose="02010600030101010101" pitchFamily="2" charset="-122"/>
                  </a:rPr>
                  <a:t>社会科学</a:t>
                </a:r>
              </a:p>
            </p:txBody>
          </p:sp>
          <p:sp>
            <p:nvSpPr>
              <p:cNvPr id="24617" name="圆角矩形 15401"/>
              <p:cNvSpPr/>
              <p:nvPr/>
            </p:nvSpPr>
            <p:spPr>
              <a:xfrm>
                <a:off x="2154" y="2982"/>
                <a:ext cx="1456"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en-US" altLang="zh-CN" sz="1600" b="1">
                    <a:solidFill>
                      <a:srgbClr val="000000"/>
                    </a:solidFill>
                    <a:latin typeface="Arial" panose="020B0604020202020204" pitchFamily="34" charset="0"/>
                    <a:ea typeface="宋体" panose="02010600030101010101" pitchFamily="2" charset="-122"/>
                  </a:rPr>
                  <a:t>5.</a:t>
                </a:r>
                <a:r>
                  <a:rPr lang="zh-CN" altLang="en-US" sz="1600" b="1">
                    <a:solidFill>
                      <a:srgbClr val="000000"/>
                    </a:solidFill>
                    <a:latin typeface="Arial" panose="020B0604020202020204" pitchFamily="34" charset="0"/>
                    <a:ea typeface="宋体" panose="02010600030101010101" pitchFamily="2" charset="-122"/>
                  </a:rPr>
                  <a:t>地质学</a:t>
                </a:r>
              </a:p>
            </p:txBody>
          </p:sp>
          <p:sp>
            <p:nvSpPr>
              <p:cNvPr id="24618" name="圆角矩形 15402"/>
              <p:cNvSpPr/>
              <p:nvPr/>
            </p:nvSpPr>
            <p:spPr>
              <a:xfrm>
                <a:off x="4096" y="2982"/>
                <a:ext cx="1460"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en-US" altLang="zh-CN" sz="1600" b="1">
                    <a:solidFill>
                      <a:srgbClr val="000000"/>
                    </a:solidFill>
                    <a:latin typeface="Arial" panose="020B0604020202020204" pitchFamily="34" charset="0"/>
                    <a:ea typeface="宋体" panose="02010600030101010101" pitchFamily="2" charset="-122"/>
                  </a:rPr>
                  <a:t>11.</a:t>
                </a:r>
                <a:r>
                  <a:rPr lang="zh-CN" altLang="en-US" sz="1600" b="1">
                    <a:solidFill>
                      <a:srgbClr val="000000"/>
                    </a:solidFill>
                    <a:latin typeface="Arial" panose="020B0604020202020204" pitchFamily="34" charset="0"/>
                    <a:ea typeface="宋体" panose="02010600030101010101" pitchFamily="2" charset="-122"/>
                  </a:rPr>
                  <a:t>文学</a:t>
                </a:r>
              </a:p>
            </p:txBody>
          </p:sp>
          <p:sp>
            <p:nvSpPr>
              <p:cNvPr id="24619" name="圆角矩形 15403"/>
              <p:cNvSpPr/>
              <p:nvPr/>
            </p:nvSpPr>
            <p:spPr>
              <a:xfrm>
                <a:off x="2152" y="3414"/>
                <a:ext cx="1458"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en-US" altLang="zh-CN" sz="1600" b="1">
                    <a:solidFill>
                      <a:srgbClr val="000000"/>
                    </a:solidFill>
                    <a:latin typeface="Arial" panose="020B0604020202020204" pitchFamily="34" charset="0"/>
                    <a:ea typeface="宋体" panose="02010600030101010101" pitchFamily="2" charset="-122"/>
                  </a:rPr>
                  <a:t>6.</a:t>
                </a:r>
                <a:r>
                  <a:rPr lang="zh-CN" altLang="en-US" sz="1600" b="1">
                    <a:solidFill>
                      <a:srgbClr val="000000"/>
                    </a:solidFill>
                    <a:latin typeface="Arial" panose="020B0604020202020204" pitchFamily="34" charset="0"/>
                    <a:ea typeface="宋体" panose="02010600030101010101" pitchFamily="2" charset="-122"/>
                  </a:rPr>
                  <a:t>考古学</a:t>
                </a:r>
              </a:p>
            </p:txBody>
          </p:sp>
          <p:sp>
            <p:nvSpPr>
              <p:cNvPr id="24620" name="圆角矩形 15404"/>
              <p:cNvSpPr/>
              <p:nvPr/>
            </p:nvSpPr>
            <p:spPr>
              <a:xfrm>
                <a:off x="4096" y="3414"/>
                <a:ext cx="1458" cy="288"/>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wrap="none" lIns="0" tIns="0" rIns="0" bIns="0" anchor="ctr" anchorCtr="0"/>
              <a:lstStyle/>
              <a:p>
                <a:pPr algn="ctr"/>
                <a:r>
                  <a:rPr lang="en-US" altLang="zh-CN" sz="1600" b="1">
                    <a:solidFill>
                      <a:srgbClr val="000000"/>
                    </a:solidFill>
                    <a:latin typeface="Arial" panose="020B0604020202020204" pitchFamily="34" charset="0"/>
                    <a:ea typeface="宋体" panose="02010600030101010101" pitchFamily="2" charset="-122"/>
                  </a:rPr>
                  <a:t>12.</a:t>
                </a:r>
                <a:r>
                  <a:rPr lang="zh-CN" altLang="en-US" sz="1600" b="1">
                    <a:solidFill>
                      <a:srgbClr val="000000"/>
                    </a:solidFill>
                    <a:latin typeface="Arial" panose="020B0604020202020204" pitchFamily="34" charset="0"/>
                    <a:ea typeface="宋体" panose="02010600030101010101" pitchFamily="2" charset="-122"/>
                  </a:rPr>
                  <a:t>其他</a:t>
                </a:r>
              </a:p>
            </p:txBody>
          </p:sp>
        </p:grpSp>
        <p:sp>
          <p:nvSpPr>
            <p:cNvPr id="24621" name="动作按钮: 开始 15405">
              <a:hlinkClick r:id="rId3" action="ppaction://hlinksldjump"/>
            </p:cNvPr>
            <p:cNvSpPr/>
            <p:nvPr/>
          </p:nvSpPr>
          <p:spPr>
            <a:xfrm>
              <a:off x="2472" y="890"/>
              <a:ext cx="90" cy="136"/>
            </a:xfrm>
            <a:prstGeom prst="actionButtonBeginning">
              <a:avLst/>
            </a:prstGeom>
            <a:solidFill>
              <a:schemeClr val="accent1"/>
            </a:solidFill>
            <a:ln w="9525">
              <a:noFill/>
            </a:ln>
          </p:spPr>
          <p:txBody>
            <a:bodyPr wrap="none" anchor="ctr" anchorCtr="0"/>
            <a:lstStyle/>
            <a:p>
              <a:endParaRPr lang="zh-CN" altLang="zh-CN">
                <a:latin typeface="Arial" panose="020B0604020202020204" pitchFamily="34" charset="0"/>
                <a:ea typeface="宋体" panose="02010600030101010101" pitchFamily="2" charset="-122"/>
              </a:endParaRPr>
            </a:p>
          </p:txBody>
        </p:sp>
        <p:sp>
          <p:nvSpPr>
            <p:cNvPr id="24622" name="动作按钮: 开始 15406">
              <a:hlinkClick r:id="rId3" action="ppaction://hlinksldjump"/>
            </p:cNvPr>
            <p:cNvSpPr/>
            <p:nvPr/>
          </p:nvSpPr>
          <p:spPr>
            <a:xfrm>
              <a:off x="4377" y="936"/>
              <a:ext cx="90" cy="90"/>
            </a:xfrm>
            <a:prstGeom prst="actionButtonBeginning">
              <a:avLst/>
            </a:prstGeom>
            <a:solidFill>
              <a:schemeClr val="accent1"/>
            </a:solidFill>
            <a:ln w="9525">
              <a:noFill/>
            </a:ln>
          </p:spPr>
          <p:txBody>
            <a:bodyPr wrap="none" anchor="ctr" anchorCtr="0"/>
            <a:lstStyle/>
            <a:p>
              <a:endParaRPr lang="zh-CN" altLang="zh-CN">
                <a:latin typeface="Arial" panose="020B0604020202020204" pitchFamily="34" charset="0"/>
                <a:ea typeface="宋体" panose="02010600030101010101" pitchFamily="2" charset="-122"/>
              </a:endParaRPr>
            </a:p>
          </p:txBody>
        </p:sp>
      </p:grpSp>
      <p:sp>
        <p:nvSpPr>
          <p:cNvPr id="24623" name="动作按钮: 开始 15407">
            <a:hlinkClick r:id="rId3" action="ppaction://hlinksldjump"/>
          </p:cNvPr>
          <p:cNvSpPr/>
          <p:nvPr/>
        </p:nvSpPr>
        <p:spPr>
          <a:xfrm>
            <a:off x="6659563" y="6094413"/>
            <a:ext cx="288925" cy="142875"/>
          </a:xfrm>
          <a:prstGeom prst="actionButtonBeginning">
            <a:avLst/>
          </a:prstGeom>
          <a:solidFill>
            <a:schemeClr val="accent1"/>
          </a:solidFill>
          <a:ln w="9525">
            <a:noFill/>
          </a:ln>
        </p:spPr>
        <p:txBody>
          <a:bodyPr wrap="none" anchor="ctr" anchorCtr="0"/>
          <a:lstStyle/>
          <a:p>
            <a:endParaRPr lang="zh-CN" altLang="zh-CN">
              <a:latin typeface="Arial" panose="020B0604020202020204" pitchFamily="34" charset="0"/>
              <a:ea typeface="宋体" panose="02010600030101010101" pitchFamily="2" charset="-122"/>
            </a:endParaRPr>
          </a:p>
        </p:txBody>
      </p:sp>
      <p:sp>
        <p:nvSpPr>
          <p:cNvPr id="15409" name="矩形标注 15408"/>
          <p:cNvSpPr/>
          <p:nvPr/>
        </p:nvSpPr>
        <p:spPr>
          <a:xfrm>
            <a:off x="2051050" y="4797425"/>
            <a:ext cx="1368425" cy="1296988"/>
          </a:xfrm>
          <a:prstGeom prst="wedgeRectCallout">
            <a:avLst>
              <a:gd name="adj1" fmla="val 132019"/>
              <a:gd name="adj2" fmla="val 10708"/>
            </a:avLst>
          </a:prstGeom>
          <a:solidFill>
            <a:srgbClr val="FFFFCC"/>
          </a:solidFill>
          <a:ln w="9525" cap="flat" cmpd="sng">
            <a:solidFill>
              <a:schemeClr val="tx1"/>
            </a:solidFill>
            <a:prstDash val="solid"/>
            <a:miter/>
            <a:headEnd type="none" w="med" len="med"/>
            <a:tailEnd type="none" w="med" len="med"/>
          </a:ln>
        </p:spPr>
        <p:txBody>
          <a:bodyPr anchor="t" anchorCtr="0"/>
          <a:lstStyle/>
          <a:p>
            <a:pPr>
              <a:spcBef>
                <a:spcPct val="20000"/>
              </a:spcBef>
            </a:pPr>
            <a:r>
              <a:rPr lang="zh-CN" altLang="en-US" b="1">
                <a:latin typeface="Arial" panose="020B0604020202020204" pitchFamily="34" charset="0"/>
                <a:ea typeface="宋体" panose="02010600030101010101" pitchFamily="2" charset="-122"/>
              </a:rPr>
              <a:t>通过测各类数据</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判断文物出现的年代、种族</a:t>
            </a:r>
            <a:r>
              <a:rPr lang="en-US" altLang="zh-CN" b="1">
                <a:latin typeface="Arial" panose="020B0604020202020204" pitchFamily="34" charset="0"/>
                <a:ea typeface="宋体" panose="02010600030101010101" pitchFamily="2" charset="-122"/>
              </a:rPr>
              <a:t>.</a:t>
            </a:r>
          </a:p>
        </p:txBody>
      </p:sp>
      <p:sp>
        <p:nvSpPr>
          <p:cNvPr id="15410" name="矩形标注 15409"/>
          <p:cNvSpPr/>
          <p:nvPr/>
        </p:nvSpPr>
        <p:spPr>
          <a:xfrm>
            <a:off x="2268538" y="765175"/>
            <a:ext cx="1800225" cy="1655763"/>
          </a:xfrm>
          <a:prstGeom prst="wedgeRectCallout">
            <a:avLst>
              <a:gd name="adj1" fmla="val 87565"/>
              <a:gd name="adj2" fmla="val 39167"/>
            </a:avLst>
          </a:prstGeom>
          <a:solidFill>
            <a:srgbClr val="FFFFCC"/>
          </a:solidFill>
          <a:ln w="9525" cap="flat" cmpd="sng">
            <a:solidFill>
              <a:schemeClr val="tx1"/>
            </a:solidFill>
            <a:prstDash val="solid"/>
            <a:miter/>
            <a:headEnd type="none" w="med" len="med"/>
            <a:tailEnd type="none" w="med" len="med"/>
          </a:ln>
        </p:spPr>
        <p:txBody>
          <a:bodyPr anchor="t" anchorCtr="0"/>
          <a:lstStyle/>
          <a:p>
            <a:pPr>
              <a:spcBef>
                <a:spcPct val="20000"/>
              </a:spcBef>
            </a:pPr>
            <a:r>
              <a:rPr lang="zh-CN" altLang="en-US" b="1">
                <a:latin typeface="Arial" panose="020B0604020202020204" pitchFamily="34" charset="0"/>
                <a:ea typeface="宋体" panose="02010600030101010101" pitchFamily="2" charset="-122"/>
              </a:rPr>
              <a:t>成绩分析和预测</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由高考成绩和高中成绩关系</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预测高考成绩；按成绩进行分类</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文理</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、排名</a:t>
            </a:r>
            <a:r>
              <a:rPr lang="en-US" altLang="zh-CN" b="1">
                <a:latin typeface="Arial" panose="020B0604020202020204" pitchFamily="34" charset="0"/>
                <a:ea typeface="宋体" panose="02010600030101010101" pitchFamily="2" charset="-122"/>
              </a:rPr>
              <a:t>.</a:t>
            </a:r>
            <a:endParaRPr lang="en-US" altLang="zh-CN" b="1">
              <a:solidFill>
                <a:srgbClr val="000000"/>
              </a:solidFill>
              <a:latin typeface="Arial" panose="020B0604020202020204" pitchFamily="34" charset="0"/>
              <a:ea typeface="宋体" panose="02010600030101010101" pitchFamily="2" charset="-122"/>
            </a:endParaRPr>
          </a:p>
        </p:txBody>
      </p:sp>
      <p:sp>
        <p:nvSpPr>
          <p:cNvPr id="15411" name="矩形标注 15410"/>
          <p:cNvSpPr/>
          <p:nvPr/>
        </p:nvSpPr>
        <p:spPr>
          <a:xfrm>
            <a:off x="2124075" y="1628775"/>
            <a:ext cx="1727200" cy="936625"/>
          </a:xfrm>
          <a:prstGeom prst="wedgeRectCallout">
            <a:avLst>
              <a:gd name="adj1" fmla="val 74634"/>
              <a:gd name="adj2" fmla="val 82542"/>
            </a:avLst>
          </a:prstGeom>
          <a:solidFill>
            <a:srgbClr val="FFFFCC"/>
          </a:solidFill>
          <a:ln w="9525" cap="flat" cmpd="sng">
            <a:solidFill>
              <a:schemeClr val="tx1"/>
            </a:solidFill>
            <a:prstDash val="solid"/>
            <a:miter/>
            <a:headEnd type="none" w="med" len="med"/>
            <a:tailEnd type="none" w="med" len="med"/>
          </a:ln>
        </p:spPr>
        <p:txBody>
          <a:bodyPr anchor="t" anchorCtr="0"/>
          <a:lstStyle/>
          <a:p>
            <a:pPr algn="ctr"/>
            <a:r>
              <a:rPr lang="zh-CN" altLang="en-US" b="1">
                <a:latin typeface="Arial" panose="020B0604020202020204" pitchFamily="34" charset="0"/>
                <a:ea typeface="宋体" panose="02010600030101010101" pitchFamily="2" charset="-122"/>
              </a:rPr>
              <a:t>根据检查数据或病例资料诊断病例</a:t>
            </a:r>
            <a:r>
              <a:rPr lang="en-US" altLang="zh-CN" b="1">
                <a:latin typeface="Arial" panose="020B0604020202020204" pitchFamily="34" charset="0"/>
                <a:ea typeface="宋体" panose="02010600030101010101" pitchFamily="2" charset="-122"/>
              </a:rPr>
              <a:t>.</a:t>
            </a:r>
          </a:p>
        </p:txBody>
      </p:sp>
      <p:sp>
        <p:nvSpPr>
          <p:cNvPr id="15412" name="矩形标注 15411"/>
          <p:cNvSpPr/>
          <p:nvPr/>
        </p:nvSpPr>
        <p:spPr>
          <a:xfrm>
            <a:off x="1979613" y="2205038"/>
            <a:ext cx="1512887" cy="1439862"/>
          </a:xfrm>
          <a:prstGeom prst="wedgeRectCallout">
            <a:avLst>
              <a:gd name="adj1" fmla="val 114218"/>
              <a:gd name="adj2" fmla="val 41181"/>
            </a:avLst>
          </a:prstGeom>
          <a:solidFill>
            <a:srgbClr val="FFFFCC"/>
          </a:solidFill>
          <a:ln w="9525" cap="flat" cmpd="sng">
            <a:solidFill>
              <a:schemeClr val="tx1"/>
            </a:solidFill>
            <a:prstDash val="solid"/>
            <a:miter/>
            <a:headEnd type="none" w="med" len="med"/>
            <a:tailEnd type="none" w="med" len="med"/>
          </a:ln>
        </p:spPr>
        <p:txBody>
          <a:bodyPr anchor="t" anchorCtr="0"/>
          <a:lstStyle/>
          <a:p>
            <a:pPr>
              <a:spcBef>
                <a:spcPct val="20000"/>
              </a:spcBef>
            </a:pPr>
            <a:r>
              <a:rPr lang="zh-CN" altLang="en-US" b="1">
                <a:latin typeface="Arial" panose="020B0604020202020204" pitchFamily="34" charset="0"/>
                <a:ea typeface="宋体" panose="02010600030101010101" pitchFamily="2" charset="-122"/>
              </a:rPr>
              <a:t>分析气象站资料</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雨量</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气温</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气压</a:t>
            </a:r>
            <a:r>
              <a:rPr lang="en-US" altLang="zh-CN" b="1">
                <a:latin typeface="Arial" panose="020B0604020202020204" pitchFamily="34" charset="0"/>
                <a:ea typeface="宋体" panose="02010600030101010101" pitchFamily="2" charset="-122"/>
              </a:rPr>
              <a:t>, </a:t>
            </a:r>
            <a:r>
              <a:rPr lang="zh-CN" altLang="en-US" b="1">
                <a:latin typeface="Arial" panose="020B0604020202020204" pitchFamily="34" charset="0"/>
                <a:ea typeface="宋体" panose="02010600030101010101" pitchFamily="2" charset="-122"/>
              </a:rPr>
              <a:t>风速等</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进行天气预报</a:t>
            </a:r>
            <a:r>
              <a:rPr lang="en-US" altLang="zh-CN" b="1">
                <a:latin typeface="Arial" panose="020B0604020202020204" pitchFamily="34" charset="0"/>
                <a:ea typeface="宋体" panose="02010600030101010101" pitchFamily="2" charset="-122"/>
              </a:rPr>
              <a:t>.</a:t>
            </a:r>
          </a:p>
        </p:txBody>
      </p:sp>
      <p:sp>
        <p:nvSpPr>
          <p:cNvPr id="15413" name="矩形标注 15412"/>
          <p:cNvSpPr/>
          <p:nvPr/>
        </p:nvSpPr>
        <p:spPr>
          <a:xfrm>
            <a:off x="2051050" y="3141663"/>
            <a:ext cx="1439863" cy="1152525"/>
          </a:xfrm>
          <a:prstGeom prst="wedgeRectCallout">
            <a:avLst>
              <a:gd name="adj1" fmla="val 113505"/>
              <a:gd name="adj2" fmla="val 42287"/>
            </a:avLst>
          </a:prstGeom>
          <a:solidFill>
            <a:srgbClr val="FFFFCC"/>
          </a:solidFill>
          <a:ln w="9525" cap="flat" cmpd="sng">
            <a:solidFill>
              <a:schemeClr val="tx1"/>
            </a:solidFill>
            <a:prstDash val="solid"/>
            <a:miter/>
            <a:headEnd type="none" w="med" len="med"/>
            <a:tailEnd type="none" w="med" len="med"/>
          </a:ln>
        </p:spPr>
        <p:txBody>
          <a:bodyPr anchor="t" anchorCtr="0"/>
          <a:lstStyle/>
          <a:p>
            <a:pPr algn="ctr"/>
            <a:r>
              <a:rPr lang="zh-CN" altLang="en-US" b="1">
                <a:latin typeface="Arial" panose="020B0604020202020204" pitchFamily="34" charset="0"/>
                <a:ea typeface="宋体" panose="02010600030101010101" pitchFamily="2" charset="-122"/>
              </a:rPr>
              <a:t>分析污染气体浓度</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布局监测点</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污染治理</a:t>
            </a:r>
            <a:r>
              <a:rPr lang="en-US" altLang="zh-CN" b="1">
                <a:latin typeface="Arial" panose="020B0604020202020204" pitchFamily="34" charset="0"/>
                <a:ea typeface="宋体" panose="02010600030101010101" pitchFamily="2" charset="-122"/>
              </a:rPr>
              <a:t>.</a:t>
            </a:r>
          </a:p>
        </p:txBody>
      </p:sp>
      <p:sp>
        <p:nvSpPr>
          <p:cNvPr id="15414" name="矩形标注 15413"/>
          <p:cNvSpPr/>
          <p:nvPr/>
        </p:nvSpPr>
        <p:spPr>
          <a:xfrm>
            <a:off x="1979613" y="3933825"/>
            <a:ext cx="1439862" cy="1366838"/>
          </a:xfrm>
          <a:prstGeom prst="wedgeRectCallout">
            <a:avLst>
              <a:gd name="adj1" fmla="val 123537"/>
              <a:gd name="adj2" fmla="val 25495"/>
            </a:avLst>
          </a:prstGeom>
          <a:solidFill>
            <a:srgbClr val="FFFFCC"/>
          </a:solidFill>
          <a:ln w="9525" cap="flat" cmpd="sng">
            <a:solidFill>
              <a:schemeClr val="tx1"/>
            </a:solidFill>
            <a:prstDash val="solid"/>
            <a:miter/>
            <a:headEnd type="none" w="med" len="med"/>
            <a:tailEnd type="none" w="med" len="med"/>
          </a:ln>
        </p:spPr>
        <p:txBody>
          <a:bodyPr anchor="t" anchorCtr="0"/>
          <a:lstStyle/>
          <a:p>
            <a:pPr algn="ctr"/>
            <a:r>
              <a:rPr lang="zh-CN" altLang="en-US" b="1">
                <a:latin typeface="Arial" panose="020B0604020202020204" pitchFamily="34" charset="0"/>
                <a:ea typeface="宋体" panose="02010600030101010101" pitchFamily="2" charset="-122"/>
              </a:rPr>
              <a:t>处理地质观测数据</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进行矿产预测、构造解释、工程勘探等</a:t>
            </a:r>
            <a:r>
              <a:rPr lang="en-US" altLang="zh-CN" b="1">
                <a:latin typeface="Arial" panose="020B0604020202020204" pitchFamily="34" charset="0"/>
                <a:ea typeface="宋体" panose="02010600030101010101" pitchFamily="2" charset="-122"/>
              </a:rPr>
              <a:t>.</a:t>
            </a:r>
          </a:p>
        </p:txBody>
      </p:sp>
      <p:sp>
        <p:nvSpPr>
          <p:cNvPr id="15415" name="圆角矩形标注 15414"/>
          <p:cNvSpPr/>
          <p:nvPr/>
        </p:nvSpPr>
        <p:spPr>
          <a:xfrm>
            <a:off x="7092950" y="620713"/>
            <a:ext cx="1728788" cy="1296987"/>
          </a:xfrm>
          <a:prstGeom prst="wedgeRoundRectCallout">
            <a:avLst>
              <a:gd name="adj1" fmla="val -38704"/>
              <a:gd name="adj2" fmla="val 69218"/>
              <a:gd name="adj3" fmla="val 16667"/>
            </a:avLst>
          </a:prstGeom>
          <a:solidFill>
            <a:schemeClr val="bg1"/>
          </a:solidFill>
          <a:ln w="9525" cap="flat" cmpd="sng">
            <a:solidFill>
              <a:schemeClr val="tx1"/>
            </a:solidFill>
            <a:prstDash val="solid"/>
            <a:miter/>
            <a:headEnd type="none" w="med" len="med"/>
            <a:tailEnd type="none" w="med" len="med"/>
          </a:ln>
        </p:spPr>
        <p:txBody>
          <a:bodyPr anchor="t" anchorCtr="0"/>
          <a:lstStyle/>
          <a:p>
            <a:pPr algn="ctr"/>
            <a:r>
              <a:rPr lang="zh-CN" altLang="en-US" b="1">
                <a:latin typeface="Arial" panose="020B0604020202020204" pitchFamily="34" charset="0"/>
                <a:ea typeface="宋体" panose="02010600030101010101" pitchFamily="2" charset="-122"/>
              </a:rPr>
              <a:t>测人体部位尺寸</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作统计分析</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决定服装型号及比例</a:t>
            </a:r>
            <a:r>
              <a:rPr lang="en-US" altLang="zh-CN" b="1">
                <a:latin typeface="Arial" panose="020B0604020202020204" pitchFamily="34" charset="0"/>
                <a:ea typeface="宋体" panose="02010600030101010101" pitchFamily="2" charset="-122"/>
              </a:rPr>
              <a:t>.</a:t>
            </a:r>
          </a:p>
        </p:txBody>
      </p:sp>
      <p:sp>
        <p:nvSpPr>
          <p:cNvPr id="15416" name="圆角矩形标注 15415"/>
          <p:cNvSpPr/>
          <p:nvPr/>
        </p:nvSpPr>
        <p:spPr>
          <a:xfrm>
            <a:off x="7235825" y="2349500"/>
            <a:ext cx="1439863" cy="865188"/>
          </a:xfrm>
          <a:prstGeom prst="wedgeRoundRectCallout">
            <a:avLst>
              <a:gd name="adj1" fmla="val -52977"/>
              <a:gd name="adj2" fmla="val 84681"/>
              <a:gd name="adj3" fmla="val 16667"/>
            </a:avLst>
          </a:prstGeom>
          <a:solidFill>
            <a:schemeClr val="bg1"/>
          </a:solidFill>
          <a:ln w="9525" cap="flat" cmpd="sng">
            <a:solidFill>
              <a:schemeClr val="tx1"/>
            </a:solidFill>
            <a:prstDash val="solid"/>
            <a:miter/>
            <a:headEnd type="none" w="med" len="med"/>
            <a:tailEnd type="none" w="med" len="med"/>
          </a:ln>
        </p:spPr>
        <p:txBody>
          <a:bodyPr anchor="t" anchorCtr="0"/>
          <a:lstStyle/>
          <a:p>
            <a:pPr algn="ctr"/>
            <a:r>
              <a:rPr lang="zh-CN" altLang="en-US" b="1">
                <a:latin typeface="Arial" panose="020B0604020202020204" pitchFamily="34" charset="0"/>
                <a:ea typeface="宋体" panose="02010600030101010101" pitchFamily="2" charset="-122"/>
              </a:rPr>
              <a:t>农业灌区分类，品种筛选</a:t>
            </a:r>
            <a:r>
              <a:rPr lang="en-US" altLang="zh-CN" b="1">
                <a:latin typeface="Arial" panose="020B0604020202020204" pitchFamily="34" charset="0"/>
                <a:ea typeface="宋体" panose="02010600030101010101" pitchFamily="2" charset="-122"/>
              </a:rPr>
              <a:t>.</a:t>
            </a:r>
          </a:p>
        </p:txBody>
      </p:sp>
      <p:sp>
        <p:nvSpPr>
          <p:cNvPr id="15417" name="圆角矩形标注 15416"/>
          <p:cNvSpPr/>
          <p:nvPr/>
        </p:nvSpPr>
        <p:spPr>
          <a:xfrm>
            <a:off x="7308850" y="1557338"/>
            <a:ext cx="1223963" cy="1081087"/>
          </a:xfrm>
          <a:prstGeom prst="wedgeRoundRectCallout">
            <a:avLst>
              <a:gd name="adj1" fmla="val -58819"/>
              <a:gd name="adj2" fmla="val 66444"/>
              <a:gd name="adj3" fmla="val 16667"/>
            </a:avLst>
          </a:prstGeom>
          <a:solidFill>
            <a:schemeClr val="bg1"/>
          </a:solidFill>
          <a:ln w="9525" cap="flat" cmpd="sng">
            <a:solidFill>
              <a:schemeClr val="tx1"/>
            </a:solidFill>
            <a:prstDash val="solid"/>
            <a:miter/>
            <a:headEnd type="none" w="med" len="med"/>
            <a:tailEnd type="none" w="med" len="med"/>
          </a:ln>
        </p:spPr>
        <p:txBody>
          <a:bodyPr anchor="t" anchorCtr="0"/>
          <a:lstStyle/>
          <a:p>
            <a:pPr algn="ctr"/>
            <a:r>
              <a:rPr lang="zh-CN" altLang="en-US" b="1">
                <a:latin typeface="Arial" panose="020B0604020202020204" pitchFamily="34" charset="0"/>
                <a:ea typeface="宋体" panose="02010600030101010101" pitchFamily="2" charset="-122"/>
              </a:rPr>
              <a:t>宏观经济、微观经济的应用</a:t>
            </a:r>
            <a:r>
              <a:rPr lang="en-US" altLang="zh-CN" b="1">
                <a:latin typeface="Arial" panose="020B0604020202020204" pitchFamily="34" charset="0"/>
                <a:ea typeface="宋体" panose="02010600030101010101" pitchFamily="2" charset="-122"/>
              </a:rPr>
              <a:t>.</a:t>
            </a:r>
          </a:p>
        </p:txBody>
      </p:sp>
      <p:sp>
        <p:nvSpPr>
          <p:cNvPr id="15418" name="圆角矩形标注 15417"/>
          <p:cNvSpPr/>
          <p:nvPr/>
        </p:nvSpPr>
        <p:spPr>
          <a:xfrm>
            <a:off x="7308850" y="2924175"/>
            <a:ext cx="1512888" cy="1225550"/>
          </a:xfrm>
          <a:prstGeom prst="wedgeRoundRectCallout">
            <a:avLst>
              <a:gd name="adj1" fmla="val -44019"/>
              <a:gd name="adj2" fmla="val 67616"/>
              <a:gd name="adj3" fmla="val 16667"/>
            </a:avLst>
          </a:prstGeom>
          <a:solidFill>
            <a:schemeClr val="bg1"/>
          </a:solidFill>
          <a:ln w="9525" cap="flat" cmpd="sng">
            <a:solidFill>
              <a:schemeClr val="tx1"/>
            </a:solidFill>
            <a:prstDash val="solid"/>
            <a:miter/>
            <a:headEnd type="none" w="med" len="med"/>
            <a:tailEnd type="none" w="med" len="med"/>
          </a:ln>
        </p:spPr>
        <p:txBody>
          <a:bodyPr anchor="t" anchorCtr="0"/>
          <a:lstStyle/>
          <a:p>
            <a:pPr algn="ctr"/>
            <a:r>
              <a:rPr lang="zh-CN" altLang="en-US" b="1">
                <a:latin typeface="Arial" panose="020B0604020202020204" pitchFamily="34" charset="0"/>
                <a:ea typeface="宋体" panose="02010600030101010101" pitchFamily="2" charset="-122"/>
              </a:rPr>
              <a:t>研究青少年犯罪各因素间关系及变化规律</a:t>
            </a:r>
            <a:r>
              <a:rPr lang="en-US" altLang="zh-CN" b="1">
                <a:latin typeface="Arial" panose="020B0604020202020204" pitchFamily="34" charset="0"/>
                <a:ea typeface="宋体" panose="02010600030101010101" pitchFamily="2" charset="-122"/>
              </a:rPr>
              <a:t>. </a:t>
            </a:r>
          </a:p>
        </p:txBody>
      </p:sp>
      <p:sp>
        <p:nvSpPr>
          <p:cNvPr id="15419" name="圆角矩形标注 15418"/>
          <p:cNvSpPr/>
          <p:nvPr/>
        </p:nvSpPr>
        <p:spPr>
          <a:xfrm>
            <a:off x="7308850" y="3573463"/>
            <a:ext cx="1512888" cy="1225550"/>
          </a:xfrm>
          <a:prstGeom prst="wedgeRoundRectCallout">
            <a:avLst>
              <a:gd name="adj1" fmla="val -44019"/>
              <a:gd name="adj2" fmla="val 67616"/>
              <a:gd name="adj3" fmla="val 16667"/>
            </a:avLst>
          </a:prstGeom>
          <a:solidFill>
            <a:schemeClr val="bg1"/>
          </a:solidFill>
          <a:ln w="9525" cap="flat" cmpd="sng">
            <a:solidFill>
              <a:schemeClr val="tx1"/>
            </a:solidFill>
            <a:prstDash val="solid"/>
            <a:miter/>
            <a:headEnd type="none" w="med" len="med"/>
            <a:tailEnd type="none" w="med" len="med"/>
          </a:ln>
        </p:spPr>
        <p:txBody>
          <a:bodyPr anchor="t" anchorCtr="0"/>
          <a:lstStyle/>
          <a:p>
            <a:pPr algn="ctr"/>
            <a:r>
              <a:rPr lang="zh-CN" altLang="en-US" b="1">
                <a:latin typeface="Arial" panose="020B0604020202020204" pitchFamily="34" charset="0"/>
                <a:ea typeface="宋体" panose="02010600030101010101" pitchFamily="2" charset="-122"/>
              </a:rPr>
              <a:t>虚词频数</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鉴定作品</a:t>
            </a:r>
          </a:p>
        </p:txBody>
      </p:sp>
      <p:sp>
        <p:nvSpPr>
          <p:cNvPr id="15420" name="圆角矩形标注 15419"/>
          <p:cNvSpPr/>
          <p:nvPr/>
        </p:nvSpPr>
        <p:spPr>
          <a:xfrm>
            <a:off x="7308850" y="4221163"/>
            <a:ext cx="1512888" cy="1225550"/>
          </a:xfrm>
          <a:prstGeom prst="wedgeRoundRectCallout">
            <a:avLst>
              <a:gd name="adj1" fmla="val -44019"/>
              <a:gd name="adj2" fmla="val 67616"/>
              <a:gd name="adj3" fmla="val 16667"/>
            </a:avLst>
          </a:prstGeom>
          <a:solidFill>
            <a:schemeClr val="bg1"/>
          </a:solidFill>
          <a:ln w="9525" cap="flat" cmpd="sng">
            <a:solidFill>
              <a:schemeClr val="tx1"/>
            </a:solidFill>
            <a:prstDash val="solid"/>
            <a:miter/>
            <a:headEnd type="none" w="med" len="med"/>
            <a:tailEnd type="none" w="med" len="med"/>
          </a:ln>
        </p:spPr>
        <p:txBody>
          <a:bodyPr anchor="t" anchorCtr="0"/>
          <a:lstStyle/>
          <a:p>
            <a:pPr algn="ctr"/>
            <a:r>
              <a:rPr lang="zh-CN" altLang="en-US" b="1">
                <a:latin typeface="Arial" panose="020B0604020202020204" pitchFamily="34" charset="0"/>
                <a:ea typeface="宋体" panose="02010600030101010101" pitchFamily="2" charset="-122"/>
              </a:rPr>
              <a:t>体育</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军事</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生物</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心理学</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保险</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地震预报等</a:t>
            </a:r>
            <a:r>
              <a:rPr lang="en-US" altLang="zh-CN" b="1">
                <a:latin typeface="Arial" panose="020B0604020202020204" pitchFamily="34" charset="0"/>
                <a:ea typeface="宋体" panose="02010600030101010101" pitchFamily="2" charset="-122"/>
              </a:rPr>
              <a:t>.</a:t>
            </a:r>
          </a:p>
        </p:txBody>
      </p:sp>
      <p:sp>
        <p:nvSpPr>
          <p:cNvPr id="15421" name="椭圆形标注 15420"/>
          <p:cNvSpPr/>
          <p:nvPr/>
        </p:nvSpPr>
        <p:spPr>
          <a:xfrm>
            <a:off x="107950" y="333375"/>
            <a:ext cx="2303463" cy="1655763"/>
          </a:xfrm>
          <a:prstGeom prst="wedgeEllipseCallout">
            <a:avLst>
              <a:gd name="adj1" fmla="val 15611"/>
              <a:gd name="adj2" fmla="val 71764"/>
            </a:avLst>
          </a:prstGeom>
          <a:solidFill>
            <a:schemeClr val="bg1"/>
          </a:solidFill>
          <a:ln w="9525" cap="flat" cmpd="sng">
            <a:solidFill>
              <a:schemeClr val="tx1"/>
            </a:solidFill>
            <a:prstDash val="solid"/>
            <a:miter/>
            <a:headEnd type="none" w="med" len="med"/>
            <a:tailEnd type="none" w="med" len="med"/>
          </a:ln>
        </p:spPr>
        <p:txBody>
          <a:bodyPr anchor="t" anchorCtr="0"/>
          <a:lstStyle/>
          <a:p>
            <a:r>
              <a:rPr lang="zh-CN" altLang="en-US" b="1">
                <a:latin typeface="Arial" panose="020B0604020202020204" pitchFamily="34" charset="0"/>
                <a:ea typeface="宋体" panose="02010600030101010101" pitchFamily="2" charset="-122"/>
              </a:rPr>
              <a:t>多元统计量分布</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性质</a:t>
            </a:r>
            <a:r>
              <a:rPr lang="en-US" altLang="zh-CN" b="1">
                <a:latin typeface="Arial" panose="020B0604020202020204" pitchFamily="34" charset="0"/>
                <a:ea typeface="宋体" panose="02010600030101010101" pitchFamily="2" charset="-122"/>
              </a:rPr>
              <a:t>,</a:t>
            </a:r>
            <a:r>
              <a:rPr lang="zh-CN" altLang="en-US" b="1">
                <a:latin typeface="Arial" panose="020B0604020202020204" pitchFamily="34" charset="0"/>
                <a:ea typeface="宋体" panose="02010600030101010101" pitchFamily="2" charset="-122"/>
              </a:rPr>
              <a:t>理论</a:t>
            </a:r>
          </a:p>
          <a:p>
            <a:r>
              <a:rPr lang="en-US" altLang="zh-CN" b="1">
                <a:latin typeface="Arial" panose="020B0604020202020204" pitchFamily="34" charset="0"/>
                <a:ea typeface="宋体" panose="02010600030101010101" pitchFamily="2" charset="-122"/>
              </a:rPr>
              <a:t>—</a:t>
            </a:r>
            <a:r>
              <a:rPr lang="zh-CN" altLang="en-US" b="1">
                <a:solidFill>
                  <a:srgbClr val="FF0000"/>
                </a:solidFill>
                <a:latin typeface="Arial" panose="020B0604020202020204" pitchFamily="34" charset="0"/>
                <a:ea typeface="宋体" panose="02010600030101010101" pitchFamily="2" charset="-122"/>
              </a:rPr>
              <a:t>概率统计，描述性分析</a:t>
            </a:r>
            <a:r>
              <a:rPr lang="en-US" altLang="zh-CN" b="1">
                <a:solidFill>
                  <a:srgbClr val="FF0000"/>
                </a:solidFill>
                <a:latin typeface="Arial" panose="020B0604020202020204" pitchFamily="34" charset="0"/>
                <a:ea typeface="宋体" panose="02010600030101010101" pitchFamily="2" charset="-122"/>
              </a:rPr>
              <a:t>1</a:t>
            </a:r>
            <a:r>
              <a:rPr lang="zh-CN" altLang="en-US" b="1">
                <a:solidFill>
                  <a:srgbClr val="FF0000"/>
                </a:solidFill>
                <a:latin typeface="Arial" panose="020B0604020202020204" pitchFamily="34" charset="0"/>
                <a:ea typeface="宋体" panose="02010600030101010101" pitchFamily="2" charset="-122"/>
              </a:rPr>
              <a:t>章</a:t>
            </a:r>
          </a:p>
        </p:txBody>
      </p:sp>
      <p:sp>
        <p:nvSpPr>
          <p:cNvPr id="15422" name="椭圆形标注 15421"/>
          <p:cNvSpPr/>
          <p:nvPr/>
        </p:nvSpPr>
        <p:spPr>
          <a:xfrm>
            <a:off x="179388" y="1196975"/>
            <a:ext cx="1873250" cy="1584325"/>
          </a:xfrm>
          <a:prstGeom prst="wedgeEllipseCallout">
            <a:avLst>
              <a:gd name="adj1" fmla="val 26866"/>
              <a:gd name="adj2" fmla="val 72745"/>
            </a:avLst>
          </a:prstGeom>
          <a:solidFill>
            <a:schemeClr val="bg1"/>
          </a:solidFill>
          <a:ln w="9525" cap="flat" cmpd="sng">
            <a:solidFill>
              <a:schemeClr val="tx1"/>
            </a:solidFill>
            <a:prstDash val="solid"/>
            <a:miter/>
            <a:headEnd type="none" w="med" len="med"/>
            <a:tailEnd type="none" w="med" len="med"/>
          </a:ln>
        </p:spPr>
        <p:txBody>
          <a:bodyPr anchor="t" anchorCtr="0"/>
          <a:lstStyle/>
          <a:p>
            <a:pPr algn="ctr"/>
            <a:r>
              <a:rPr lang="zh-CN" altLang="en-US" b="1">
                <a:latin typeface="Arial" panose="020B0604020202020204" pitchFamily="34" charset="0"/>
                <a:ea typeface="宋体" panose="02010600030101010101" pitchFamily="2" charset="-122"/>
              </a:rPr>
              <a:t>参数估计和假设检验</a:t>
            </a:r>
            <a:r>
              <a:rPr lang="en-US" altLang="zh-CN" b="1">
                <a:latin typeface="Arial" panose="020B0604020202020204" pitchFamily="34" charset="0"/>
                <a:ea typeface="宋体" panose="02010600030101010101" pitchFamily="2" charset="-122"/>
              </a:rPr>
              <a:t>—</a:t>
            </a:r>
            <a:r>
              <a:rPr lang="zh-CN" altLang="en-US" b="1">
                <a:solidFill>
                  <a:srgbClr val="FF0000"/>
                </a:solidFill>
                <a:latin typeface="Arial" panose="020B0604020202020204" pitchFamily="34" charset="0"/>
                <a:ea typeface="宋体" panose="02010600030101010101" pitchFamily="2" charset="-122"/>
              </a:rPr>
              <a:t>概率统计中统计推断、方差分析</a:t>
            </a:r>
          </a:p>
        </p:txBody>
      </p:sp>
      <p:sp>
        <p:nvSpPr>
          <p:cNvPr id="15423" name="椭圆形标注 15422"/>
          <p:cNvSpPr/>
          <p:nvPr/>
        </p:nvSpPr>
        <p:spPr>
          <a:xfrm>
            <a:off x="250825" y="1773238"/>
            <a:ext cx="2484438" cy="1511300"/>
          </a:xfrm>
          <a:prstGeom prst="wedgeEllipseCallout">
            <a:avLst>
              <a:gd name="adj1" fmla="val 9361"/>
              <a:gd name="adj2" fmla="val 73949"/>
            </a:avLst>
          </a:prstGeom>
          <a:solidFill>
            <a:schemeClr val="bg1"/>
          </a:solidFill>
          <a:ln w="9525" cap="flat" cmpd="sng">
            <a:solidFill>
              <a:schemeClr val="tx1"/>
            </a:solidFill>
            <a:prstDash val="solid"/>
            <a:miter/>
            <a:headEnd type="none" w="med" len="med"/>
            <a:tailEnd type="none" w="med" len="med"/>
          </a:ln>
        </p:spPr>
        <p:txBody>
          <a:bodyPr anchor="t" anchorCtr="0"/>
          <a:lstStyle/>
          <a:p>
            <a:pPr algn="ctr"/>
            <a:r>
              <a:rPr lang="zh-CN" altLang="en-US" b="1" dirty="0">
                <a:latin typeface="Arial" panose="020B0604020202020204" pitchFamily="34" charset="0"/>
                <a:ea typeface="宋体" panose="02010600030101010101" pitchFamily="2" charset="-122"/>
              </a:rPr>
              <a:t>变量间相互依赖关系</a:t>
            </a:r>
            <a:r>
              <a:rPr lang="en-US" altLang="zh-CN" dirty="0">
                <a:latin typeface="Arial" panose="020B0604020202020204" pitchFamily="34" charset="0"/>
                <a:ea typeface="宋体" panose="02010600030101010101" pitchFamily="2" charset="-122"/>
              </a:rPr>
              <a:t>—</a:t>
            </a:r>
            <a:r>
              <a:rPr lang="en-US" altLang="zh-CN" dirty="0">
                <a:solidFill>
                  <a:srgbClr val="FF0000"/>
                </a:solidFill>
                <a:latin typeface="Arial" panose="020B0604020202020204" pitchFamily="34" charset="0"/>
                <a:ea typeface="宋体" panose="02010600030101010101" pitchFamily="2" charset="-122"/>
              </a:rPr>
              <a:t>2</a:t>
            </a:r>
            <a:r>
              <a:rPr lang="zh-CN" altLang="en-US" b="1" dirty="0">
                <a:solidFill>
                  <a:srgbClr val="FF0000"/>
                </a:solidFill>
                <a:latin typeface="Arial" panose="020B0604020202020204" pitchFamily="34" charset="0"/>
                <a:ea typeface="宋体" panose="02010600030101010101" pitchFamily="2" charset="-122"/>
              </a:rPr>
              <a:t>回归分析</a:t>
            </a:r>
            <a:r>
              <a:rPr lang="zh-CN" altLang="en-US" b="1" dirty="0">
                <a:latin typeface="Arial" panose="020B0604020202020204" pitchFamily="34" charset="0"/>
                <a:ea typeface="宋体" panose="02010600030101010101" pitchFamily="2" charset="-122"/>
              </a:rPr>
              <a:t>；两组变量间关系</a:t>
            </a:r>
            <a:r>
              <a:rPr lang="en-US" altLang="zh-CN" dirty="0">
                <a:latin typeface="Arial" panose="020B0604020202020204" pitchFamily="34" charset="0"/>
                <a:ea typeface="宋体" panose="02010600030101010101" pitchFamily="2" charset="-122"/>
              </a:rPr>
              <a:t>—</a:t>
            </a:r>
            <a:r>
              <a:rPr lang="en-US" altLang="zh-CN" dirty="0">
                <a:solidFill>
                  <a:srgbClr val="FF0000"/>
                </a:solidFill>
                <a:latin typeface="Arial" panose="020B0604020202020204" pitchFamily="34" charset="0"/>
                <a:ea typeface="宋体" panose="02010600030101010101" pitchFamily="2" charset="-122"/>
              </a:rPr>
              <a:t>4</a:t>
            </a:r>
            <a:r>
              <a:rPr lang="zh-CN" altLang="en-US" b="1" dirty="0">
                <a:solidFill>
                  <a:srgbClr val="FF0000"/>
                </a:solidFill>
                <a:latin typeface="Arial" panose="020B0604020202020204" pitchFamily="34" charset="0"/>
                <a:ea typeface="宋体" panose="02010600030101010101" pitchFamily="2" charset="-122"/>
              </a:rPr>
              <a:t>典型相关分析</a:t>
            </a:r>
          </a:p>
        </p:txBody>
      </p:sp>
      <p:sp>
        <p:nvSpPr>
          <p:cNvPr id="15424" name="椭圆形标注 15423"/>
          <p:cNvSpPr/>
          <p:nvPr/>
        </p:nvSpPr>
        <p:spPr>
          <a:xfrm>
            <a:off x="179388" y="2420938"/>
            <a:ext cx="2268537" cy="1655762"/>
          </a:xfrm>
          <a:prstGeom prst="wedgeEllipseCallout">
            <a:avLst>
              <a:gd name="adj1" fmla="val 15009"/>
              <a:gd name="adj2" fmla="val 71764"/>
            </a:avLst>
          </a:prstGeom>
          <a:solidFill>
            <a:schemeClr val="bg1"/>
          </a:solidFill>
          <a:ln w="9525" cap="flat" cmpd="sng">
            <a:solidFill>
              <a:schemeClr val="tx1"/>
            </a:solidFill>
            <a:prstDash val="solid"/>
            <a:miter/>
            <a:headEnd type="none" w="med" len="med"/>
            <a:tailEnd type="none" w="med" len="med"/>
          </a:ln>
        </p:spPr>
        <p:txBody>
          <a:bodyPr anchor="t" anchorCtr="0"/>
          <a:lstStyle/>
          <a:p>
            <a:pPr algn="ctr"/>
            <a:r>
              <a:rPr lang="zh-CN" altLang="en-US" b="1">
                <a:latin typeface="Arial" panose="020B0604020202020204" pitchFamily="34" charset="0"/>
                <a:ea typeface="宋体" panose="02010600030101010101" pitchFamily="2" charset="-122"/>
              </a:rPr>
              <a:t>相关变量变为不相关；高维数据降维</a:t>
            </a:r>
            <a:r>
              <a:rPr lang="en-US" altLang="zh-CN">
                <a:latin typeface="Arial" panose="020B0604020202020204" pitchFamily="34" charset="0"/>
                <a:ea typeface="宋体" panose="02010600030101010101" pitchFamily="2" charset="-122"/>
              </a:rPr>
              <a:t>—</a:t>
            </a:r>
            <a:r>
              <a:rPr lang="en-US" altLang="zh-CN">
                <a:solidFill>
                  <a:srgbClr val="FF0000"/>
                </a:solidFill>
                <a:latin typeface="Arial" panose="020B0604020202020204" pitchFamily="34" charset="0"/>
                <a:ea typeface="宋体" panose="02010600030101010101" pitchFamily="2" charset="-122"/>
              </a:rPr>
              <a:t>4</a:t>
            </a:r>
            <a:r>
              <a:rPr lang="zh-CN" altLang="en-US" b="1">
                <a:solidFill>
                  <a:srgbClr val="FF0000"/>
                </a:solidFill>
                <a:latin typeface="Arial" panose="020B0604020202020204" pitchFamily="34" charset="0"/>
                <a:ea typeface="宋体" panose="02010600030101010101" pitchFamily="2" charset="-122"/>
              </a:rPr>
              <a:t>主成分、典型相关分析</a:t>
            </a:r>
          </a:p>
        </p:txBody>
      </p:sp>
      <p:sp>
        <p:nvSpPr>
          <p:cNvPr id="15425" name="椭圆形标注 15424"/>
          <p:cNvSpPr/>
          <p:nvPr/>
        </p:nvSpPr>
        <p:spPr>
          <a:xfrm>
            <a:off x="0" y="5229225"/>
            <a:ext cx="2051050" cy="1295400"/>
          </a:xfrm>
          <a:prstGeom prst="wedgeEllipseCallout">
            <a:avLst>
              <a:gd name="adj1" fmla="val 19583"/>
              <a:gd name="adj2" fmla="val -72060"/>
            </a:avLst>
          </a:prstGeom>
          <a:solidFill>
            <a:schemeClr val="bg1"/>
          </a:solidFill>
          <a:ln w="9525" cap="flat" cmpd="sng">
            <a:solidFill>
              <a:schemeClr val="tx1"/>
            </a:solidFill>
            <a:prstDash val="solid"/>
            <a:miter/>
            <a:headEnd type="none" w="med" len="med"/>
            <a:tailEnd type="none" w="med" len="med"/>
          </a:ln>
        </p:spPr>
        <p:txBody>
          <a:bodyPr anchor="t" anchorCtr="0"/>
          <a:lstStyle/>
          <a:p>
            <a:pPr algn="ctr"/>
            <a:r>
              <a:rPr lang="zh-CN" altLang="en-US" b="1" dirty="0">
                <a:latin typeface="Arial" panose="020B0604020202020204" pitchFamily="34" charset="0"/>
                <a:ea typeface="宋体" panose="02010600030101010101" pitchFamily="2" charset="-122"/>
              </a:rPr>
              <a:t>变量或样品按相似程度分类</a:t>
            </a:r>
            <a:r>
              <a:rPr lang="en-US" altLang="zh-CN" dirty="0">
                <a:latin typeface="Arial" panose="020B0604020202020204" pitchFamily="34" charset="0"/>
                <a:ea typeface="宋体" panose="02010600030101010101" pitchFamily="2" charset="-122"/>
              </a:rPr>
              <a:t>—</a:t>
            </a:r>
            <a:r>
              <a:rPr lang="en-US" altLang="zh-CN" dirty="0">
                <a:solidFill>
                  <a:srgbClr val="FF0000"/>
                </a:solidFill>
                <a:latin typeface="Arial" panose="020B0604020202020204" pitchFamily="34" charset="0"/>
                <a:ea typeface="宋体" panose="02010600030101010101" pitchFamily="2" charset="-122"/>
              </a:rPr>
              <a:t>6</a:t>
            </a:r>
            <a:r>
              <a:rPr lang="zh-CN" altLang="en-US" b="1" dirty="0">
                <a:solidFill>
                  <a:srgbClr val="FF0000"/>
                </a:solidFill>
                <a:latin typeface="Arial" panose="020B0604020202020204" pitchFamily="34" charset="0"/>
                <a:ea typeface="宋体" panose="02010600030101010101" pitchFamily="2" charset="-122"/>
              </a:rPr>
              <a:t>聚类</a:t>
            </a:r>
          </a:p>
          <a:p>
            <a:pPr algn="ctr"/>
            <a:r>
              <a:rPr lang="zh-CN" altLang="en-US" b="1" dirty="0">
                <a:solidFill>
                  <a:srgbClr val="FF0000"/>
                </a:solidFill>
                <a:latin typeface="Arial" panose="020B0604020202020204" pitchFamily="34" charset="0"/>
                <a:ea typeface="宋体" panose="02010600030101010101" pitchFamily="2" charset="-122"/>
              </a:rPr>
              <a:t>、</a:t>
            </a:r>
            <a:r>
              <a:rPr lang="en-US" altLang="zh-CN" b="1" dirty="0">
                <a:solidFill>
                  <a:srgbClr val="FF0000"/>
                </a:solidFill>
                <a:latin typeface="Arial" panose="020B0604020202020204" pitchFamily="34" charset="0"/>
                <a:ea typeface="宋体" panose="02010600030101010101" pitchFamily="2" charset="-122"/>
              </a:rPr>
              <a:t>5</a:t>
            </a:r>
            <a:r>
              <a:rPr lang="zh-CN" altLang="en-US" b="1" dirty="0">
                <a:solidFill>
                  <a:srgbClr val="FF0000"/>
                </a:solidFill>
                <a:latin typeface="Arial" panose="020B0604020202020204" pitchFamily="34" charset="0"/>
                <a:ea typeface="宋体" panose="02010600030101010101" pitchFamily="2" charset="-122"/>
              </a:rPr>
              <a:t>判别分析</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421"/>
                                        </p:tgtEl>
                                        <p:attrNameLst>
                                          <p:attrName>style.visibility</p:attrName>
                                        </p:attrNameLst>
                                      </p:cBhvr>
                                      <p:to>
                                        <p:strVal val="visible"/>
                                      </p:to>
                                    </p:set>
                                    <p:animEffect transition="in" filter="circle(in)">
                                      <p:cBhvr>
                                        <p:cTn id="7" dur="2000"/>
                                        <p:tgtEl>
                                          <p:spTgt spid="1542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1" nodeType="clickEffect">
                                  <p:stCondLst>
                                    <p:cond delay="0"/>
                                  </p:stCondLst>
                                  <p:childTnLst>
                                    <p:animEffect transition="out" filter="checkerboard(across)">
                                      <p:cBhvr>
                                        <p:cTn id="11" dur="500"/>
                                        <p:tgtEl>
                                          <p:spTgt spid="15421"/>
                                        </p:tgtEl>
                                      </p:cBhvr>
                                    </p:animEffect>
                                    <p:set>
                                      <p:cBhvr>
                                        <p:cTn id="12" dur="1" fill="hold">
                                          <p:stCondLst>
                                            <p:cond delay="499"/>
                                          </p:stCondLst>
                                        </p:cTn>
                                        <p:tgtEl>
                                          <p:spTgt spid="154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5422"/>
                                        </p:tgtEl>
                                        <p:attrNameLst>
                                          <p:attrName>style.visibility</p:attrName>
                                        </p:attrNameLst>
                                      </p:cBhvr>
                                      <p:to>
                                        <p:strVal val="visible"/>
                                      </p:to>
                                    </p:set>
                                    <p:animEffect transition="in" filter="checkerboard(across)">
                                      <p:cBhvr>
                                        <p:cTn id="17" dur="500"/>
                                        <p:tgtEl>
                                          <p:spTgt spid="1542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xit" presetSubtype="10" fill="hold" grpId="1" nodeType="clickEffect">
                                  <p:stCondLst>
                                    <p:cond delay="0"/>
                                  </p:stCondLst>
                                  <p:childTnLst>
                                    <p:animEffect transition="out" filter="checkerboard(across)">
                                      <p:cBhvr>
                                        <p:cTn id="21" dur="500"/>
                                        <p:tgtEl>
                                          <p:spTgt spid="15422"/>
                                        </p:tgtEl>
                                      </p:cBhvr>
                                    </p:animEffect>
                                    <p:set>
                                      <p:cBhvr>
                                        <p:cTn id="22" dur="1" fill="hold">
                                          <p:stCondLst>
                                            <p:cond delay="499"/>
                                          </p:stCondLst>
                                        </p:cTn>
                                        <p:tgtEl>
                                          <p:spTgt spid="154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5423"/>
                                        </p:tgtEl>
                                        <p:attrNameLst>
                                          <p:attrName>style.visibility</p:attrName>
                                        </p:attrNameLst>
                                      </p:cBhvr>
                                      <p:to>
                                        <p:strVal val="visible"/>
                                      </p:to>
                                    </p:set>
                                    <p:animEffect transition="in" filter="checkerboard(across)">
                                      <p:cBhvr>
                                        <p:cTn id="27" dur="500"/>
                                        <p:tgtEl>
                                          <p:spTgt spid="15423"/>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xit" presetSubtype="16" fill="hold" grpId="1" nodeType="clickEffect">
                                  <p:stCondLst>
                                    <p:cond delay="0"/>
                                  </p:stCondLst>
                                  <p:childTnLst>
                                    <p:animEffect transition="out" filter="diamond(in)">
                                      <p:cBhvr>
                                        <p:cTn id="31" dur="2000"/>
                                        <p:tgtEl>
                                          <p:spTgt spid="15423"/>
                                        </p:tgtEl>
                                      </p:cBhvr>
                                    </p:animEffect>
                                    <p:set>
                                      <p:cBhvr>
                                        <p:cTn id="32" dur="1" fill="hold">
                                          <p:stCondLst>
                                            <p:cond delay="1999"/>
                                          </p:stCondLst>
                                        </p:cTn>
                                        <p:tgtEl>
                                          <p:spTgt spid="1542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15424"/>
                                        </p:tgtEl>
                                        <p:attrNameLst>
                                          <p:attrName>style.visibility</p:attrName>
                                        </p:attrNameLst>
                                      </p:cBhvr>
                                      <p:to>
                                        <p:strVal val="visible"/>
                                      </p:to>
                                    </p:set>
                                    <p:animEffect transition="in" filter="checkerboard(across)">
                                      <p:cBhvr>
                                        <p:cTn id="37" dur="500"/>
                                        <p:tgtEl>
                                          <p:spTgt spid="15424"/>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xit" presetSubtype="10" fill="hold" grpId="1" nodeType="clickEffect">
                                  <p:stCondLst>
                                    <p:cond delay="0"/>
                                  </p:stCondLst>
                                  <p:childTnLst>
                                    <p:animEffect transition="out" filter="checkerboard(across)">
                                      <p:cBhvr>
                                        <p:cTn id="41" dur="500"/>
                                        <p:tgtEl>
                                          <p:spTgt spid="15424"/>
                                        </p:tgtEl>
                                      </p:cBhvr>
                                    </p:animEffect>
                                    <p:set>
                                      <p:cBhvr>
                                        <p:cTn id="42" dur="1" fill="hold">
                                          <p:stCondLst>
                                            <p:cond delay="499"/>
                                          </p:stCondLst>
                                        </p:cTn>
                                        <p:tgtEl>
                                          <p:spTgt spid="1542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15425"/>
                                        </p:tgtEl>
                                        <p:attrNameLst>
                                          <p:attrName>style.visibility</p:attrName>
                                        </p:attrNameLst>
                                      </p:cBhvr>
                                      <p:to>
                                        <p:strVal val="visible"/>
                                      </p:to>
                                    </p:set>
                                    <p:animEffect transition="in" filter="checkerboard(across)">
                                      <p:cBhvr>
                                        <p:cTn id="47" dur="500"/>
                                        <p:tgtEl>
                                          <p:spTgt spid="15425"/>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xit" presetSubtype="10" fill="hold" grpId="1" nodeType="clickEffect">
                                  <p:stCondLst>
                                    <p:cond delay="0"/>
                                  </p:stCondLst>
                                  <p:childTnLst>
                                    <p:animEffect transition="out" filter="checkerboard(across)">
                                      <p:cBhvr>
                                        <p:cTn id="51" dur="500"/>
                                        <p:tgtEl>
                                          <p:spTgt spid="15425"/>
                                        </p:tgtEl>
                                      </p:cBhvr>
                                    </p:animEffect>
                                    <p:set>
                                      <p:cBhvr>
                                        <p:cTn id="52" dur="1" fill="hold">
                                          <p:stCondLst>
                                            <p:cond delay="499"/>
                                          </p:stCondLst>
                                        </p:cTn>
                                        <p:tgtEl>
                                          <p:spTgt spid="1542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15410"/>
                                        </p:tgtEl>
                                        <p:attrNameLst>
                                          <p:attrName>style.visibility</p:attrName>
                                        </p:attrNameLst>
                                      </p:cBhvr>
                                      <p:to>
                                        <p:strVal val="visible"/>
                                      </p:to>
                                    </p:set>
                                    <p:animEffect transition="in" filter="randombar(horizontal)">
                                      <p:cBhvr>
                                        <p:cTn id="57" dur="500"/>
                                        <p:tgtEl>
                                          <p:spTgt spid="15410"/>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xit" presetSubtype="10" fill="hold" grpId="1" nodeType="clickEffect">
                                  <p:stCondLst>
                                    <p:cond delay="0"/>
                                  </p:stCondLst>
                                  <p:childTnLst>
                                    <p:animEffect transition="out" filter="blinds(horizontal)">
                                      <p:cBhvr>
                                        <p:cTn id="61" dur="500"/>
                                        <p:tgtEl>
                                          <p:spTgt spid="15410"/>
                                        </p:tgtEl>
                                      </p:cBhvr>
                                    </p:animEffect>
                                    <p:set>
                                      <p:cBhvr>
                                        <p:cTn id="62" dur="1" fill="hold">
                                          <p:stCondLst>
                                            <p:cond delay="499"/>
                                          </p:stCondLst>
                                        </p:cTn>
                                        <p:tgtEl>
                                          <p:spTgt spid="1541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15411"/>
                                        </p:tgtEl>
                                        <p:attrNameLst>
                                          <p:attrName>style.visibility</p:attrName>
                                        </p:attrNameLst>
                                      </p:cBhvr>
                                      <p:to>
                                        <p:strVal val="visible"/>
                                      </p:to>
                                    </p:set>
                                    <p:animEffect transition="in" filter="randombar(horizontal)">
                                      <p:cBhvr>
                                        <p:cTn id="67" dur="500"/>
                                        <p:tgtEl>
                                          <p:spTgt spid="15411"/>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xit" presetSubtype="10" fill="hold" grpId="1" nodeType="clickEffect">
                                  <p:stCondLst>
                                    <p:cond delay="0"/>
                                  </p:stCondLst>
                                  <p:childTnLst>
                                    <p:animEffect transition="out" filter="blinds(horizontal)">
                                      <p:cBhvr>
                                        <p:cTn id="71" dur="500"/>
                                        <p:tgtEl>
                                          <p:spTgt spid="15411"/>
                                        </p:tgtEl>
                                      </p:cBhvr>
                                    </p:animEffect>
                                    <p:set>
                                      <p:cBhvr>
                                        <p:cTn id="72" dur="1" fill="hold">
                                          <p:stCondLst>
                                            <p:cond delay="499"/>
                                          </p:stCondLst>
                                        </p:cTn>
                                        <p:tgtEl>
                                          <p:spTgt spid="1541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grpId="0" nodeType="clickEffect">
                                  <p:stCondLst>
                                    <p:cond delay="0"/>
                                  </p:stCondLst>
                                  <p:childTnLst>
                                    <p:set>
                                      <p:cBhvr>
                                        <p:cTn id="76" dur="1" fill="hold">
                                          <p:stCondLst>
                                            <p:cond delay="0"/>
                                          </p:stCondLst>
                                        </p:cTn>
                                        <p:tgtEl>
                                          <p:spTgt spid="15412"/>
                                        </p:tgtEl>
                                        <p:attrNameLst>
                                          <p:attrName>style.visibility</p:attrName>
                                        </p:attrNameLst>
                                      </p:cBhvr>
                                      <p:to>
                                        <p:strVal val="visible"/>
                                      </p:to>
                                    </p:set>
                                    <p:animEffect transition="in" filter="randombar(horizontal)">
                                      <p:cBhvr>
                                        <p:cTn id="77" dur="500"/>
                                        <p:tgtEl>
                                          <p:spTgt spid="15412"/>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xit" presetSubtype="10" fill="hold" grpId="1" nodeType="clickEffect">
                                  <p:stCondLst>
                                    <p:cond delay="0"/>
                                  </p:stCondLst>
                                  <p:childTnLst>
                                    <p:animEffect transition="out" filter="blinds(horizontal)">
                                      <p:cBhvr>
                                        <p:cTn id="81" dur="500"/>
                                        <p:tgtEl>
                                          <p:spTgt spid="15412"/>
                                        </p:tgtEl>
                                      </p:cBhvr>
                                    </p:animEffect>
                                    <p:set>
                                      <p:cBhvr>
                                        <p:cTn id="82" dur="1" fill="hold">
                                          <p:stCondLst>
                                            <p:cond delay="499"/>
                                          </p:stCondLst>
                                        </p:cTn>
                                        <p:tgtEl>
                                          <p:spTgt spid="1541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4" presetClass="entr" presetSubtype="10" fill="hold" grpId="0" nodeType="clickEffect">
                                  <p:stCondLst>
                                    <p:cond delay="0"/>
                                  </p:stCondLst>
                                  <p:childTnLst>
                                    <p:set>
                                      <p:cBhvr>
                                        <p:cTn id="86" dur="1" fill="hold">
                                          <p:stCondLst>
                                            <p:cond delay="0"/>
                                          </p:stCondLst>
                                        </p:cTn>
                                        <p:tgtEl>
                                          <p:spTgt spid="15413"/>
                                        </p:tgtEl>
                                        <p:attrNameLst>
                                          <p:attrName>style.visibility</p:attrName>
                                        </p:attrNameLst>
                                      </p:cBhvr>
                                      <p:to>
                                        <p:strVal val="visible"/>
                                      </p:to>
                                    </p:set>
                                    <p:animEffect transition="in" filter="randombar(horizontal)">
                                      <p:cBhvr>
                                        <p:cTn id="87" dur="500"/>
                                        <p:tgtEl>
                                          <p:spTgt spid="15413"/>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xit" presetSubtype="10" fill="hold" grpId="1" nodeType="clickEffect">
                                  <p:stCondLst>
                                    <p:cond delay="0"/>
                                  </p:stCondLst>
                                  <p:childTnLst>
                                    <p:animEffect transition="out" filter="blinds(horizontal)">
                                      <p:cBhvr>
                                        <p:cTn id="91" dur="500"/>
                                        <p:tgtEl>
                                          <p:spTgt spid="15413"/>
                                        </p:tgtEl>
                                      </p:cBhvr>
                                    </p:animEffect>
                                    <p:set>
                                      <p:cBhvr>
                                        <p:cTn id="92" dur="1" fill="hold">
                                          <p:stCondLst>
                                            <p:cond delay="499"/>
                                          </p:stCondLst>
                                        </p:cTn>
                                        <p:tgtEl>
                                          <p:spTgt spid="15413"/>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4" presetClass="entr" presetSubtype="10" fill="hold" grpId="0" nodeType="clickEffect">
                                  <p:stCondLst>
                                    <p:cond delay="0"/>
                                  </p:stCondLst>
                                  <p:childTnLst>
                                    <p:set>
                                      <p:cBhvr>
                                        <p:cTn id="96" dur="1" fill="hold">
                                          <p:stCondLst>
                                            <p:cond delay="0"/>
                                          </p:stCondLst>
                                        </p:cTn>
                                        <p:tgtEl>
                                          <p:spTgt spid="15414"/>
                                        </p:tgtEl>
                                        <p:attrNameLst>
                                          <p:attrName>style.visibility</p:attrName>
                                        </p:attrNameLst>
                                      </p:cBhvr>
                                      <p:to>
                                        <p:strVal val="visible"/>
                                      </p:to>
                                    </p:set>
                                    <p:animEffect transition="in" filter="randombar(horizontal)">
                                      <p:cBhvr>
                                        <p:cTn id="97" dur="500"/>
                                        <p:tgtEl>
                                          <p:spTgt spid="15414"/>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xit" presetSubtype="10" fill="hold" grpId="1" nodeType="clickEffect">
                                  <p:stCondLst>
                                    <p:cond delay="0"/>
                                  </p:stCondLst>
                                  <p:childTnLst>
                                    <p:animEffect transition="out" filter="blinds(horizontal)">
                                      <p:cBhvr>
                                        <p:cTn id="101" dur="500"/>
                                        <p:tgtEl>
                                          <p:spTgt spid="15414"/>
                                        </p:tgtEl>
                                      </p:cBhvr>
                                    </p:animEffect>
                                    <p:set>
                                      <p:cBhvr>
                                        <p:cTn id="102" dur="1" fill="hold">
                                          <p:stCondLst>
                                            <p:cond delay="499"/>
                                          </p:stCondLst>
                                        </p:cTn>
                                        <p:tgtEl>
                                          <p:spTgt spid="15414"/>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4" presetClass="entr" presetSubtype="10" fill="hold" grpId="0" nodeType="clickEffect">
                                  <p:stCondLst>
                                    <p:cond delay="0"/>
                                  </p:stCondLst>
                                  <p:childTnLst>
                                    <p:set>
                                      <p:cBhvr>
                                        <p:cTn id="106" dur="1" fill="hold">
                                          <p:stCondLst>
                                            <p:cond delay="0"/>
                                          </p:stCondLst>
                                        </p:cTn>
                                        <p:tgtEl>
                                          <p:spTgt spid="15409"/>
                                        </p:tgtEl>
                                        <p:attrNameLst>
                                          <p:attrName>style.visibility</p:attrName>
                                        </p:attrNameLst>
                                      </p:cBhvr>
                                      <p:to>
                                        <p:strVal val="visible"/>
                                      </p:to>
                                    </p:set>
                                    <p:animEffect transition="in" filter="randombar(horizontal)">
                                      <p:cBhvr>
                                        <p:cTn id="107" dur="500"/>
                                        <p:tgtEl>
                                          <p:spTgt spid="15409"/>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xit" presetSubtype="10" fill="hold" grpId="1" nodeType="clickEffect">
                                  <p:stCondLst>
                                    <p:cond delay="0"/>
                                  </p:stCondLst>
                                  <p:childTnLst>
                                    <p:animEffect transition="out" filter="blinds(horizontal)">
                                      <p:cBhvr>
                                        <p:cTn id="111" dur="500"/>
                                        <p:tgtEl>
                                          <p:spTgt spid="15409"/>
                                        </p:tgtEl>
                                      </p:cBhvr>
                                    </p:animEffect>
                                    <p:set>
                                      <p:cBhvr>
                                        <p:cTn id="112" dur="1" fill="hold">
                                          <p:stCondLst>
                                            <p:cond delay="499"/>
                                          </p:stCondLst>
                                        </p:cTn>
                                        <p:tgtEl>
                                          <p:spTgt spid="15409"/>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5415"/>
                                        </p:tgtEl>
                                        <p:attrNameLst>
                                          <p:attrName>style.visibility</p:attrName>
                                        </p:attrNameLst>
                                      </p:cBhvr>
                                      <p:to>
                                        <p:strVal val="visible"/>
                                      </p:to>
                                    </p:set>
                                    <p:animEffect transition="in" filter="fade">
                                      <p:cBhvr>
                                        <p:cTn id="117" dur="2000"/>
                                        <p:tgtEl>
                                          <p:spTgt spid="15415"/>
                                        </p:tgtEl>
                                      </p:cBhvr>
                                    </p:animEffect>
                                  </p:childTnLst>
                                </p:cTn>
                              </p:par>
                            </p:childTnLst>
                          </p:cTn>
                        </p:par>
                      </p:childTnLst>
                    </p:cTn>
                  </p:par>
                  <p:par>
                    <p:cTn id="118" fill="hold">
                      <p:stCondLst>
                        <p:cond delay="indefinite"/>
                      </p:stCondLst>
                      <p:childTnLst>
                        <p:par>
                          <p:cTn id="119" fill="hold">
                            <p:stCondLst>
                              <p:cond delay="0"/>
                            </p:stCondLst>
                            <p:childTnLst>
                              <p:par>
                                <p:cTn id="120" presetID="8" presetClass="exit" presetSubtype="16" fill="hold" grpId="1" nodeType="clickEffect">
                                  <p:stCondLst>
                                    <p:cond delay="0"/>
                                  </p:stCondLst>
                                  <p:childTnLst>
                                    <p:animEffect transition="out" filter="diamond(in)">
                                      <p:cBhvr>
                                        <p:cTn id="121" dur="2000"/>
                                        <p:tgtEl>
                                          <p:spTgt spid="15415"/>
                                        </p:tgtEl>
                                      </p:cBhvr>
                                    </p:animEffect>
                                    <p:set>
                                      <p:cBhvr>
                                        <p:cTn id="122" dur="1" fill="hold">
                                          <p:stCondLst>
                                            <p:cond delay="1999"/>
                                          </p:stCondLst>
                                        </p:cTn>
                                        <p:tgtEl>
                                          <p:spTgt spid="15415"/>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417"/>
                                        </p:tgtEl>
                                        <p:attrNameLst>
                                          <p:attrName>style.visibility</p:attrName>
                                        </p:attrNameLst>
                                      </p:cBhvr>
                                      <p:to>
                                        <p:strVal val="visible"/>
                                      </p:to>
                                    </p:set>
                                    <p:animEffect transition="in" filter="fade">
                                      <p:cBhvr>
                                        <p:cTn id="127" dur="2000"/>
                                        <p:tgtEl>
                                          <p:spTgt spid="15417"/>
                                        </p:tgtEl>
                                      </p:cBhvr>
                                    </p:animEffect>
                                  </p:childTnLst>
                                </p:cTn>
                              </p:par>
                            </p:childTnLst>
                          </p:cTn>
                        </p:par>
                      </p:childTnLst>
                    </p:cTn>
                  </p:par>
                  <p:par>
                    <p:cTn id="128" fill="hold">
                      <p:stCondLst>
                        <p:cond delay="indefinite"/>
                      </p:stCondLst>
                      <p:childTnLst>
                        <p:par>
                          <p:cTn id="129" fill="hold">
                            <p:stCondLst>
                              <p:cond delay="0"/>
                            </p:stCondLst>
                            <p:childTnLst>
                              <p:par>
                                <p:cTn id="130" presetID="8" presetClass="exit" presetSubtype="16" fill="hold" grpId="1" nodeType="clickEffect">
                                  <p:stCondLst>
                                    <p:cond delay="0"/>
                                  </p:stCondLst>
                                  <p:childTnLst>
                                    <p:animEffect transition="out" filter="diamond(in)">
                                      <p:cBhvr>
                                        <p:cTn id="131" dur="2000"/>
                                        <p:tgtEl>
                                          <p:spTgt spid="15417"/>
                                        </p:tgtEl>
                                      </p:cBhvr>
                                    </p:animEffect>
                                    <p:set>
                                      <p:cBhvr>
                                        <p:cTn id="132" dur="1" fill="hold">
                                          <p:stCondLst>
                                            <p:cond delay="1999"/>
                                          </p:stCondLst>
                                        </p:cTn>
                                        <p:tgtEl>
                                          <p:spTgt spid="15417"/>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15416"/>
                                        </p:tgtEl>
                                        <p:attrNameLst>
                                          <p:attrName>style.visibility</p:attrName>
                                        </p:attrNameLst>
                                      </p:cBhvr>
                                      <p:to>
                                        <p:strVal val="visible"/>
                                      </p:to>
                                    </p:set>
                                    <p:animEffect transition="in" filter="fade">
                                      <p:cBhvr>
                                        <p:cTn id="137" dur="2000"/>
                                        <p:tgtEl>
                                          <p:spTgt spid="15416"/>
                                        </p:tgtEl>
                                      </p:cBhvr>
                                    </p:animEffect>
                                  </p:childTnLst>
                                </p:cTn>
                              </p:par>
                            </p:childTnLst>
                          </p:cTn>
                        </p:par>
                      </p:childTnLst>
                    </p:cTn>
                  </p:par>
                  <p:par>
                    <p:cTn id="138" fill="hold">
                      <p:stCondLst>
                        <p:cond delay="indefinite"/>
                      </p:stCondLst>
                      <p:childTnLst>
                        <p:par>
                          <p:cTn id="139" fill="hold">
                            <p:stCondLst>
                              <p:cond delay="0"/>
                            </p:stCondLst>
                            <p:childTnLst>
                              <p:par>
                                <p:cTn id="140" presetID="8" presetClass="exit" presetSubtype="16" fill="hold" grpId="1" nodeType="clickEffect">
                                  <p:stCondLst>
                                    <p:cond delay="0"/>
                                  </p:stCondLst>
                                  <p:childTnLst>
                                    <p:animEffect transition="out" filter="diamond(in)">
                                      <p:cBhvr>
                                        <p:cTn id="141" dur="2000"/>
                                        <p:tgtEl>
                                          <p:spTgt spid="15416"/>
                                        </p:tgtEl>
                                      </p:cBhvr>
                                    </p:animEffect>
                                    <p:set>
                                      <p:cBhvr>
                                        <p:cTn id="142" dur="1" fill="hold">
                                          <p:stCondLst>
                                            <p:cond delay="1999"/>
                                          </p:stCondLst>
                                        </p:cTn>
                                        <p:tgtEl>
                                          <p:spTgt spid="15416"/>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15418"/>
                                        </p:tgtEl>
                                        <p:attrNameLst>
                                          <p:attrName>style.visibility</p:attrName>
                                        </p:attrNameLst>
                                      </p:cBhvr>
                                      <p:to>
                                        <p:strVal val="visible"/>
                                      </p:to>
                                    </p:set>
                                    <p:animEffect transition="in" filter="fade">
                                      <p:cBhvr>
                                        <p:cTn id="147" dur="2000"/>
                                        <p:tgtEl>
                                          <p:spTgt spid="15418"/>
                                        </p:tgtEl>
                                      </p:cBhvr>
                                    </p:animEffect>
                                  </p:childTnLst>
                                </p:cTn>
                              </p:par>
                            </p:childTnLst>
                          </p:cTn>
                        </p:par>
                      </p:childTnLst>
                    </p:cTn>
                  </p:par>
                  <p:par>
                    <p:cTn id="148" fill="hold">
                      <p:stCondLst>
                        <p:cond delay="indefinite"/>
                      </p:stCondLst>
                      <p:childTnLst>
                        <p:par>
                          <p:cTn id="149" fill="hold">
                            <p:stCondLst>
                              <p:cond delay="0"/>
                            </p:stCondLst>
                            <p:childTnLst>
                              <p:par>
                                <p:cTn id="150" presetID="8" presetClass="exit" presetSubtype="16" fill="hold" grpId="1" nodeType="clickEffect">
                                  <p:stCondLst>
                                    <p:cond delay="0"/>
                                  </p:stCondLst>
                                  <p:childTnLst>
                                    <p:animEffect transition="out" filter="diamond(in)">
                                      <p:cBhvr>
                                        <p:cTn id="151" dur="2000"/>
                                        <p:tgtEl>
                                          <p:spTgt spid="15418"/>
                                        </p:tgtEl>
                                      </p:cBhvr>
                                    </p:animEffect>
                                    <p:set>
                                      <p:cBhvr>
                                        <p:cTn id="152" dur="1" fill="hold">
                                          <p:stCondLst>
                                            <p:cond delay="1999"/>
                                          </p:stCondLst>
                                        </p:cTn>
                                        <p:tgtEl>
                                          <p:spTgt spid="15418"/>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15419"/>
                                        </p:tgtEl>
                                        <p:attrNameLst>
                                          <p:attrName>style.visibility</p:attrName>
                                        </p:attrNameLst>
                                      </p:cBhvr>
                                      <p:to>
                                        <p:strVal val="visible"/>
                                      </p:to>
                                    </p:set>
                                    <p:animEffect transition="in" filter="fade">
                                      <p:cBhvr>
                                        <p:cTn id="157" dur="2000"/>
                                        <p:tgtEl>
                                          <p:spTgt spid="15419"/>
                                        </p:tgtEl>
                                      </p:cBhvr>
                                    </p:animEffect>
                                  </p:childTnLst>
                                </p:cTn>
                              </p:par>
                            </p:childTnLst>
                          </p:cTn>
                        </p:par>
                      </p:childTnLst>
                    </p:cTn>
                  </p:par>
                  <p:par>
                    <p:cTn id="158" fill="hold">
                      <p:stCondLst>
                        <p:cond delay="indefinite"/>
                      </p:stCondLst>
                      <p:childTnLst>
                        <p:par>
                          <p:cTn id="159" fill="hold">
                            <p:stCondLst>
                              <p:cond delay="0"/>
                            </p:stCondLst>
                            <p:childTnLst>
                              <p:par>
                                <p:cTn id="160" presetID="8" presetClass="exit" presetSubtype="16" fill="hold" grpId="1" nodeType="clickEffect">
                                  <p:stCondLst>
                                    <p:cond delay="0"/>
                                  </p:stCondLst>
                                  <p:childTnLst>
                                    <p:animEffect transition="out" filter="diamond(in)">
                                      <p:cBhvr>
                                        <p:cTn id="161" dur="2000"/>
                                        <p:tgtEl>
                                          <p:spTgt spid="15419"/>
                                        </p:tgtEl>
                                      </p:cBhvr>
                                    </p:animEffect>
                                    <p:set>
                                      <p:cBhvr>
                                        <p:cTn id="162" dur="1" fill="hold">
                                          <p:stCondLst>
                                            <p:cond delay="1999"/>
                                          </p:stCondLst>
                                        </p:cTn>
                                        <p:tgtEl>
                                          <p:spTgt spid="15419"/>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15420"/>
                                        </p:tgtEl>
                                        <p:attrNameLst>
                                          <p:attrName>style.visibility</p:attrName>
                                        </p:attrNameLst>
                                      </p:cBhvr>
                                      <p:to>
                                        <p:strVal val="visible"/>
                                      </p:to>
                                    </p:set>
                                    <p:animEffect transition="in" filter="fade">
                                      <p:cBhvr>
                                        <p:cTn id="167" dur="2000"/>
                                        <p:tgtEl>
                                          <p:spTgt spid="15420"/>
                                        </p:tgtEl>
                                      </p:cBhvr>
                                    </p:animEffect>
                                  </p:childTnLst>
                                </p:cTn>
                              </p:par>
                            </p:childTnLst>
                          </p:cTn>
                        </p:par>
                      </p:childTnLst>
                    </p:cTn>
                  </p:par>
                  <p:par>
                    <p:cTn id="168" fill="hold">
                      <p:stCondLst>
                        <p:cond delay="indefinite"/>
                      </p:stCondLst>
                      <p:childTnLst>
                        <p:par>
                          <p:cTn id="169" fill="hold">
                            <p:stCondLst>
                              <p:cond delay="0"/>
                            </p:stCondLst>
                            <p:childTnLst>
                              <p:par>
                                <p:cTn id="170" presetID="8" presetClass="exit" presetSubtype="16" fill="hold" grpId="1" nodeType="clickEffect">
                                  <p:stCondLst>
                                    <p:cond delay="0"/>
                                  </p:stCondLst>
                                  <p:childTnLst>
                                    <p:animEffect transition="out" filter="diamond(in)">
                                      <p:cBhvr>
                                        <p:cTn id="171" dur="2000"/>
                                        <p:tgtEl>
                                          <p:spTgt spid="15420"/>
                                        </p:tgtEl>
                                      </p:cBhvr>
                                    </p:animEffect>
                                    <p:set>
                                      <p:cBhvr>
                                        <p:cTn id="172" dur="1" fill="hold">
                                          <p:stCondLst>
                                            <p:cond delay="1999"/>
                                          </p:stCondLst>
                                        </p:cTn>
                                        <p:tgtEl>
                                          <p:spTgt spid="154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09" grpId="0" animBg="1"/>
      <p:bldP spid="15409" grpId="1" animBg="1"/>
      <p:bldP spid="15410" grpId="0" animBg="1"/>
      <p:bldP spid="15410" grpId="1" animBg="1"/>
      <p:bldP spid="15411" grpId="0" animBg="1"/>
      <p:bldP spid="15411" grpId="1" animBg="1"/>
      <p:bldP spid="15412" grpId="0" animBg="1"/>
      <p:bldP spid="15412" grpId="1" animBg="1"/>
      <p:bldP spid="15413" grpId="0" animBg="1"/>
      <p:bldP spid="15413" grpId="1" animBg="1"/>
      <p:bldP spid="15414" grpId="0" animBg="1"/>
      <p:bldP spid="15414" grpId="1" animBg="1"/>
      <p:bldP spid="15415" grpId="0" animBg="1"/>
      <p:bldP spid="15415" grpId="1" animBg="1"/>
      <p:bldP spid="15416" grpId="0" animBg="1"/>
      <p:bldP spid="15416" grpId="1" animBg="1"/>
      <p:bldP spid="15417" grpId="0" animBg="1"/>
      <p:bldP spid="15417" grpId="1" animBg="1"/>
      <p:bldP spid="15418" grpId="0" animBg="1"/>
      <p:bldP spid="15418" grpId="1" animBg="1"/>
      <p:bldP spid="15419" grpId="0" animBg="1"/>
      <p:bldP spid="15419" grpId="1" animBg="1"/>
      <p:bldP spid="15420" grpId="0" animBg="1"/>
      <p:bldP spid="15420" grpId="1" animBg="1"/>
      <p:bldP spid="15421" grpId="0" animBg="1"/>
      <p:bldP spid="15421" grpId="1" animBg="1"/>
      <p:bldP spid="15422" grpId="0" animBg="1"/>
      <p:bldP spid="15422" grpId="1" animBg="1"/>
      <p:bldP spid="15423" grpId="0" animBg="1"/>
      <p:bldP spid="15423" grpId="1" animBg="1"/>
      <p:bldP spid="15424" grpId="0" animBg="1"/>
      <p:bldP spid="15424" grpId="1" animBg="1"/>
      <p:bldP spid="15425" grpId="0" animBg="1"/>
      <p:bldP spid="1542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16385"/>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26</a:t>
            </a:fld>
            <a:endParaRPr lang="zh-CN" altLang="x-none" sz="1200" dirty="0">
              <a:latin typeface="Arial Black" panose="020B0A04020102020204" pitchFamily="34" charset="0"/>
            </a:endParaRPr>
          </a:p>
        </p:txBody>
      </p:sp>
      <p:sp>
        <p:nvSpPr>
          <p:cNvPr id="26626" name="日期占位符 16386"/>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26627" name="直接连接符 16387"/>
          <p:cNvSpPr/>
          <p:nvPr/>
        </p:nvSpPr>
        <p:spPr>
          <a:xfrm>
            <a:off x="2060575" y="3548063"/>
            <a:ext cx="6138863" cy="0"/>
          </a:xfrm>
          <a:prstGeom prst="line">
            <a:avLst/>
          </a:prstGeom>
          <a:ln w="3175" cap="rnd" cmpd="sng">
            <a:solidFill>
              <a:schemeClr val="tx1"/>
            </a:solidFill>
            <a:prstDash val="sysDot"/>
            <a:round/>
            <a:headEnd type="none" w="med" len="med"/>
            <a:tailEnd type="none" w="med" len="med"/>
          </a:ln>
        </p:spPr>
      </p:sp>
      <p:sp>
        <p:nvSpPr>
          <p:cNvPr id="26628" name="直接连接符 16388"/>
          <p:cNvSpPr/>
          <p:nvPr/>
        </p:nvSpPr>
        <p:spPr>
          <a:xfrm>
            <a:off x="2060575" y="4627563"/>
            <a:ext cx="6138863" cy="0"/>
          </a:xfrm>
          <a:prstGeom prst="line">
            <a:avLst/>
          </a:prstGeom>
          <a:ln w="3175" cap="rnd" cmpd="sng">
            <a:solidFill>
              <a:schemeClr val="tx1"/>
            </a:solidFill>
            <a:prstDash val="sysDot"/>
            <a:round/>
            <a:headEnd type="none" w="med" len="med"/>
            <a:tailEnd type="none" w="med" len="med"/>
          </a:ln>
        </p:spPr>
      </p:sp>
      <p:sp>
        <p:nvSpPr>
          <p:cNvPr id="26629" name="直接连接符 16389"/>
          <p:cNvSpPr/>
          <p:nvPr/>
        </p:nvSpPr>
        <p:spPr>
          <a:xfrm>
            <a:off x="2060575" y="5851525"/>
            <a:ext cx="6138863" cy="0"/>
          </a:xfrm>
          <a:prstGeom prst="line">
            <a:avLst/>
          </a:prstGeom>
          <a:ln w="3175" cap="rnd" cmpd="sng">
            <a:solidFill>
              <a:schemeClr val="tx1"/>
            </a:solidFill>
            <a:prstDash val="sysDot"/>
            <a:round/>
            <a:headEnd type="none" w="med" len="med"/>
            <a:tailEnd type="none" w="med" len="med"/>
          </a:ln>
        </p:spPr>
      </p:sp>
      <p:sp>
        <p:nvSpPr>
          <p:cNvPr id="26630" name="直接连接符 16390"/>
          <p:cNvSpPr/>
          <p:nvPr/>
        </p:nvSpPr>
        <p:spPr>
          <a:xfrm>
            <a:off x="2060575" y="2540000"/>
            <a:ext cx="6138863" cy="0"/>
          </a:xfrm>
          <a:prstGeom prst="line">
            <a:avLst/>
          </a:prstGeom>
          <a:ln w="3175" cap="rnd" cmpd="sng">
            <a:solidFill>
              <a:schemeClr val="tx1"/>
            </a:solidFill>
            <a:prstDash val="sysDot"/>
            <a:round/>
            <a:headEnd type="none" w="med" len="med"/>
            <a:tailEnd type="none" w="med" len="med"/>
          </a:ln>
        </p:spPr>
      </p:sp>
      <p:sp>
        <p:nvSpPr>
          <p:cNvPr id="26631" name="菱形 16391"/>
          <p:cNvSpPr/>
          <p:nvPr/>
        </p:nvSpPr>
        <p:spPr>
          <a:xfrm>
            <a:off x="1123950" y="4483100"/>
            <a:ext cx="1566863" cy="1479550"/>
          </a:xfrm>
          <a:prstGeom prst="diamond">
            <a:avLst/>
          </a:prstGeom>
          <a:gradFill rotWithShape="1">
            <a:gsLst>
              <a:gs pos="0">
                <a:srgbClr val="47475E"/>
              </a:gs>
              <a:gs pos="100000">
                <a:schemeClr val="accent2"/>
              </a:gs>
            </a:gsLst>
            <a:lin ang="2700000" scaled="1"/>
            <a:tileRect/>
          </a:gradFill>
          <a:ln w="9525"/>
          <a:scene3d>
            <a:camera prst="legacyPerspectiveBottom">
              <a:rot lat="19200000" lon="0" rev="0"/>
            </a:camera>
            <a:lightRig rig="legacyNormal4" dir="b"/>
          </a:scene3d>
          <a:sp3d extrusionH="100000" prstMaterial="legacyMatte">
            <a:bevelT w="13500" h="13500" prst="angle"/>
            <a:bevelB w="13500" h="13500" prst="angle"/>
            <a:extrusionClr>
              <a:schemeClr val="accent2"/>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6632" name="菱形 16392"/>
          <p:cNvSpPr/>
          <p:nvPr/>
        </p:nvSpPr>
        <p:spPr>
          <a:xfrm>
            <a:off x="1052513" y="3330575"/>
            <a:ext cx="1681162" cy="1517650"/>
          </a:xfrm>
          <a:prstGeom prst="diamond">
            <a:avLst/>
          </a:prstGeom>
          <a:gradFill rotWithShape="1">
            <a:gsLst>
              <a:gs pos="0">
                <a:srgbClr val="474776"/>
              </a:gs>
              <a:gs pos="100000">
                <a:schemeClr val="accent1"/>
              </a:gs>
            </a:gsLst>
            <a:lin ang="2700000" scaled="1"/>
            <a:tileRect/>
          </a:gradFill>
          <a:ln w="9525"/>
          <a:scene3d>
            <a:camera prst="legacyPerspectiveBottom">
              <a:rot lat="18900000" lon="0" rev="0"/>
            </a:camera>
            <a:lightRig rig="legacyNormal4" dir="b"/>
          </a:scene3d>
          <a:sp3d extrusionH="100000" prstMaterial="legacyMatte">
            <a:bevelT w="13500" h="13500" prst="angle"/>
            <a:bevelB w="13500" h="13500" prst="angle"/>
            <a:extrusionClr>
              <a:schemeClr val="accent1"/>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6633" name="菱形 16393"/>
          <p:cNvSpPr/>
          <p:nvPr/>
        </p:nvSpPr>
        <p:spPr>
          <a:xfrm>
            <a:off x="1019175" y="2219325"/>
            <a:ext cx="1771650" cy="1598613"/>
          </a:xfrm>
          <a:prstGeom prst="diamond">
            <a:avLst/>
          </a:prstGeom>
          <a:gradFill rotWithShape="1">
            <a:gsLst>
              <a:gs pos="0">
                <a:srgbClr val="47475E"/>
              </a:gs>
              <a:gs pos="100000">
                <a:schemeClr val="accent2"/>
              </a:gs>
            </a:gsLst>
            <a:lin ang="2700000" scaled="1"/>
            <a:tileRect/>
          </a:gradFill>
          <a:ln w="9525"/>
          <a:scene3d>
            <a:camera prst="legacyPerspectiveBottom">
              <a:rot lat="18900000" lon="0" rev="0"/>
            </a:camera>
            <a:lightRig rig="legacyNormal4" dir="b"/>
          </a:scene3d>
          <a:sp3d extrusionH="100000" prstMaterial="legacyMatte">
            <a:bevelT w="13500" h="13500" prst="angle"/>
            <a:bevelB w="13500" h="13500" prst="angle"/>
            <a:extrusionClr>
              <a:schemeClr val="accent2"/>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6634" name="菱形 16394"/>
          <p:cNvSpPr/>
          <p:nvPr/>
        </p:nvSpPr>
        <p:spPr>
          <a:xfrm>
            <a:off x="979488" y="1171575"/>
            <a:ext cx="1895475" cy="1643063"/>
          </a:xfrm>
          <a:prstGeom prst="diamond">
            <a:avLst/>
          </a:prstGeom>
          <a:gradFill rotWithShape="1">
            <a:gsLst>
              <a:gs pos="0">
                <a:schemeClr val="accent1"/>
              </a:gs>
              <a:gs pos="100000">
                <a:srgbClr val="474776"/>
              </a:gs>
            </a:gsLst>
            <a:lin ang="2700000" scaled="1"/>
            <a:tileRect/>
          </a:gradFill>
          <a:ln w="9525"/>
          <a:scene3d>
            <a:camera prst="legacyPerspectiveBottom">
              <a:rot lat="18600000" lon="0" rev="0"/>
            </a:camera>
            <a:lightRig rig="legacyNormal4" dir="b"/>
          </a:scene3d>
          <a:sp3d extrusionH="100000" prstMaterial="legacyMatte">
            <a:bevelT w="13500" h="13500" prst="angle"/>
            <a:bevelB w="13500" h="13500" prst="angle"/>
            <a:extrusionClr>
              <a:schemeClr val="accent1"/>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6635" name="任意多边形 16395"/>
          <p:cNvSpPr/>
          <p:nvPr/>
        </p:nvSpPr>
        <p:spPr>
          <a:xfrm>
            <a:off x="971550" y="1628775"/>
            <a:ext cx="1909763" cy="779463"/>
          </a:xfrm>
          <a:custGeom>
            <a:avLst/>
            <a:gdLst/>
            <a:ahLst/>
            <a:cxnLst>
              <a:cxn ang="0">
                <a:pos x="952500" y="0"/>
              </a:cxn>
              <a:cxn ang="0">
                <a:pos x="0" y="371475"/>
              </a:cxn>
              <a:cxn ang="0">
                <a:pos x="950913" y="779463"/>
              </a:cxn>
              <a:cxn ang="0">
                <a:pos x="1909763" y="366713"/>
              </a:cxn>
              <a:cxn ang="0">
                <a:pos x="952500" y="0"/>
              </a:cxn>
            </a:cxnLst>
            <a:rect l="0" t="0" r="0" b="0"/>
            <a:pathLst>
              <a:path w="1203" h="491">
                <a:moveTo>
                  <a:pt x="600" y="0"/>
                </a:moveTo>
                <a:lnTo>
                  <a:pt x="0" y="234"/>
                </a:lnTo>
                <a:lnTo>
                  <a:pt x="599" y="491"/>
                </a:lnTo>
                <a:lnTo>
                  <a:pt x="1203" y="231"/>
                </a:lnTo>
                <a:lnTo>
                  <a:pt x="600" y="0"/>
                </a:lnTo>
                <a:close/>
              </a:path>
            </a:pathLst>
          </a:custGeom>
          <a:noFill/>
          <a:ln w="9525" cap="flat" cmpd="sng">
            <a:solidFill>
              <a:srgbClr val="F8F8F8"/>
            </a:solidFill>
            <a:prstDash val="solid"/>
            <a:miter/>
            <a:headEnd type="none" w="med" len="med"/>
            <a:tailEnd type="none" w="med" len="med"/>
          </a:ln>
        </p:spPr>
        <p:txBody>
          <a:bodyPr/>
          <a:lstStyle/>
          <a:p>
            <a:endParaRPr lang="zh-CN" altLang="en-US"/>
          </a:p>
        </p:txBody>
      </p:sp>
      <p:sp>
        <p:nvSpPr>
          <p:cNvPr id="26636" name="矩形 16396"/>
          <p:cNvSpPr/>
          <p:nvPr/>
        </p:nvSpPr>
        <p:spPr>
          <a:xfrm>
            <a:off x="1128713" y="5076825"/>
            <a:ext cx="1555750" cy="366713"/>
          </a:xfrm>
          <a:prstGeom prst="rect">
            <a:avLst/>
          </a:prstGeom>
          <a:noFill/>
          <a:ln w="9525">
            <a:noFill/>
          </a:ln>
        </p:spPr>
        <p:txBody>
          <a:bodyPr wrap="none" anchor="t" anchorCtr="0">
            <a:spAutoFit/>
          </a:bodyPr>
          <a:lstStyle/>
          <a:p>
            <a:pPr algn="ctr"/>
            <a:r>
              <a:rPr lang="zh-CN" altLang="en-US" b="1">
                <a:solidFill>
                  <a:schemeClr val="bg1"/>
                </a:solidFill>
                <a:latin typeface="Arial" panose="020B0604020202020204" pitchFamily="34" charset="0"/>
                <a:ea typeface="微软雅黑" panose="020B0503020204020204" pitchFamily="34" charset="-122"/>
              </a:rPr>
              <a:t>社会经济统计</a:t>
            </a:r>
          </a:p>
        </p:txBody>
      </p:sp>
      <p:sp>
        <p:nvSpPr>
          <p:cNvPr id="26637" name="矩形 16397"/>
          <p:cNvSpPr/>
          <p:nvPr/>
        </p:nvSpPr>
        <p:spPr>
          <a:xfrm>
            <a:off x="1343025" y="3997325"/>
            <a:ext cx="1098550" cy="366713"/>
          </a:xfrm>
          <a:prstGeom prst="rect">
            <a:avLst/>
          </a:prstGeom>
          <a:noFill/>
          <a:ln w="9525">
            <a:noFill/>
          </a:ln>
        </p:spPr>
        <p:txBody>
          <a:bodyPr wrap="none" anchor="t" anchorCtr="0">
            <a:spAutoFit/>
          </a:bodyPr>
          <a:lstStyle/>
          <a:p>
            <a:pPr algn="ctr"/>
            <a:r>
              <a:rPr lang="zh-CN" altLang="en-US" b="1">
                <a:solidFill>
                  <a:schemeClr val="bg1"/>
                </a:solidFill>
                <a:latin typeface="Arial" panose="020B0604020202020204" pitchFamily="34" charset="0"/>
                <a:ea typeface="微软雅黑" panose="020B0503020204020204" pitchFamily="34" charset="-122"/>
              </a:rPr>
              <a:t>数理统计</a:t>
            </a:r>
          </a:p>
        </p:txBody>
      </p:sp>
      <p:sp>
        <p:nvSpPr>
          <p:cNvPr id="26638" name="矩形 16398"/>
          <p:cNvSpPr/>
          <p:nvPr/>
        </p:nvSpPr>
        <p:spPr>
          <a:xfrm>
            <a:off x="1330325" y="2863850"/>
            <a:ext cx="1098550" cy="366713"/>
          </a:xfrm>
          <a:prstGeom prst="rect">
            <a:avLst/>
          </a:prstGeom>
          <a:noFill/>
          <a:ln w="9525">
            <a:noFill/>
          </a:ln>
        </p:spPr>
        <p:txBody>
          <a:bodyPr wrap="none" anchor="t" anchorCtr="0">
            <a:spAutoFit/>
          </a:bodyPr>
          <a:lstStyle/>
          <a:p>
            <a:pPr algn="ctr"/>
            <a:r>
              <a:rPr lang="zh-CN" altLang="en-US" b="1">
                <a:solidFill>
                  <a:schemeClr val="bg1"/>
                </a:solidFill>
                <a:latin typeface="Arial" panose="020B0604020202020204" pitchFamily="34" charset="0"/>
                <a:ea typeface="微软雅黑" panose="020B0503020204020204" pitchFamily="34" charset="-122"/>
              </a:rPr>
              <a:t>政治算术</a:t>
            </a:r>
          </a:p>
        </p:txBody>
      </p:sp>
      <p:sp>
        <p:nvSpPr>
          <p:cNvPr id="26639" name="矩形 16399"/>
          <p:cNvSpPr/>
          <p:nvPr/>
        </p:nvSpPr>
        <p:spPr>
          <a:xfrm>
            <a:off x="1362075" y="1798638"/>
            <a:ext cx="1098550" cy="366712"/>
          </a:xfrm>
          <a:prstGeom prst="rect">
            <a:avLst/>
          </a:prstGeom>
          <a:noFill/>
          <a:ln w="9525">
            <a:noFill/>
          </a:ln>
        </p:spPr>
        <p:txBody>
          <a:bodyPr wrap="none" anchor="t" anchorCtr="0">
            <a:spAutoFit/>
          </a:bodyPr>
          <a:lstStyle/>
          <a:p>
            <a:pPr algn="ctr"/>
            <a:r>
              <a:rPr lang="zh-CN" altLang="en-US" b="1">
                <a:solidFill>
                  <a:schemeClr val="bg1"/>
                </a:solidFill>
                <a:latin typeface="Arial" panose="020B0604020202020204" pitchFamily="34" charset="0"/>
                <a:ea typeface="微软雅黑" panose="020B0503020204020204" pitchFamily="34" charset="-122"/>
              </a:rPr>
              <a:t>国势学派</a:t>
            </a:r>
          </a:p>
        </p:txBody>
      </p:sp>
      <p:sp>
        <p:nvSpPr>
          <p:cNvPr id="26640" name="矩形 16400"/>
          <p:cNvSpPr/>
          <p:nvPr/>
        </p:nvSpPr>
        <p:spPr>
          <a:xfrm>
            <a:off x="2852738" y="1674813"/>
            <a:ext cx="5413375" cy="792162"/>
          </a:xfrm>
          <a:prstGeom prst="rect">
            <a:avLst/>
          </a:prstGeom>
          <a:noFill/>
          <a:ln w="9525">
            <a:noFill/>
          </a:ln>
        </p:spPr>
        <p:txBody>
          <a:bodyPr anchor="t" anchorCtr="0">
            <a:spAutoFit/>
          </a:bodyPr>
          <a:lstStyle/>
          <a:p>
            <a:pPr>
              <a:lnSpc>
                <a:spcPct val="85000"/>
              </a:lnSpc>
              <a:spcBef>
                <a:spcPct val="20000"/>
              </a:spcBef>
              <a:spcAft>
                <a:spcPct val="5000"/>
              </a:spcAft>
              <a:buClr>
                <a:schemeClr val="bg2"/>
              </a:buClr>
              <a:buSzPct val="75000"/>
              <a:buFont typeface="Wingdings" panose="05000000000000000000" pitchFamily="2" charset="2"/>
              <a:buChar char="n"/>
            </a:pPr>
            <a:r>
              <a:rPr lang="zh-CN" altLang="en-US" b="1">
                <a:latin typeface="仿宋" panose="02010609060101010101" pitchFamily="49" charset="-122"/>
                <a:ea typeface="仿宋" panose="02010609060101010101" pitchFamily="49" charset="-122"/>
              </a:rPr>
              <a:t>最早流派之一。创始人德国康令</a:t>
            </a:r>
            <a:r>
              <a:rPr lang="en-US" altLang="zh-CN" b="1">
                <a:latin typeface="仿宋" panose="02010609060101010101" pitchFamily="49" charset="-122"/>
                <a:ea typeface="仿宋" panose="02010609060101010101" pitchFamily="49" charset="-122"/>
              </a:rPr>
              <a:t>(H.Conring 1606-81)</a:t>
            </a:r>
            <a:r>
              <a:rPr lang="zh-CN" altLang="en-US" b="1">
                <a:latin typeface="仿宋" panose="02010609060101010101" pitchFamily="49" charset="-122"/>
                <a:ea typeface="仿宋" panose="02010609060101010101" pitchFamily="49" charset="-122"/>
              </a:rPr>
              <a:t>和阿享瓦尔</a:t>
            </a:r>
            <a:r>
              <a:rPr lang="en-US" altLang="zh-CN" b="1">
                <a:latin typeface="仿宋" panose="02010609060101010101" pitchFamily="49" charset="-122"/>
                <a:ea typeface="仿宋" panose="02010609060101010101" pitchFamily="49" charset="-122"/>
              </a:rPr>
              <a:t>(G.Achenwall 1719—72).</a:t>
            </a:r>
            <a:r>
              <a:rPr lang="zh-CN" altLang="en-US" b="1">
                <a:latin typeface="仿宋" panose="02010609060101010101" pitchFamily="49" charset="-122"/>
                <a:ea typeface="仿宋" panose="02010609060101010101" pitchFamily="49" charset="-122"/>
              </a:rPr>
              <a:t>采用文字记述形式，把重要事项系统整理罗列</a:t>
            </a:r>
            <a:r>
              <a:rPr lang="en-US" altLang="zh-CN" b="1">
                <a:latin typeface="仿宋" panose="02010609060101010101" pitchFamily="49" charset="-122"/>
                <a:ea typeface="仿宋" panose="02010609060101010101" pitchFamily="49" charset="-122"/>
              </a:rPr>
              <a:t>(</a:t>
            </a:r>
            <a:r>
              <a:rPr lang="zh-CN" altLang="en-US" b="1">
                <a:latin typeface="仿宋" panose="02010609060101010101" pitchFamily="49" charset="-122"/>
                <a:ea typeface="仿宋" panose="02010609060101010101" pitchFamily="49" charset="-122"/>
              </a:rPr>
              <a:t>报表</a:t>
            </a:r>
            <a:r>
              <a:rPr lang="en-US" altLang="zh-CN" b="1">
                <a:latin typeface="仿宋" panose="02010609060101010101" pitchFamily="49" charset="-122"/>
                <a:ea typeface="仿宋" panose="02010609060101010101" pitchFamily="49" charset="-122"/>
              </a:rPr>
              <a:t>).</a:t>
            </a:r>
          </a:p>
        </p:txBody>
      </p:sp>
      <p:sp>
        <p:nvSpPr>
          <p:cNvPr id="26641" name="矩形 16401"/>
          <p:cNvSpPr/>
          <p:nvPr/>
        </p:nvSpPr>
        <p:spPr>
          <a:xfrm>
            <a:off x="2852738" y="2682875"/>
            <a:ext cx="5329237" cy="792163"/>
          </a:xfrm>
          <a:prstGeom prst="rect">
            <a:avLst/>
          </a:prstGeom>
          <a:noFill/>
          <a:ln w="9525">
            <a:noFill/>
          </a:ln>
        </p:spPr>
        <p:txBody>
          <a:bodyPr anchor="t" anchorCtr="0">
            <a:spAutoFit/>
          </a:bodyPr>
          <a:lstStyle/>
          <a:p>
            <a:pPr>
              <a:lnSpc>
                <a:spcPct val="85000"/>
              </a:lnSpc>
              <a:spcBef>
                <a:spcPct val="20000"/>
              </a:spcBef>
              <a:spcAft>
                <a:spcPct val="5000"/>
              </a:spcAft>
              <a:buClr>
                <a:schemeClr val="bg2"/>
              </a:buClr>
              <a:buSzPct val="75000"/>
              <a:buFont typeface="Wingdings" panose="05000000000000000000" pitchFamily="2" charset="2"/>
              <a:buChar char="n"/>
            </a:pPr>
            <a:r>
              <a:rPr lang="zh-CN" altLang="en-US" b="1">
                <a:latin typeface="仿宋" panose="02010609060101010101" pitchFamily="49" charset="-122"/>
                <a:ea typeface="仿宋" panose="02010609060101010101" pitchFamily="49" charset="-122"/>
              </a:rPr>
              <a:t>创始人格朗特</a:t>
            </a:r>
            <a:r>
              <a:rPr lang="en-US" altLang="zh-CN" b="1">
                <a:latin typeface="仿宋" panose="02010609060101010101" pitchFamily="49" charset="-122"/>
                <a:ea typeface="仿宋" panose="02010609060101010101" pitchFamily="49" charset="-122"/>
              </a:rPr>
              <a:t>(J.Graunt 1620—74)</a:t>
            </a:r>
            <a:r>
              <a:rPr lang="zh-CN" altLang="en-US" b="1">
                <a:latin typeface="仿宋" panose="02010609060101010101" pitchFamily="49" charset="-122"/>
                <a:ea typeface="仿宋" panose="02010609060101010101" pitchFamily="49" charset="-122"/>
              </a:rPr>
              <a:t>和威廉</a:t>
            </a:r>
            <a:r>
              <a:rPr lang="en-US" altLang="zh-CN" b="1">
                <a:latin typeface="仿宋" panose="02010609060101010101" pitchFamily="49" charset="-122"/>
                <a:ea typeface="仿宋" panose="02010609060101010101" pitchFamily="49" charset="-122"/>
              </a:rPr>
              <a:t>.</a:t>
            </a:r>
            <a:r>
              <a:rPr lang="zh-CN" altLang="en-US" b="1">
                <a:latin typeface="仿宋" panose="02010609060101010101" pitchFamily="49" charset="-122"/>
                <a:ea typeface="仿宋" panose="02010609060101010101" pitchFamily="49" charset="-122"/>
              </a:rPr>
              <a:t>配第</a:t>
            </a:r>
            <a:r>
              <a:rPr lang="en-US" altLang="zh-CN" b="1">
                <a:latin typeface="仿宋" panose="02010609060101010101" pitchFamily="49" charset="-122"/>
                <a:ea typeface="仿宋" panose="02010609060101010101" pitchFamily="49" charset="-122"/>
              </a:rPr>
              <a:t>(W.Petty 1623-87)</a:t>
            </a:r>
            <a:r>
              <a:rPr lang="zh-CN" altLang="en-US" b="1">
                <a:latin typeface="仿宋" panose="02010609060101010101" pitchFamily="49" charset="-122"/>
                <a:ea typeface="仿宋" panose="02010609060101010101" pitchFamily="49" charset="-122"/>
              </a:rPr>
              <a:t>。主张以数字、重量和尺度来说话，用图表形式概括数字资料</a:t>
            </a:r>
            <a:r>
              <a:rPr lang="en-US" altLang="zh-CN" b="1">
                <a:latin typeface="仿宋" panose="02010609060101010101" pitchFamily="49" charset="-122"/>
                <a:ea typeface="仿宋" panose="02010609060101010101" pitchFamily="49" charset="-122"/>
              </a:rPr>
              <a:t>.</a:t>
            </a:r>
          </a:p>
        </p:txBody>
      </p:sp>
      <p:sp>
        <p:nvSpPr>
          <p:cNvPr id="26642" name="矩形 16402"/>
          <p:cNvSpPr/>
          <p:nvPr/>
        </p:nvSpPr>
        <p:spPr>
          <a:xfrm>
            <a:off x="2852738" y="3763963"/>
            <a:ext cx="5053012" cy="792162"/>
          </a:xfrm>
          <a:prstGeom prst="rect">
            <a:avLst/>
          </a:prstGeom>
          <a:noFill/>
          <a:ln w="9525">
            <a:noFill/>
          </a:ln>
        </p:spPr>
        <p:txBody>
          <a:bodyPr anchor="t" anchorCtr="0">
            <a:spAutoFit/>
          </a:bodyPr>
          <a:lstStyle/>
          <a:p>
            <a:pPr>
              <a:lnSpc>
                <a:spcPct val="85000"/>
              </a:lnSpc>
              <a:spcBef>
                <a:spcPct val="20000"/>
              </a:spcBef>
              <a:spcAft>
                <a:spcPct val="5000"/>
              </a:spcAft>
              <a:buClr>
                <a:schemeClr val="bg2"/>
              </a:buClr>
              <a:buSzPct val="75000"/>
              <a:buFont typeface="Wingdings" panose="05000000000000000000" pitchFamily="2" charset="2"/>
              <a:buChar char="n"/>
            </a:pPr>
            <a:r>
              <a:rPr lang="zh-CN" altLang="en-US" b="1">
                <a:latin typeface="仿宋" panose="02010609060101010101" pitchFamily="49" charset="-122"/>
                <a:ea typeface="仿宋" panose="02010609060101010101" pitchFamily="49" charset="-122"/>
              </a:rPr>
              <a:t>创始人比利时凯特勒</a:t>
            </a:r>
            <a:r>
              <a:rPr lang="en-US" altLang="zh-CN" b="1">
                <a:latin typeface="仿宋" panose="02010609060101010101" pitchFamily="49" charset="-122"/>
                <a:ea typeface="仿宋" panose="02010609060101010101" pitchFamily="49" charset="-122"/>
              </a:rPr>
              <a:t>(L.A.J.Quetelet 1796-74),</a:t>
            </a:r>
            <a:r>
              <a:rPr lang="zh-CN" altLang="en-US" b="1">
                <a:latin typeface="仿宋" panose="02010609060101010101" pitchFamily="49" charset="-122"/>
                <a:ea typeface="仿宋" panose="02010609060101010101" pitchFamily="49" charset="-122"/>
              </a:rPr>
              <a:t>产生</a:t>
            </a:r>
            <a:r>
              <a:rPr lang="en-US" altLang="zh-CN" b="1">
                <a:latin typeface="仿宋" panose="02010609060101010101" pitchFamily="49" charset="-122"/>
                <a:ea typeface="仿宋" panose="02010609060101010101" pitchFamily="49" charset="-122"/>
              </a:rPr>
              <a:t>19</a:t>
            </a:r>
            <a:r>
              <a:rPr lang="zh-CN" altLang="en-US" b="1">
                <a:latin typeface="仿宋" panose="02010609060101010101" pitchFamily="49" charset="-122"/>
                <a:ea typeface="仿宋" panose="02010609060101010101" pitchFamily="49" charset="-122"/>
              </a:rPr>
              <a:t>世纪中，把概率论引进统计学</a:t>
            </a:r>
            <a:r>
              <a:rPr lang="en-US" altLang="zh-CN" b="1">
                <a:latin typeface="仿宋" panose="02010609060101010101" pitchFamily="49" charset="-122"/>
                <a:ea typeface="仿宋" panose="02010609060101010101" pitchFamily="49" charset="-122"/>
              </a:rPr>
              <a:t>,</a:t>
            </a:r>
            <a:r>
              <a:rPr lang="zh-CN" altLang="en-US" b="1">
                <a:latin typeface="仿宋" panose="02010609060101010101" pitchFamily="49" charset="-122"/>
                <a:ea typeface="仿宋" panose="02010609060101010101" pitchFamily="49" charset="-122"/>
              </a:rPr>
              <a:t>为统计数量分析奠定数理基础</a:t>
            </a:r>
            <a:r>
              <a:rPr lang="en-US" altLang="zh-CN" b="1">
                <a:latin typeface="仿宋" panose="02010609060101010101" pitchFamily="49" charset="-122"/>
                <a:ea typeface="仿宋" panose="02010609060101010101" pitchFamily="49" charset="-122"/>
              </a:rPr>
              <a:t>(</a:t>
            </a:r>
            <a:r>
              <a:rPr lang="zh-CN" altLang="en-US" b="1">
                <a:latin typeface="仿宋" panose="02010609060101010101" pitchFamily="49" charset="-122"/>
                <a:ea typeface="仿宋" panose="02010609060101010101" pitchFamily="49" charset="-122"/>
              </a:rPr>
              <a:t>数学统计学院</a:t>
            </a:r>
            <a:r>
              <a:rPr lang="en-US" altLang="zh-CN" b="1">
                <a:latin typeface="仿宋" panose="02010609060101010101" pitchFamily="49" charset="-122"/>
                <a:ea typeface="仿宋" panose="02010609060101010101" pitchFamily="49" charset="-122"/>
              </a:rPr>
              <a:t>).</a:t>
            </a:r>
          </a:p>
        </p:txBody>
      </p:sp>
      <p:sp>
        <p:nvSpPr>
          <p:cNvPr id="26643" name="矩形 16403"/>
          <p:cNvSpPr/>
          <p:nvPr/>
        </p:nvSpPr>
        <p:spPr>
          <a:xfrm>
            <a:off x="2852738" y="4772025"/>
            <a:ext cx="5329237" cy="1025525"/>
          </a:xfrm>
          <a:prstGeom prst="rect">
            <a:avLst/>
          </a:prstGeom>
          <a:noFill/>
          <a:ln w="9525">
            <a:noFill/>
          </a:ln>
        </p:spPr>
        <p:txBody>
          <a:bodyPr anchor="t" anchorCtr="0">
            <a:spAutoFit/>
          </a:bodyPr>
          <a:lstStyle/>
          <a:p>
            <a:pPr>
              <a:lnSpc>
                <a:spcPct val="85000"/>
              </a:lnSpc>
              <a:spcBef>
                <a:spcPct val="20000"/>
              </a:spcBef>
              <a:spcAft>
                <a:spcPct val="5000"/>
              </a:spcAft>
              <a:buClr>
                <a:schemeClr val="bg2"/>
              </a:buClr>
              <a:buSzPct val="75000"/>
              <a:buFont typeface="Wingdings" panose="05000000000000000000" pitchFamily="2" charset="2"/>
              <a:buChar char="n"/>
            </a:pPr>
            <a:r>
              <a:rPr lang="zh-CN" altLang="en-US" b="1">
                <a:latin typeface="仿宋" panose="02010609060101010101" pitchFamily="49" charset="-122"/>
                <a:ea typeface="仿宋" panose="02010609060101010101" pitchFamily="49" charset="-122"/>
              </a:rPr>
              <a:t>代表人恩格尔</a:t>
            </a:r>
            <a:r>
              <a:rPr lang="en-US" altLang="zh-CN" b="1">
                <a:latin typeface="仿宋" panose="02010609060101010101" pitchFamily="49" charset="-122"/>
                <a:ea typeface="仿宋" panose="02010609060101010101" pitchFamily="49" charset="-122"/>
              </a:rPr>
              <a:t>(1821-96)</a:t>
            </a:r>
            <a:r>
              <a:rPr lang="zh-CN" altLang="en-US" b="1">
                <a:latin typeface="仿宋" panose="02010609060101010101" pitchFamily="49" charset="-122"/>
                <a:ea typeface="仿宋" panose="02010609060101010101" pitchFamily="49" charset="-122"/>
              </a:rPr>
              <a:t>和梅尔</a:t>
            </a:r>
            <a:r>
              <a:rPr lang="en-US" altLang="zh-CN" b="1">
                <a:latin typeface="仿宋" panose="02010609060101010101" pitchFamily="49" charset="-122"/>
                <a:ea typeface="仿宋" panose="02010609060101010101" pitchFamily="49" charset="-122"/>
              </a:rPr>
              <a:t>(1841-1925).19</a:t>
            </a:r>
            <a:r>
              <a:rPr lang="zh-CN" altLang="en-US" b="1">
                <a:latin typeface="仿宋" panose="02010609060101010101" pitchFamily="49" charset="-122"/>
                <a:ea typeface="仿宋" panose="02010609060101010101" pitchFamily="49" charset="-122"/>
              </a:rPr>
              <a:t>世纪后兴起德国</a:t>
            </a:r>
            <a:r>
              <a:rPr lang="en-US" altLang="zh-CN" b="1">
                <a:latin typeface="仿宋" panose="02010609060101010101" pitchFamily="49" charset="-122"/>
                <a:ea typeface="仿宋" panose="02010609060101010101" pitchFamily="49" charset="-122"/>
              </a:rPr>
              <a:t>,</a:t>
            </a:r>
            <a:r>
              <a:rPr lang="zh-CN" altLang="en-US" b="1">
                <a:latin typeface="仿宋" panose="02010609060101010101" pitchFamily="49" charset="-122"/>
                <a:ea typeface="仿宋" panose="02010609060101010101" pitchFamily="49" charset="-122"/>
              </a:rPr>
              <a:t>融会国势和政治算术学派观点</a:t>
            </a:r>
            <a:r>
              <a:rPr lang="en-US" altLang="zh-CN" b="1">
                <a:latin typeface="仿宋" panose="02010609060101010101" pitchFamily="49" charset="-122"/>
                <a:ea typeface="仿宋" panose="02010609060101010101" pitchFamily="49" charset="-122"/>
              </a:rPr>
              <a:t>,</a:t>
            </a:r>
            <a:r>
              <a:rPr lang="zh-CN" altLang="en-US" b="1">
                <a:latin typeface="仿宋" panose="02010609060101010101" pitchFamily="49" charset="-122"/>
                <a:ea typeface="仿宋" panose="02010609060101010101" pitchFamily="49" charset="-122"/>
              </a:rPr>
              <a:t>把政府统计和社会调查融合起来</a:t>
            </a:r>
            <a:r>
              <a:rPr lang="en-US" altLang="zh-CN" b="1">
                <a:latin typeface="仿宋" panose="02010609060101010101" pitchFamily="49" charset="-122"/>
                <a:ea typeface="仿宋" panose="02010609060101010101" pitchFamily="49" charset="-122"/>
              </a:rPr>
              <a:t>,</a:t>
            </a:r>
            <a:r>
              <a:rPr lang="zh-CN" altLang="en-US" b="1">
                <a:latin typeface="仿宋" panose="02010609060101010101" pitchFamily="49" charset="-122"/>
                <a:ea typeface="仿宋" panose="02010609060101010101" pitchFamily="49" charset="-122"/>
              </a:rPr>
              <a:t>形成社会经济统计学</a:t>
            </a:r>
            <a:r>
              <a:rPr lang="en-US" altLang="zh-CN" b="1">
                <a:latin typeface="仿宋" panose="02010609060101010101" pitchFamily="49" charset="-122"/>
                <a:ea typeface="仿宋" panose="02010609060101010101" pitchFamily="49" charset="-122"/>
              </a:rPr>
              <a:t>,</a:t>
            </a:r>
            <a:r>
              <a:rPr lang="zh-CN" altLang="en-US" b="1">
                <a:latin typeface="仿宋" panose="02010609060101010101" pitchFamily="49" charset="-122"/>
                <a:ea typeface="仿宋" panose="02010609060101010101" pitchFamily="49" charset="-122"/>
              </a:rPr>
              <a:t>影响较大</a:t>
            </a:r>
            <a:r>
              <a:rPr lang="en-US" altLang="zh-CN" b="1">
                <a:latin typeface="仿宋" panose="02010609060101010101" pitchFamily="49" charset="-122"/>
                <a:ea typeface="仿宋" panose="02010609060101010101" pitchFamily="49" charset="-122"/>
              </a:rPr>
              <a:t>.(</a:t>
            </a:r>
            <a:r>
              <a:rPr lang="zh-CN" altLang="en-US" b="1">
                <a:latin typeface="仿宋" panose="02010609060101010101" pitchFamily="49" charset="-122"/>
                <a:ea typeface="仿宋" panose="02010609060101010101" pitchFamily="49" charset="-122"/>
              </a:rPr>
              <a:t>经济管理学院</a:t>
            </a:r>
            <a:r>
              <a:rPr lang="en-US" altLang="zh-CN" b="1">
                <a:latin typeface="仿宋" panose="02010609060101010101" pitchFamily="49" charset="-122"/>
                <a:ea typeface="仿宋" panose="02010609060101010101" pitchFamily="49" charset="-122"/>
              </a:rPr>
              <a:t>).</a:t>
            </a:r>
          </a:p>
        </p:txBody>
      </p:sp>
      <p:sp>
        <p:nvSpPr>
          <p:cNvPr id="26644" name="标题 16404"/>
          <p:cNvSpPr>
            <a:spLocks noGrp="1"/>
          </p:cNvSpPr>
          <p:nvPr>
            <p:ph type="title"/>
          </p:nvPr>
        </p:nvSpPr>
        <p:spPr>
          <a:xfrm>
            <a:off x="683568" y="261937"/>
            <a:ext cx="6480175" cy="1211263"/>
          </a:xfrm>
        </p:spPr>
        <p:txBody>
          <a:bodyPr wrap="square" lIns="91440" tIns="45720" rIns="91440" bIns="45720" anchor="ctr" anchorCtr="0"/>
          <a:lstStyle/>
          <a:p>
            <a:pPr eaLnBrk="1" hangingPunct="1"/>
            <a:r>
              <a:rPr lang="zh-CN" altLang="en-US" sz="4000" b="1" dirty="0"/>
              <a:t>统计学的产生与发展</a:t>
            </a:r>
          </a:p>
        </p:txBody>
      </p:sp>
      <p:sp>
        <p:nvSpPr>
          <p:cNvPr id="26645" name="矩形 16405"/>
          <p:cNvSpPr/>
          <p:nvPr/>
        </p:nvSpPr>
        <p:spPr>
          <a:xfrm>
            <a:off x="1042988" y="1176338"/>
            <a:ext cx="7073900" cy="336550"/>
          </a:xfrm>
          <a:prstGeom prst="rect">
            <a:avLst/>
          </a:prstGeom>
          <a:noFill/>
          <a:ln w="9525">
            <a:noFill/>
          </a:ln>
        </p:spPr>
        <p:txBody>
          <a:bodyPr wrap="none" anchor="t" anchorCtr="0">
            <a:spAutoFit/>
          </a:bodyPr>
          <a:lstStyle/>
          <a:p>
            <a:pPr>
              <a:lnSpc>
                <a:spcPct val="80000"/>
              </a:lnSpc>
              <a:spcBef>
                <a:spcPct val="20000"/>
              </a:spcBef>
            </a:pPr>
            <a:r>
              <a:rPr lang="zh-CN" altLang="en-US" sz="2000" b="1">
                <a:solidFill>
                  <a:srgbClr val="000000"/>
                </a:solidFill>
                <a:latin typeface="Arial" panose="020B0604020202020204" pitchFamily="34" charset="0"/>
                <a:ea typeface="宋体" panose="02010600030101010101" pitchFamily="2" charset="-122"/>
              </a:rPr>
              <a:t>统计学的产生</a:t>
            </a:r>
            <a:r>
              <a:rPr lang="en-US" altLang="zh-CN" sz="2000" b="1">
                <a:solidFill>
                  <a:srgbClr val="000000"/>
                </a:solidFill>
                <a:latin typeface="Arial" panose="020B0604020202020204" pitchFamily="34" charset="0"/>
                <a:ea typeface="宋体" panose="02010600030101010101" pitchFamily="2" charset="-122"/>
              </a:rPr>
              <a:t>:</a:t>
            </a:r>
            <a:r>
              <a:rPr lang="en-US" altLang="zh-CN" sz="2000" b="1">
                <a:latin typeface="Arial" panose="020B0604020202020204" pitchFamily="34" charset="0"/>
                <a:ea typeface="宋体" panose="02010600030101010101" pitchFamily="2" charset="-122"/>
              </a:rPr>
              <a:t>17</a:t>
            </a:r>
            <a:r>
              <a:rPr lang="zh-CN" altLang="en-US" sz="2000" b="1">
                <a:latin typeface="Arial" panose="020B0604020202020204" pitchFamily="34" charset="0"/>
                <a:ea typeface="宋体" panose="02010600030101010101" pitchFamily="2" charset="-122"/>
              </a:rPr>
              <a:t>世纪中叶，英国威廉配第</a:t>
            </a:r>
            <a:r>
              <a:rPr lang="en-US" altLang="zh-CN" sz="2000" b="1">
                <a:latin typeface="Arial" panose="020B0604020202020204" pitchFamily="34" charset="0"/>
                <a:ea typeface="宋体" panose="02010600030101010101" pitchFamily="2" charset="-122"/>
              </a:rPr>
              <a:t>《</a:t>
            </a:r>
            <a:r>
              <a:rPr lang="zh-CN" altLang="en-US" sz="2000" b="1">
                <a:latin typeface="Arial" panose="020B0604020202020204" pitchFamily="34" charset="0"/>
                <a:ea typeface="宋体" panose="02010600030101010101" pitchFamily="2" charset="-122"/>
              </a:rPr>
              <a:t>政治算术</a:t>
            </a:r>
            <a:r>
              <a:rPr lang="en-US" altLang="zh-CN" sz="2000" b="1">
                <a:latin typeface="Arial" panose="020B0604020202020204" pitchFamily="34" charset="0"/>
                <a:ea typeface="宋体" panose="02010600030101010101" pitchFamily="2" charset="-122"/>
              </a:rPr>
              <a:t>》</a:t>
            </a:r>
            <a:r>
              <a:rPr lang="zh-CN" altLang="en-US" sz="2000" b="1">
                <a:latin typeface="Arial" panose="020B0604020202020204" pitchFamily="34" charset="0"/>
                <a:ea typeface="宋体" panose="02010600030101010101" pitchFamily="2" charset="-122"/>
              </a:rPr>
              <a:t>问世</a:t>
            </a:r>
            <a:r>
              <a:rPr lang="en-US" altLang="zh-CN" sz="2000" b="1">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 </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灯片编号占位符 17409"/>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27</a:t>
            </a:fld>
            <a:endParaRPr lang="zh-CN" altLang="x-none" sz="1200" dirty="0">
              <a:latin typeface="Arial Black" panose="020B0A04020102020204" pitchFamily="34" charset="0"/>
            </a:endParaRPr>
          </a:p>
        </p:txBody>
      </p:sp>
      <p:sp>
        <p:nvSpPr>
          <p:cNvPr id="27650" name="日期占位符 17410"/>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27651" name="标题 17411"/>
          <p:cNvSpPr>
            <a:spLocks noGrp="1"/>
          </p:cNvSpPr>
          <p:nvPr>
            <p:ph type="title"/>
          </p:nvPr>
        </p:nvSpPr>
        <p:spPr>
          <a:xfrm>
            <a:off x="5832475" y="163968"/>
            <a:ext cx="3311525" cy="360363"/>
          </a:xfrm>
        </p:spPr>
        <p:txBody>
          <a:bodyPr wrap="square" lIns="91440" tIns="45720" rIns="91440" bIns="45720" anchor="ctr" anchorCtr="0"/>
          <a:lstStyle/>
          <a:p>
            <a:pPr eaLnBrk="1" hangingPunct="1"/>
            <a:r>
              <a:rPr lang="zh-CN" altLang="en-US" sz="2000" b="1" dirty="0"/>
              <a:t>统计学的产生与发展</a:t>
            </a:r>
            <a:endParaRPr lang="zh-CN" altLang="en-US" sz="2000" dirty="0"/>
          </a:p>
        </p:txBody>
      </p:sp>
      <p:sp>
        <p:nvSpPr>
          <p:cNvPr id="17413" name="矩形 17412"/>
          <p:cNvSpPr/>
          <p:nvPr/>
        </p:nvSpPr>
        <p:spPr>
          <a:xfrm>
            <a:off x="468313" y="620713"/>
            <a:ext cx="5256213" cy="5322888"/>
          </a:xfrm>
          <a:prstGeom prst="rect">
            <a:avLst/>
          </a:prstGeom>
          <a:noFill/>
          <a:ln w="12700">
            <a:noFill/>
          </a:ln>
        </p:spPr>
        <p:txBody>
          <a:bodyPr>
            <a:spAutoFit/>
          </a:bodyPr>
          <a:lstStyle/>
          <a:p>
            <a:pPr eaLnBrk="0" fontAlgn="base" hangingPunct="0">
              <a:lnSpc>
                <a:spcPct val="90000"/>
              </a:lnSpc>
              <a:buClr>
                <a:schemeClr val="hlink"/>
              </a:buClr>
              <a:buSzPct val="100000"/>
              <a:buFont typeface="Arial" panose="020B0604020202020204" pitchFamily="34" charset="0"/>
              <a:buChar char="•"/>
            </a:pPr>
            <a:r>
              <a:rPr lang="zh-CN" altLang="en-US" sz="2400" b="1" strike="noStrike" noProof="1">
                <a:solidFill>
                  <a:srgbClr val="000000"/>
                </a:solidFill>
                <a:latin typeface="Arial" panose="020B0604020202020204" pitchFamily="34" charset="0"/>
                <a:ea typeface="隶书" panose="02010509060101010101" pitchFamily="49" charset="-122"/>
                <a:cs typeface="+mn-cs"/>
              </a:rPr>
              <a:t>历史上著名的统计学家</a:t>
            </a:r>
            <a:endParaRPr lang="zh-CN" altLang="en-US" sz="2400" b="1" strike="noStrike" noProof="1">
              <a:solidFill>
                <a:srgbClr val="000000"/>
              </a:solidFill>
              <a:effectLst>
                <a:outerShdw blurRad="38100" dist="38100" dir="2700000">
                  <a:srgbClr val="C0C0C0"/>
                </a:outerShdw>
              </a:effectLst>
              <a:ea typeface="隶书" panose="02010509060101010101" pitchFamily="49" charset="-122"/>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Jacob Bernoulli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伯努利</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)(1654-1705) </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Edmond Halley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哈雷</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 (1656-1742) </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De Moivre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棣莫弗</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 (1667-1754) </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Thomas Bayes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贝叶斯</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 (1702-1761)</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Leonhard Euler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欧拉</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 (1707-1783)</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Pierre Simon Laplace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拉普拉斯</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 (1749-1827)</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Adrien Marie Legendre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勒让德</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 (1752-1833) </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Thomas Robert Malthus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马尔萨斯</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 (1766-1834)</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Friedrich Gauss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高斯</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 (1777-1855)</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Johann Gregor Mendel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孟德尔</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 (1822-1884)</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Karl Pearson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皮尔逊</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 (1857-1936)</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Ronald Aylmer Fisher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费希尔</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 (1890-1962)</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Jerzy Neyman</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（奈曼） </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(1894-1981)</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Egon Sharpe Pearson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皮尔逊</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 (1895-1980)</a:t>
            </a:r>
            <a:endParaRPr lang="en-US" altLang="zh-CN" strike="noStrike" noProof="1">
              <a:effectLst>
                <a:outerShdw blurRad="38100" dist="38100" dir="2700000">
                  <a:srgbClr val="C0C0C0"/>
                </a:outerShdw>
              </a:effectLst>
            </a:endParaRPr>
          </a:p>
          <a:p>
            <a:pPr eaLnBrk="0" fontAlgn="base" hangingPunct="0">
              <a:spcBef>
                <a:spcPct val="10000"/>
              </a:spcBef>
              <a:spcAft>
                <a:spcPct val="10000"/>
              </a:spcAft>
              <a:buClr>
                <a:schemeClr val="hlink"/>
              </a:buClr>
              <a:buSzPct val="100000"/>
              <a:buFont typeface="Arial" panose="020B0604020202020204" pitchFamily="34" charset="0"/>
              <a:buChar char="•"/>
            </a:pP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William Feller (</a:t>
            </a:r>
            <a:r>
              <a:rPr lang="zh-CN" altLang="en-US"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费勒</a:t>
            </a:r>
            <a:r>
              <a:rPr lang="en-US" altLang="zh-CN"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)(1906-1970).</a:t>
            </a:r>
            <a:endParaRPr lang="en-US" altLang="zh-CN" strike="noStrike" noProof="1">
              <a:effectLst>
                <a:outerShdw blurRad="38100" dist="38100" dir="2700000">
                  <a:srgbClr val="C0C0C0"/>
                </a:outerShdw>
              </a:effectLst>
            </a:endParaRPr>
          </a:p>
        </p:txBody>
      </p:sp>
      <p:sp>
        <p:nvSpPr>
          <p:cNvPr id="17414" name="矩形 17413"/>
          <p:cNvSpPr/>
          <p:nvPr/>
        </p:nvSpPr>
        <p:spPr>
          <a:xfrm>
            <a:off x="7308850" y="3068638"/>
            <a:ext cx="1720850" cy="825500"/>
          </a:xfrm>
          <a:prstGeom prst="rect">
            <a:avLst/>
          </a:prstGeom>
          <a:noFill/>
          <a:ln w="9525">
            <a:noFill/>
          </a:ln>
        </p:spPr>
        <p:txBody>
          <a:bodyPr>
            <a:spAutoFit/>
          </a:bodyPr>
          <a:lstStyle/>
          <a:p>
            <a:pPr algn="ctr" eaLnBrk="0" fontAlgn="base" hangingPunct="0">
              <a:buNone/>
            </a:pPr>
            <a:r>
              <a:rPr lang="en-US" altLang="zh-CN" sz="16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Thomas Robert Malthus </a:t>
            </a:r>
            <a:endParaRPr lang="en-US" altLang="zh-CN" sz="1600" strike="noStrike" noProof="1">
              <a:effectLst>
                <a:outerShdw blurRad="38100" dist="38100" dir="2700000">
                  <a:srgbClr val="C0C0C0"/>
                </a:outerShdw>
              </a:effectLst>
            </a:endParaRPr>
          </a:p>
          <a:p>
            <a:pPr algn="ctr" eaLnBrk="0" fontAlgn="base" hangingPunct="0">
              <a:buNone/>
            </a:pPr>
            <a:r>
              <a:rPr lang="en-US" altLang="zh-CN" sz="16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a:t>
            </a:r>
            <a:r>
              <a:rPr lang="zh-CN" altLang="en-US" sz="16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马尔萨斯</a:t>
            </a:r>
            <a:r>
              <a:rPr lang="en-US" altLang="zh-CN" sz="16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a:t>
            </a:r>
            <a:endParaRPr lang="en-US" altLang="zh-CN" sz="1600" strike="noStrike" noProof="1">
              <a:effectLst>
                <a:outerShdw blurRad="38100" dist="38100" dir="2700000">
                  <a:srgbClr val="C0C0C0"/>
                </a:outerShdw>
              </a:effectLst>
            </a:endParaRPr>
          </a:p>
        </p:txBody>
      </p:sp>
      <p:pic>
        <p:nvPicPr>
          <p:cNvPr id="27654" name="图片 17414" descr="7220058611599701461392.png"/>
          <p:cNvPicPr>
            <a:picLocks noChangeAspect="1"/>
          </p:cNvPicPr>
          <p:nvPr/>
        </p:nvPicPr>
        <p:blipFill>
          <a:blip r:embed="rId2"/>
          <a:stretch>
            <a:fillRect/>
          </a:stretch>
        </p:blipFill>
        <p:spPr>
          <a:xfrm>
            <a:off x="5724525" y="2492375"/>
            <a:ext cx="1377950" cy="1584325"/>
          </a:xfrm>
          <a:prstGeom prst="rect">
            <a:avLst/>
          </a:prstGeom>
          <a:noFill/>
          <a:ln w="9525">
            <a:noFill/>
          </a:ln>
        </p:spPr>
      </p:pic>
      <p:pic>
        <p:nvPicPr>
          <p:cNvPr id="27655" name="图片 17415" descr="1985907071599701461402.png"/>
          <p:cNvPicPr>
            <a:picLocks noChangeAspect="1"/>
          </p:cNvPicPr>
          <p:nvPr/>
        </p:nvPicPr>
        <p:blipFill>
          <a:blip r:embed="rId3"/>
          <a:stretch>
            <a:fillRect/>
          </a:stretch>
        </p:blipFill>
        <p:spPr>
          <a:xfrm>
            <a:off x="7308850" y="549275"/>
            <a:ext cx="1387475" cy="1511300"/>
          </a:xfrm>
          <a:prstGeom prst="rect">
            <a:avLst/>
          </a:prstGeom>
          <a:noFill/>
          <a:ln w="9525">
            <a:noFill/>
          </a:ln>
        </p:spPr>
      </p:pic>
      <p:pic>
        <p:nvPicPr>
          <p:cNvPr id="27656" name="图片 17416" descr="8158336691599701461402.png"/>
          <p:cNvPicPr>
            <a:picLocks noChangeAspect="1"/>
          </p:cNvPicPr>
          <p:nvPr/>
        </p:nvPicPr>
        <p:blipFill>
          <a:blip r:embed="rId4"/>
          <a:stretch>
            <a:fillRect/>
          </a:stretch>
        </p:blipFill>
        <p:spPr>
          <a:xfrm>
            <a:off x="5795963" y="549275"/>
            <a:ext cx="1273175" cy="1511300"/>
          </a:xfrm>
          <a:prstGeom prst="rect">
            <a:avLst/>
          </a:prstGeom>
          <a:noFill/>
          <a:ln w="9525">
            <a:noFill/>
          </a:ln>
        </p:spPr>
      </p:pic>
      <p:sp>
        <p:nvSpPr>
          <p:cNvPr id="17418" name="矩形 17417"/>
          <p:cNvSpPr/>
          <p:nvPr/>
        </p:nvSpPr>
        <p:spPr>
          <a:xfrm>
            <a:off x="5580063" y="2060575"/>
            <a:ext cx="1712913" cy="457200"/>
          </a:xfrm>
          <a:prstGeom prst="rect">
            <a:avLst/>
          </a:prstGeom>
          <a:noFill/>
          <a:ln w="9525">
            <a:noFill/>
          </a:ln>
        </p:spPr>
        <p:txBody>
          <a:bodyPr>
            <a:spAutoFit/>
          </a:bodyPr>
          <a:lstStyle/>
          <a:p>
            <a:pPr algn="ctr" eaLnBrk="0" fontAlgn="base" hangingPunct="0">
              <a:buNone/>
            </a:pPr>
            <a:r>
              <a:rPr lang="en-US" altLang="zh-CN" sz="12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Pierre Simon Laplace </a:t>
            </a:r>
            <a:endParaRPr lang="en-US" altLang="zh-CN" sz="1200" strike="noStrike" noProof="1">
              <a:effectLst>
                <a:outerShdw blurRad="38100" dist="38100" dir="2700000">
                  <a:srgbClr val="C0C0C0"/>
                </a:outerShdw>
              </a:effectLst>
            </a:endParaRPr>
          </a:p>
          <a:p>
            <a:pPr algn="ctr" eaLnBrk="0" fontAlgn="base" hangingPunct="0">
              <a:buNone/>
            </a:pPr>
            <a:r>
              <a:rPr lang="en-US" altLang="zh-CN" sz="12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a:t>
            </a:r>
            <a:r>
              <a:rPr lang="zh-CN" altLang="en-US" sz="12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拉普拉斯</a:t>
            </a:r>
            <a:r>
              <a:rPr lang="en-US" altLang="zh-CN" sz="12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a:t>
            </a:r>
            <a:endParaRPr lang="en-US" altLang="zh-CN" sz="1200" strike="noStrike" noProof="1">
              <a:effectLst>
                <a:outerShdw blurRad="38100" dist="38100" dir="2700000">
                  <a:srgbClr val="C0C0C0"/>
                </a:outerShdw>
              </a:effectLst>
            </a:endParaRPr>
          </a:p>
        </p:txBody>
      </p:sp>
      <p:sp>
        <p:nvSpPr>
          <p:cNvPr id="17419" name="矩形 17418"/>
          <p:cNvSpPr/>
          <p:nvPr/>
        </p:nvSpPr>
        <p:spPr>
          <a:xfrm>
            <a:off x="7308850" y="2060575"/>
            <a:ext cx="1444625" cy="517525"/>
          </a:xfrm>
          <a:prstGeom prst="rect">
            <a:avLst/>
          </a:prstGeom>
          <a:noFill/>
          <a:ln w="9525">
            <a:noFill/>
          </a:ln>
        </p:spPr>
        <p:txBody>
          <a:bodyPr wrap="none">
            <a:spAutoFit/>
          </a:bodyPr>
          <a:lstStyle/>
          <a:p>
            <a:pPr algn="ctr" eaLnBrk="0" fontAlgn="base" hangingPunct="0">
              <a:buNone/>
            </a:pPr>
            <a:r>
              <a:rPr lang="en-US" altLang="zh-CN" sz="14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Leonhard Euler </a:t>
            </a:r>
            <a:endParaRPr lang="en-US" altLang="zh-CN" sz="1400" strike="noStrike" noProof="1">
              <a:effectLst>
                <a:outerShdw blurRad="38100" dist="38100" dir="2700000">
                  <a:srgbClr val="C0C0C0"/>
                </a:outerShdw>
              </a:effectLst>
            </a:endParaRPr>
          </a:p>
          <a:p>
            <a:pPr algn="ctr" eaLnBrk="0" fontAlgn="base" hangingPunct="0">
              <a:buNone/>
            </a:pPr>
            <a:r>
              <a:rPr lang="en-US" altLang="zh-CN" sz="14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a:t>
            </a:r>
            <a:r>
              <a:rPr lang="zh-CN" altLang="en-US" sz="14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欧拉</a:t>
            </a:r>
            <a:r>
              <a:rPr lang="en-US" altLang="zh-CN" sz="14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a:t>
            </a:r>
            <a:endParaRPr lang="en-US" altLang="zh-CN" sz="1400" strike="noStrike" noProof="1">
              <a:effectLst>
                <a:outerShdw blurRad="38100" dist="38100" dir="2700000">
                  <a:srgbClr val="C0C0C0"/>
                </a:outerShdw>
              </a:effectLst>
            </a:endParaRPr>
          </a:p>
        </p:txBody>
      </p:sp>
      <p:pic>
        <p:nvPicPr>
          <p:cNvPr id="27659" name="图片 17419" descr="834007371599701461402.png"/>
          <p:cNvPicPr>
            <a:picLocks noChangeAspect="1"/>
          </p:cNvPicPr>
          <p:nvPr/>
        </p:nvPicPr>
        <p:blipFill>
          <a:blip r:embed="rId5"/>
          <a:stretch>
            <a:fillRect/>
          </a:stretch>
        </p:blipFill>
        <p:spPr>
          <a:xfrm>
            <a:off x="5795963" y="4365625"/>
            <a:ext cx="1449387" cy="1608138"/>
          </a:xfrm>
          <a:prstGeom prst="rect">
            <a:avLst/>
          </a:prstGeom>
          <a:noFill/>
          <a:ln w="9525">
            <a:noFill/>
          </a:ln>
        </p:spPr>
      </p:pic>
      <p:sp>
        <p:nvSpPr>
          <p:cNvPr id="17421" name="矩形 17420"/>
          <p:cNvSpPr/>
          <p:nvPr/>
        </p:nvSpPr>
        <p:spPr>
          <a:xfrm>
            <a:off x="5514975" y="5949950"/>
            <a:ext cx="1511300" cy="517525"/>
          </a:xfrm>
          <a:prstGeom prst="rect">
            <a:avLst/>
          </a:prstGeom>
          <a:noFill/>
          <a:ln w="9525">
            <a:noFill/>
          </a:ln>
        </p:spPr>
        <p:txBody>
          <a:bodyPr>
            <a:spAutoFit/>
          </a:bodyPr>
          <a:lstStyle/>
          <a:p>
            <a:pPr algn="ctr" eaLnBrk="0" fontAlgn="base" hangingPunct="0">
              <a:buNone/>
            </a:pPr>
            <a:r>
              <a:rPr lang="en-US" altLang="zh-CN" sz="14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Friedrich Gauss </a:t>
            </a:r>
            <a:endParaRPr lang="en-US" altLang="zh-CN" sz="1400" strike="noStrike" noProof="1">
              <a:effectLst>
                <a:outerShdw blurRad="38100" dist="38100" dir="2700000">
                  <a:srgbClr val="C0C0C0"/>
                </a:outerShdw>
              </a:effectLst>
            </a:endParaRPr>
          </a:p>
          <a:p>
            <a:pPr algn="ctr" eaLnBrk="0" fontAlgn="base" hangingPunct="0">
              <a:buNone/>
            </a:pPr>
            <a:r>
              <a:rPr lang="en-US" altLang="zh-CN" sz="14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a:t>
            </a:r>
            <a:r>
              <a:rPr lang="zh-CN" altLang="en-US" sz="14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高斯</a:t>
            </a:r>
            <a:r>
              <a:rPr lang="en-US" altLang="zh-CN" sz="14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a:t>
            </a:r>
            <a:endParaRPr lang="en-US" altLang="zh-CN" sz="1400" strike="noStrike" noProof="1">
              <a:effectLst>
                <a:outerShdw blurRad="38100" dist="38100" dir="2700000">
                  <a:srgbClr val="C0C0C0"/>
                </a:outerShdw>
              </a:effectLst>
            </a:endParaRPr>
          </a:p>
        </p:txBody>
      </p:sp>
      <p:sp>
        <p:nvSpPr>
          <p:cNvPr id="17422" name="矩形 17421"/>
          <p:cNvSpPr/>
          <p:nvPr/>
        </p:nvSpPr>
        <p:spPr>
          <a:xfrm>
            <a:off x="6881813" y="6021388"/>
            <a:ext cx="2262188" cy="581025"/>
          </a:xfrm>
          <a:prstGeom prst="rect">
            <a:avLst/>
          </a:prstGeom>
          <a:noFill/>
          <a:ln w="9525">
            <a:noFill/>
          </a:ln>
        </p:spPr>
        <p:txBody>
          <a:bodyPr wrap="none">
            <a:spAutoFit/>
          </a:bodyPr>
          <a:lstStyle/>
          <a:p>
            <a:pPr algn="ctr" eaLnBrk="0" fontAlgn="base" hangingPunct="0">
              <a:buNone/>
            </a:pPr>
            <a:r>
              <a:rPr lang="en-US" altLang="zh-CN" sz="16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Johann Gregor Mendel</a:t>
            </a:r>
            <a:endParaRPr lang="en-US" altLang="zh-CN" sz="1600" strike="noStrike" noProof="1">
              <a:effectLst>
                <a:outerShdw blurRad="38100" dist="38100" dir="2700000">
                  <a:srgbClr val="C0C0C0"/>
                </a:outerShdw>
              </a:effectLst>
            </a:endParaRPr>
          </a:p>
          <a:p>
            <a:pPr algn="ctr" eaLnBrk="0" fontAlgn="base" hangingPunct="0">
              <a:buNone/>
            </a:pPr>
            <a:r>
              <a:rPr lang="en-US" altLang="zh-CN" sz="16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 (</a:t>
            </a:r>
            <a:r>
              <a:rPr lang="zh-CN" altLang="en-US" sz="16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孟德尔</a:t>
            </a:r>
            <a:r>
              <a:rPr lang="en-US" altLang="zh-CN" sz="1600" strike="noStrike" noProof="1">
                <a:effectLst>
                  <a:outerShdw blurRad="38100" dist="38100" dir="2700000">
                    <a:srgbClr val="C0C0C0"/>
                  </a:outerShdw>
                </a:effectLst>
                <a:latin typeface="Arial" panose="020B0604020202020204" pitchFamily="34" charset="0"/>
                <a:ea typeface="宋体" panose="02010600030101010101" pitchFamily="2" charset="-122"/>
                <a:cs typeface="+mn-cs"/>
              </a:rPr>
              <a:t>)</a:t>
            </a:r>
            <a:endParaRPr lang="en-US" altLang="zh-CN" sz="1600" strike="noStrike" noProof="1">
              <a:effectLst>
                <a:outerShdw blurRad="38100" dist="38100" dir="2700000">
                  <a:srgbClr val="C0C0C0"/>
                </a:outerShdw>
              </a:effectLst>
            </a:endParaRPr>
          </a:p>
        </p:txBody>
      </p:sp>
      <p:pic>
        <p:nvPicPr>
          <p:cNvPr id="27662" name="图片 17422" descr="2514672931599701461402.png"/>
          <p:cNvPicPr>
            <a:picLocks noChangeAspect="1"/>
          </p:cNvPicPr>
          <p:nvPr/>
        </p:nvPicPr>
        <p:blipFill>
          <a:blip r:embed="rId6"/>
          <a:stretch>
            <a:fillRect/>
          </a:stretch>
        </p:blipFill>
        <p:spPr>
          <a:xfrm>
            <a:off x="7451725" y="4292600"/>
            <a:ext cx="1433513" cy="1636713"/>
          </a:xfrm>
          <a:prstGeom prst="rect">
            <a:avLst/>
          </a:prstGeom>
          <a:noFill/>
          <a:ln w="9525">
            <a:noFill/>
          </a:ln>
        </p:spPr>
      </p:pic>
      <p:pic>
        <p:nvPicPr>
          <p:cNvPr id="27663" name="图片 17423" descr="834007371599701461402.png"/>
          <p:cNvPicPr>
            <a:picLocks noChangeAspect="1"/>
          </p:cNvPicPr>
          <p:nvPr/>
        </p:nvPicPr>
        <p:blipFill>
          <a:blip r:embed="rId5"/>
          <a:stretch>
            <a:fillRect/>
          </a:stretch>
        </p:blipFill>
        <p:spPr>
          <a:xfrm>
            <a:off x="5724525" y="4365625"/>
            <a:ext cx="1449388" cy="1608138"/>
          </a:xfrm>
          <a:prstGeom prst="rect">
            <a:avLst/>
          </a:prstGeom>
          <a:noFill/>
          <a:ln w="9525">
            <a:noFill/>
          </a:ln>
        </p:spPr>
      </p:pic>
    </p:spTree>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灯片编号占位符 18433"/>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28</a:t>
            </a:fld>
            <a:endParaRPr lang="zh-CN" altLang="x-none" sz="1200" dirty="0">
              <a:latin typeface="Arial Black" panose="020B0A04020102020204" pitchFamily="34" charset="0"/>
            </a:endParaRPr>
          </a:p>
        </p:txBody>
      </p:sp>
      <p:sp>
        <p:nvSpPr>
          <p:cNvPr id="28674" name="日期占位符 18434"/>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28675" name="直接连接符 18435"/>
          <p:cNvSpPr/>
          <p:nvPr/>
        </p:nvSpPr>
        <p:spPr>
          <a:xfrm>
            <a:off x="2484438" y="3500438"/>
            <a:ext cx="6138862" cy="0"/>
          </a:xfrm>
          <a:prstGeom prst="line">
            <a:avLst/>
          </a:prstGeom>
          <a:ln w="3175" cap="rnd" cmpd="sng">
            <a:solidFill>
              <a:schemeClr val="tx1"/>
            </a:solidFill>
            <a:prstDash val="sysDot"/>
            <a:round/>
            <a:headEnd type="none" w="med" len="med"/>
            <a:tailEnd type="none" w="med" len="med"/>
          </a:ln>
        </p:spPr>
      </p:sp>
      <p:sp>
        <p:nvSpPr>
          <p:cNvPr id="28676" name="直接连接符 18436"/>
          <p:cNvSpPr/>
          <p:nvPr/>
        </p:nvSpPr>
        <p:spPr>
          <a:xfrm>
            <a:off x="2471738" y="4238625"/>
            <a:ext cx="6138862" cy="0"/>
          </a:xfrm>
          <a:prstGeom prst="line">
            <a:avLst/>
          </a:prstGeom>
          <a:ln w="3175" cap="rnd" cmpd="sng">
            <a:solidFill>
              <a:schemeClr val="tx1"/>
            </a:solidFill>
            <a:prstDash val="sysDot"/>
            <a:round/>
            <a:headEnd type="none" w="med" len="med"/>
            <a:tailEnd type="none" w="med" len="med"/>
          </a:ln>
        </p:spPr>
      </p:sp>
      <p:sp>
        <p:nvSpPr>
          <p:cNvPr id="28677" name="直接连接符 18437"/>
          <p:cNvSpPr/>
          <p:nvPr/>
        </p:nvSpPr>
        <p:spPr>
          <a:xfrm>
            <a:off x="2471738" y="4962525"/>
            <a:ext cx="6138862" cy="0"/>
          </a:xfrm>
          <a:prstGeom prst="line">
            <a:avLst/>
          </a:prstGeom>
          <a:ln w="3175" cap="rnd" cmpd="sng">
            <a:solidFill>
              <a:schemeClr val="tx1"/>
            </a:solidFill>
            <a:prstDash val="sysDot"/>
            <a:round/>
            <a:headEnd type="none" w="med" len="med"/>
            <a:tailEnd type="none" w="med" len="med"/>
          </a:ln>
        </p:spPr>
      </p:sp>
      <p:sp>
        <p:nvSpPr>
          <p:cNvPr id="28678" name="直接连接符 18438"/>
          <p:cNvSpPr/>
          <p:nvPr/>
        </p:nvSpPr>
        <p:spPr>
          <a:xfrm>
            <a:off x="2484438" y="5734050"/>
            <a:ext cx="6138862" cy="0"/>
          </a:xfrm>
          <a:prstGeom prst="line">
            <a:avLst/>
          </a:prstGeom>
          <a:ln w="3175" cap="rnd" cmpd="sng">
            <a:solidFill>
              <a:schemeClr val="tx1"/>
            </a:solidFill>
            <a:prstDash val="sysDot"/>
            <a:round/>
            <a:headEnd type="none" w="med" len="med"/>
            <a:tailEnd type="none" w="med" len="med"/>
          </a:ln>
        </p:spPr>
      </p:sp>
      <p:sp>
        <p:nvSpPr>
          <p:cNvPr id="28679" name="直接连接符 18439"/>
          <p:cNvSpPr/>
          <p:nvPr/>
        </p:nvSpPr>
        <p:spPr>
          <a:xfrm>
            <a:off x="2471738" y="2760663"/>
            <a:ext cx="6138862" cy="0"/>
          </a:xfrm>
          <a:prstGeom prst="line">
            <a:avLst/>
          </a:prstGeom>
          <a:ln w="3175" cap="rnd" cmpd="sng">
            <a:solidFill>
              <a:schemeClr val="tx1"/>
            </a:solidFill>
            <a:prstDash val="sysDot"/>
            <a:round/>
            <a:headEnd type="none" w="med" len="med"/>
            <a:tailEnd type="none" w="med" len="med"/>
          </a:ln>
        </p:spPr>
      </p:sp>
      <p:sp>
        <p:nvSpPr>
          <p:cNvPr id="28680" name="菱形 18440"/>
          <p:cNvSpPr/>
          <p:nvPr/>
        </p:nvSpPr>
        <p:spPr>
          <a:xfrm>
            <a:off x="1565275" y="4567238"/>
            <a:ext cx="1498600" cy="1303337"/>
          </a:xfrm>
          <a:prstGeom prst="diamond">
            <a:avLst/>
          </a:prstGeom>
          <a:gradFill rotWithShape="1">
            <a:gsLst>
              <a:gs pos="0">
                <a:srgbClr val="474776"/>
              </a:gs>
              <a:gs pos="100000">
                <a:schemeClr val="accent1"/>
              </a:gs>
            </a:gsLst>
            <a:lin ang="2700000" scaled="1"/>
            <a:tileRect/>
          </a:gradFill>
          <a:ln w="9525"/>
          <a:scene3d>
            <a:camera prst="legacyPerspectiveBottom">
              <a:rot lat="19500000" lon="0" rev="0"/>
            </a:camera>
            <a:lightRig rig="legacyNormal4" dir="b"/>
          </a:scene3d>
          <a:sp3d extrusionH="100000" prstMaterial="legacyMatte">
            <a:bevelT w="13500" h="13500" prst="angle"/>
            <a:bevelB w="13500" h="13500" prst="angle"/>
            <a:extrusionClr>
              <a:schemeClr val="accent1"/>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8681" name="菱形 18441"/>
          <p:cNvSpPr/>
          <p:nvPr/>
        </p:nvSpPr>
        <p:spPr>
          <a:xfrm>
            <a:off x="1543050" y="3819525"/>
            <a:ext cx="1566863" cy="1479550"/>
          </a:xfrm>
          <a:prstGeom prst="diamond">
            <a:avLst/>
          </a:prstGeom>
          <a:gradFill rotWithShape="1">
            <a:gsLst>
              <a:gs pos="0">
                <a:srgbClr val="47475E"/>
              </a:gs>
              <a:gs pos="100000">
                <a:schemeClr val="accent2"/>
              </a:gs>
            </a:gsLst>
            <a:lin ang="2700000" scaled="1"/>
            <a:tileRect/>
          </a:gradFill>
          <a:ln w="9525"/>
          <a:scene3d>
            <a:camera prst="legacyPerspectiveBottom">
              <a:rot lat="19200000" lon="0" rev="0"/>
            </a:camera>
            <a:lightRig rig="legacyNormal4" dir="b"/>
          </a:scene3d>
          <a:sp3d extrusionH="100000" prstMaterial="legacyMatte">
            <a:bevelT w="13500" h="13500" prst="angle"/>
            <a:bevelB w="13500" h="13500" prst="angle"/>
            <a:extrusionClr>
              <a:schemeClr val="accent2"/>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8682" name="菱形 18442"/>
          <p:cNvSpPr/>
          <p:nvPr/>
        </p:nvSpPr>
        <p:spPr>
          <a:xfrm>
            <a:off x="1485900" y="3051175"/>
            <a:ext cx="1681163" cy="1517650"/>
          </a:xfrm>
          <a:prstGeom prst="diamond">
            <a:avLst/>
          </a:prstGeom>
          <a:gradFill rotWithShape="1">
            <a:gsLst>
              <a:gs pos="0">
                <a:srgbClr val="474776"/>
              </a:gs>
              <a:gs pos="100000">
                <a:schemeClr val="accent1"/>
              </a:gs>
            </a:gsLst>
            <a:lin ang="2700000" scaled="1"/>
            <a:tileRect/>
          </a:gradFill>
          <a:ln w="9525"/>
          <a:scene3d>
            <a:camera prst="legacyPerspectiveBottom">
              <a:rot lat="18900000" lon="0" rev="0"/>
            </a:camera>
            <a:lightRig rig="legacyNormal4" dir="b"/>
          </a:scene3d>
          <a:sp3d extrusionH="100000" prstMaterial="legacyMatte">
            <a:bevelT w="13500" h="13500" prst="angle"/>
            <a:bevelB w="13500" h="13500" prst="angle"/>
            <a:extrusionClr>
              <a:schemeClr val="accent1"/>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8683" name="菱形 18443"/>
          <p:cNvSpPr/>
          <p:nvPr/>
        </p:nvSpPr>
        <p:spPr>
          <a:xfrm>
            <a:off x="1443038" y="2244725"/>
            <a:ext cx="1771650" cy="1598613"/>
          </a:xfrm>
          <a:prstGeom prst="diamond">
            <a:avLst/>
          </a:prstGeom>
          <a:gradFill rotWithShape="1">
            <a:gsLst>
              <a:gs pos="0">
                <a:srgbClr val="47475E"/>
              </a:gs>
              <a:gs pos="100000">
                <a:schemeClr val="accent2"/>
              </a:gs>
            </a:gsLst>
            <a:lin ang="2700000" scaled="1"/>
            <a:tileRect/>
          </a:gradFill>
          <a:ln w="9525"/>
          <a:scene3d>
            <a:camera prst="legacyPerspectiveBottom">
              <a:rot lat="18900000" lon="0" rev="0"/>
            </a:camera>
            <a:lightRig rig="legacyNormal4" dir="b"/>
          </a:scene3d>
          <a:sp3d extrusionH="100000" prstMaterial="legacyMatte">
            <a:bevelT w="13500" h="13500" prst="angle"/>
            <a:bevelB w="13500" h="13500" prst="angle"/>
            <a:extrusionClr>
              <a:schemeClr val="accent2"/>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8684" name="菱形 18444"/>
          <p:cNvSpPr/>
          <p:nvPr/>
        </p:nvSpPr>
        <p:spPr>
          <a:xfrm>
            <a:off x="1384300" y="1524000"/>
            <a:ext cx="1895475" cy="1643063"/>
          </a:xfrm>
          <a:prstGeom prst="diamond">
            <a:avLst/>
          </a:prstGeom>
          <a:gradFill rotWithShape="1">
            <a:gsLst>
              <a:gs pos="0">
                <a:schemeClr val="accent1"/>
              </a:gs>
              <a:gs pos="100000">
                <a:srgbClr val="474776"/>
              </a:gs>
            </a:gsLst>
            <a:lin ang="2700000" scaled="1"/>
            <a:tileRect/>
          </a:gradFill>
          <a:ln w="9525"/>
          <a:scene3d>
            <a:camera prst="legacyPerspectiveBottom">
              <a:rot lat="18600000" lon="0" rev="0"/>
            </a:camera>
            <a:lightRig rig="legacyNormal4" dir="b"/>
          </a:scene3d>
          <a:sp3d extrusionH="100000" prstMaterial="legacyMatte">
            <a:bevelT w="13500" h="13500" prst="angle"/>
            <a:bevelB w="13500" h="13500" prst="angle"/>
            <a:extrusionClr>
              <a:schemeClr val="accent1"/>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8685" name="任意多边形 18445"/>
          <p:cNvSpPr/>
          <p:nvPr/>
        </p:nvSpPr>
        <p:spPr>
          <a:xfrm>
            <a:off x="1376363" y="1981200"/>
            <a:ext cx="1909762" cy="779463"/>
          </a:xfrm>
          <a:custGeom>
            <a:avLst/>
            <a:gdLst/>
            <a:ahLst/>
            <a:cxnLst>
              <a:cxn ang="0">
                <a:pos x="952500" y="0"/>
              </a:cxn>
              <a:cxn ang="0">
                <a:pos x="0" y="371475"/>
              </a:cxn>
              <a:cxn ang="0">
                <a:pos x="950912" y="779463"/>
              </a:cxn>
              <a:cxn ang="0">
                <a:pos x="1909762" y="366713"/>
              </a:cxn>
              <a:cxn ang="0">
                <a:pos x="952500" y="0"/>
              </a:cxn>
            </a:cxnLst>
            <a:rect l="0" t="0" r="0" b="0"/>
            <a:pathLst>
              <a:path w="1203" h="491">
                <a:moveTo>
                  <a:pt x="600" y="0"/>
                </a:moveTo>
                <a:lnTo>
                  <a:pt x="0" y="234"/>
                </a:lnTo>
                <a:lnTo>
                  <a:pt x="599" y="491"/>
                </a:lnTo>
                <a:lnTo>
                  <a:pt x="1203" y="231"/>
                </a:lnTo>
                <a:lnTo>
                  <a:pt x="600" y="0"/>
                </a:lnTo>
                <a:close/>
              </a:path>
            </a:pathLst>
          </a:custGeom>
          <a:noFill/>
          <a:ln w="9525" cap="flat" cmpd="sng">
            <a:solidFill>
              <a:srgbClr val="F8F8F8"/>
            </a:solidFill>
            <a:prstDash val="solid"/>
            <a:miter/>
            <a:headEnd type="none" w="med" len="med"/>
            <a:tailEnd type="none" w="med" len="med"/>
          </a:ln>
        </p:spPr>
        <p:txBody>
          <a:bodyPr/>
          <a:lstStyle/>
          <a:p>
            <a:endParaRPr lang="zh-CN" altLang="en-US"/>
          </a:p>
        </p:txBody>
      </p:sp>
      <p:sp>
        <p:nvSpPr>
          <p:cNvPr id="28686" name="矩形 18446"/>
          <p:cNvSpPr/>
          <p:nvPr/>
        </p:nvSpPr>
        <p:spPr>
          <a:xfrm>
            <a:off x="1908175" y="5084763"/>
            <a:ext cx="766763" cy="366712"/>
          </a:xfrm>
          <a:prstGeom prst="rect">
            <a:avLst/>
          </a:prstGeom>
          <a:noFill/>
          <a:ln w="9525">
            <a:noFill/>
          </a:ln>
        </p:spPr>
        <p:txBody>
          <a:bodyPr wrap="none" anchor="t" anchorCtr="0">
            <a:spAutoFit/>
          </a:bodyPr>
          <a:lstStyle/>
          <a:p>
            <a:pPr algn="ctr"/>
            <a:r>
              <a:rPr lang="en-US" altLang="zh-CN" b="1">
                <a:solidFill>
                  <a:schemeClr val="bg1"/>
                </a:solidFill>
                <a:latin typeface="微软雅黑" panose="020B0503020204020204" pitchFamily="34" charset="-122"/>
                <a:ea typeface="微软雅黑" panose="020B0503020204020204" pitchFamily="34" charset="-122"/>
              </a:rPr>
              <a:t>Excel</a:t>
            </a:r>
          </a:p>
        </p:txBody>
      </p:sp>
      <p:sp>
        <p:nvSpPr>
          <p:cNvPr id="28687" name="矩形 18447"/>
          <p:cNvSpPr/>
          <p:nvPr/>
        </p:nvSpPr>
        <p:spPr>
          <a:xfrm>
            <a:off x="1928813" y="4386263"/>
            <a:ext cx="749300" cy="366712"/>
          </a:xfrm>
          <a:prstGeom prst="rect">
            <a:avLst/>
          </a:prstGeom>
          <a:noFill/>
          <a:ln w="9525">
            <a:noFill/>
          </a:ln>
        </p:spPr>
        <p:txBody>
          <a:bodyPr wrap="none" anchor="t" anchorCtr="0">
            <a:spAutoFit/>
          </a:bodyPr>
          <a:lstStyle/>
          <a:p>
            <a:pPr algn="ctr"/>
            <a:r>
              <a:rPr lang="en-US" altLang="zh-CN" b="1">
                <a:solidFill>
                  <a:schemeClr val="bg1"/>
                </a:solidFill>
                <a:latin typeface="微软雅黑" panose="020B0503020204020204" pitchFamily="34" charset="-122"/>
                <a:ea typeface="微软雅黑" panose="020B0503020204020204" pitchFamily="34" charset="-122"/>
              </a:rPr>
              <a:t>SPSS</a:t>
            </a:r>
          </a:p>
        </p:txBody>
      </p:sp>
      <p:sp>
        <p:nvSpPr>
          <p:cNvPr id="28688" name="矩形 18448"/>
          <p:cNvSpPr/>
          <p:nvPr/>
        </p:nvSpPr>
        <p:spPr>
          <a:xfrm>
            <a:off x="2128838" y="3695700"/>
            <a:ext cx="344487" cy="366713"/>
          </a:xfrm>
          <a:prstGeom prst="rect">
            <a:avLst/>
          </a:prstGeom>
          <a:noFill/>
          <a:ln w="9525">
            <a:noFill/>
          </a:ln>
        </p:spPr>
        <p:txBody>
          <a:bodyPr wrap="none" anchor="t" anchorCtr="0">
            <a:spAutoFit/>
          </a:bodyPr>
          <a:lstStyle/>
          <a:p>
            <a:pPr algn="ctr"/>
            <a:r>
              <a:rPr lang="en-US" altLang="zh-CN" b="1">
                <a:solidFill>
                  <a:schemeClr val="bg1"/>
                </a:solidFill>
                <a:latin typeface="微软雅黑" panose="020B0503020204020204" pitchFamily="34" charset="-122"/>
                <a:ea typeface="微软雅黑" panose="020B0503020204020204" pitchFamily="34" charset="-122"/>
              </a:rPr>
              <a:t>R</a:t>
            </a:r>
          </a:p>
        </p:txBody>
      </p:sp>
      <p:sp>
        <p:nvSpPr>
          <p:cNvPr id="28689" name="矩形 18449"/>
          <p:cNvSpPr/>
          <p:nvPr/>
        </p:nvSpPr>
        <p:spPr>
          <a:xfrm>
            <a:off x="1711325" y="2889250"/>
            <a:ext cx="1185863" cy="366713"/>
          </a:xfrm>
          <a:prstGeom prst="rect">
            <a:avLst/>
          </a:prstGeom>
          <a:noFill/>
          <a:ln w="9525">
            <a:noFill/>
          </a:ln>
        </p:spPr>
        <p:txBody>
          <a:bodyPr wrap="none" anchor="t" anchorCtr="0">
            <a:spAutoFit/>
          </a:bodyPr>
          <a:lstStyle/>
          <a:p>
            <a:pPr algn="ctr"/>
            <a:r>
              <a:rPr lang="en-US" altLang="zh-CN" b="1">
                <a:solidFill>
                  <a:schemeClr val="bg1"/>
                </a:solidFill>
                <a:latin typeface="微软雅黑" panose="020B0503020204020204" pitchFamily="34" charset="-122"/>
                <a:ea typeface="微软雅黑" panose="020B0503020204020204" pitchFamily="34" charset="-122"/>
              </a:rPr>
              <a:t>MATLAB</a:t>
            </a:r>
          </a:p>
        </p:txBody>
      </p:sp>
      <p:sp>
        <p:nvSpPr>
          <p:cNvPr id="28690" name="矩形 18450"/>
          <p:cNvSpPr/>
          <p:nvPr/>
        </p:nvSpPr>
        <p:spPr>
          <a:xfrm>
            <a:off x="1989138" y="2159000"/>
            <a:ext cx="631825" cy="366713"/>
          </a:xfrm>
          <a:prstGeom prst="rect">
            <a:avLst/>
          </a:prstGeom>
          <a:noFill/>
          <a:ln w="9525">
            <a:noFill/>
          </a:ln>
        </p:spPr>
        <p:txBody>
          <a:bodyPr wrap="none" anchor="t" anchorCtr="0">
            <a:spAutoFit/>
          </a:bodyPr>
          <a:lstStyle/>
          <a:p>
            <a:pPr algn="ctr"/>
            <a:r>
              <a:rPr lang="en-US" altLang="zh-CN" b="1">
                <a:solidFill>
                  <a:schemeClr val="bg1"/>
                </a:solidFill>
                <a:latin typeface="微软雅黑" panose="020B0503020204020204" pitchFamily="34" charset="-122"/>
                <a:ea typeface="微软雅黑" panose="020B0503020204020204" pitchFamily="34" charset="-122"/>
              </a:rPr>
              <a:t>SAS</a:t>
            </a:r>
          </a:p>
        </p:txBody>
      </p:sp>
      <p:sp>
        <p:nvSpPr>
          <p:cNvPr id="28691" name="直接连接符 18451"/>
          <p:cNvSpPr/>
          <p:nvPr/>
        </p:nvSpPr>
        <p:spPr>
          <a:xfrm flipH="1" flipV="1">
            <a:off x="1204913" y="2360613"/>
            <a:ext cx="238125" cy="2938462"/>
          </a:xfrm>
          <a:prstGeom prst="line">
            <a:avLst/>
          </a:prstGeom>
          <a:ln w="9525" cap="flat" cmpd="sng">
            <a:solidFill>
              <a:schemeClr val="tx1"/>
            </a:solidFill>
            <a:prstDash val="solid"/>
            <a:round/>
            <a:headEnd type="oval" w="sm" len="sm"/>
            <a:tailEnd type="stealth" w="lg" len="med"/>
          </a:ln>
        </p:spPr>
      </p:sp>
      <p:sp>
        <p:nvSpPr>
          <p:cNvPr id="28692" name="矩形 18452"/>
          <p:cNvSpPr/>
          <p:nvPr/>
        </p:nvSpPr>
        <p:spPr>
          <a:xfrm>
            <a:off x="3419475" y="2060575"/>
            <a:ext cx="5413375" cy="701675"/>
          </a:xfrm>
          <a:prstGeom prst="rect">
            <a:avLst/>
          </a:prstGeom>
          <a:noFill/>
          <a:ln w="9525">
            <a:noFill/>
          </a:ln>
        </p:spPr>
        <p:txBody>
          <a:bodyPr anchor="t" anchorCtr="0">
            <a:spAutoFit/>
          </a:bodyPr>
          <a:lstStyle/>
          <a:p>
            <a:r>
              <a:rPr lang="zh-CN" altLang="en-US" sz="2000" b="1">
                <a:latin typeface="Arial" panose="020B0604020202020204" pitchFamily="34" charset="0"/>
                <a:ea typeface="宋体" panose="02010600030101010101" pitchFamily="2" charset="-122"/>
              </a:rPr>
              <a:t>数据分析功能强大，统计分析领域巨无霸。全球</a:t>
            </a:r>
            <a:r>
              <a:rPr lang="en-US" altLang="zh-CN" sz="2000" b="1">
                <a:latin typeface="Arial" panose="020B0604020202020204" pitchFamily="34" charset="0"/>
                <a:ea typeface="宋体" panose="02010600030101010101" pitchFamily="2" charset="-122"/>
              </a:rPr>
              <a:t>100</a:t>
            </a:r>
            <a:r>
              <a:rPr lang="zh-CN" altLang="en-US" sz="2000" b="1">
                <a:latin typeface="Arial" panose="020B0604020202020204" pitchFamily="34" charset="0"/>
                <a:ea typeface="宋体" panose="02010600030101010101" pitchFamily="2" charset="-122"/>
              </a:rPr>
              <a:t>强</a:t>
            </a:r>
            <a:r>
              <a:rPr lang="en-US" altLang="zh-CN" sz="2000" b="1">
                <a:latin typeface="Arial" panose="020B0604020202020204" pitchFamily="34" charset="0"/>
                <a:ea typeface="宋体" panose="02010600030101010101" pitchFamily="2" charset="-122"/>
              </a:rPr>
              <a:t>91</a:t>
            </a:r>
            <a:r>
              <a:rPr lang="zh-CN" altLang="en-US" sz="2000" b="1">
                <a:latin typeface="Arial" panose="020B0604020202020204" pitchFamily="34" charset="0"/>
                <a:ea typeface="宋体" panose="02010600030101010101" pitchFamily="2" charset="-122"/>
              </a:rPr>
              <a:t>家用</a:t>
            </a:r>
            <a:r>
              <a:rPr lang="en-US" altLang="zh-CN" sz="2000" b="1">
                <a:latin typeface="Arial" panose="020B0604020202020204" pitchFamily="34" charset="0"/>
                <a:ea typeface="宋体" panose="02010600030101010101" pitchFamily="2" charset="-122"/>
              </a:rPr>
              <a:t>SAS</a:t>
            </a:r>
            <a:r>
              <a:rPr lang="zh-CN" altLang="en-US" sz="2000" b="1">
                <a:latin typeface="Arial" panose="020B0604020202020204" pitchFamily="34" charset="0"/>
                <a:ea typeface="宋体" panose="02010600030101010101" pitchFamily="2" charset="-122"/>
              </a:rPr>
              <a:t>。需一定编程技术，价高</a:t>
            </a:r>
          </a:p>
        </p:txBody>
      </p:sp>
      <p:sp>
        <p:nvSpPr>
          <p:cNvPr id="28693" name="矩形 18453"/>
          <p:cNvSpPr/>
          <p:nvPr/>
        </p:nvSpPr>
        <p:spPr>
          <a:xfrm>
            <a:off x="3419475" y="2898775"/>
            <a:ext cx="5040313" cy="396875"/>
          </a:xfrm>
          <a:prstGeom prst="rect">
            <a:avLst/>
          </a:prstGeom>
          <a:noFill/>
          <a:ln w="9525">
            <a:noFill/>
          </a:ln>
        </p:spPr>
        <p:txBody>
          <a:bodyPr wrap="none" anchor="t" anchorCtr="0">
            <a:spAutoFit/>
          </a:bodyPr>
          <a:lstStyle/>
          <a:p>
            <a:r>
              <a:rPr lang="zh-CN" altLang="en-US" sz="2000" b="1">
                <a:latin typeface="Arial" panose="020B0604020202020204" pitchFamily="34" charset="0"/>
                <a:ea typeface="宋体" panose="02010600030101010101" pitchFamily="2" charset="-122"/>
              </a:rPr>
              <a:t>以编程为主的软件，应用广泛，有统计包。</a:t>
            </a:r>
          </a:p>
        </p:txBody>
      </p:sp>
      <p:sp>
        <p:nvSpPr>
          <p:cNvPr id="28694" name="矩形 18454"/>
          <p:cNvSpPr/>
          <p:nvPr/>
        </p:nvSpPr>
        <p:spPr>
          <a:xfrm>
            <a:off x="3419475" y="3573463"/>
            <a:ext cx="5256213" cy="701675"/>
          </a:xfrm>
          <a:prstGeom prst="rect">
            <a:avLst/>
          </a:prstGeom>
          <a:noFill/>
          <a:ln w="9525">
            <a:noFill/>
          </a:ln>
        </p:spPr>
        <p:txBody>
          <a:bodyPr anchor="t" anchorCtr="0">
            <a:spAutoFit/>
          </a:bodyPr>
          <a:lstStyle/>
          <a:p>
            <a:r>
              <a:rPr lang="zh-CN" altLang="en-US" sz="2000" b="1">
                <a:latin typeface="Arial" panose="020B0604020202020204" pitchFamily="34" charset="0"/>
                <a:ea typeface="宋体" panose="02010600030101010101" pitchFamily="2" charset="-122"/>
              </a:rPr>
              <a:t>免费开源</a:t>
            </a:r>
            <a:r>
              <a:rPr lang="en-US" altLang="zh-CN" sz="2000" b="1">
                <a:latin typeface="Arial" panose="020B0604020202020204" pitchFamily="34" charset="0"/>
                <a:ea typeface="宋体" panose="02010600030101010101" pitchFamily="2" charset="-122"/>
              </a:rPr>
              <a:t>,</a:t>
            </a:r>
            <a:r>
              <a:rPr lang="zh-CN" altLang="en-US" sz="2000" b="1">
                <a:latin typeface="Arial" panose="020B0604020202020204" pitchFamily="34" charset="0"/>
                <a:ea typeface="宋体" panose="02010600030101010101" pitchFamily="2" charset="-122"/>
              </a:rPr>
              <a:t>编程方便</a:t>
            </a:r>
            <a:r>
              <a:rPr lang="en-US" altLang="zh-CN" sz="2000" b="1">
                <a:latin typeface="Arial" panose="020B0604020202020204" pitchFamily="34" charset="0"/>
                <a:ea typeface="宋体" panose="02010600030101010101" pitchFamily="2" charset="-122"/>
              </a:rPr>
              <a:t>,</a:t>
            </a:r>
            <a:r>
              <a:rPr lang="zh-CN" altLang="en-US" sz="2000" b="1">
                <a:latin typeface="Arial" panose="020B0604020202020204" pitchFamily="34" charset="0"/>
                <a:ea typeface="宋体" panose="02010600030101010101" pitchFamily="2" charset="-122"/>
              </a:rPr>
              <a:t>可从网上下载软件包和程序。学统计用的多，主要问题没有“傻瓜化”</a:t>
            </a:r>
          </a:p>
        </p:txBody>
      </p:sp>
      <p:sp>
        <p:nvSpPr>
          <p:cNvPr id="28695" name="矩形 18455"/>
          <p:cNvSpPr/>
          <p:nvPr/>
        </p:nvSpPr>
        <p:spPr>
          <a:xfrm>
            <a:off x="3419475" y="4470400"/>
            <a:ext cx="5180013" cy="396875"/>
          </a:xfrm>
          <a:prstGeom prst="rect">
            <a:avLst/>
          </a:prstGeom>
          <a:noFill/>
          <a:ln w="9525">
            <a:noFill/>
          </a:ln>
        </p:spPr>
        <p:txBody>
          <a:bodyPr wrap="none" anchor="t" anchorCtr="0">
            <a:spAutoFit/>
          </a:bodyPr>
          <a:lstStyle/>
          <a:p>
            <a:r>
              <a:rPr lang="zh-CN" altLang="en-US" sz="2000" b="1">
                <a:latin typeface="Arial" panose="020B0604020202020204" pitchFamily="34" charset="0"/>
                <a:ea typeface="宋体" panose="02010600030101010101" pitchFamily="2" charset="-122"/>
              </a:rPr>
              <a:t>易操作</a:t>
            </a:r>
            <a:r>
              <a:rPr lang="en-US" altLang="zh-CN" sz="2000" b="1">
                <a:latin typeface="Arial" panose="020B0604020202020204" pitchFamily="34" charset="0"/>
                <a:ea typeface="宋体" panose="02010600030101010101" pitchFamily="2" charset="-122"/>
              </a:rPr>
              <a:t>,</a:t>
            </a:r>
            <a:r>
              <a:rPr lang="zh-CN" altLang="en-US" sz="2000" b="1">
                <a:latin typeface="Arial" panose="020B0604020202020204" pitchFamily="34" charset="0"/>
                <a:ea typeface="宋体" panose="02010600030101010101" pitchFamily="2" charset="-122"/>
              </a:rPr>
              <a:t>功能全</a:t>
            </a:r>
            <a:r>
              <a:rPr lang="en-US" altLang="zh-CN" sz="2000" b="1">
                <a:latin typeface="Arial" panose="020B0604020202020204" pitchFamily="34" charset="0"/>
                <a:ea typeface="宋体" panose="02010600030101010101" pitchFamily="2" charset="-122"/>
              </a:rPr>
              <a:t>,</a:t>
            </a:r>
            <a:r>
              <a:rPr lang="zh-CN" altLang="en-US" sz="2000" b="1">
                <a:latin typeface="Arial" panose="020B0604020202020204" pitchFamily="34" charset="0"/>
                <a:ea typeface="宋体" panose="02010600030101010101" pitchFamily="2" charset="-122"/>
              </a:rPr>
              <a:t>价格低。非统计工作者的选择</a:t>
            </a:r>
          </a:p>
        </p:txBody>
      </p:sp>
      <p:sp>
        <p:nvSpPr>
          <p:cNvPr id="28696" name="矩形 18456"/>
          <p:cNvSpPr/>
          <p:nvPr/>
        </p:nvSpPr>
        <p:spPr>
          <a:xfrm>
            <a:off x="3419475" y="5013325"/>
            <a:ext cx="5187950" cy="701675"/>
          </a:xfrm>
          <a:prstGeom prst="rect">
            <a:avLst/>
          </a:prstGeom>
          <a:noFill/>
          <a:ln w="9525">
            <a:noFill/>
          </a:ln>
        </p:spPr>
        <p:txBody>
          <a:bodyPr anchor="t" anchorCtr="0">
            <a:spAutoFit/>
          </a:bodyPr>
          <a:lstStyle/>
          <a:p>
            <a:r>
              <a:rPr lang="zh-CN" altLang="en-US" sz="2000" b="1">
                <a:latin typeface="Arial" panose="020B0604020202020204" pitchFamily="34" charset="0"/>
                <a:ea typeface="宋体" panose="02010600030101010101" pitchFamily="2" charset="-122"/>
              </a:rPr>
              <a:t>数据表格软件</a:t>
            </a:r>
            <a:r>
              <a:rPr lang="en-US" altLang="zh-CN" sz="2000" b="1">
                <a:latin typeface="Arial" panose="020B0604020202020204" pitchFamily="34" charset="0"/>
                <a:ea typeface="宋体" panose="02010600030101010101" pitchFamily="2" charset="-122"/>
              </a:rPr>
              <a:t>,</a:t>
            </a:r>
            <a:r>
              <a:rPr lang="zh-CN" altLang="en-US" sz="2000" b="1">
                <a:latin typeface="Arial" panose="020B0604020202020204" pitchFamily="34" charset="0"/>
                <a:ea typeface="宋体" panose="02010600030101010101" pitchFamily="2" charset="-122"/>
              </a:rPr>
              <a:t>画图和简单统计分析功能（需装数据分析功能）</a:t>
            </a:r>
          </a:p>
        </p:txBody>
      </p:sp>
      <p:sp>
        <p:nvSpPr>
          <p:cNvPr id="28697" name="标题 18457"/>
          <p:cNvSpPr>
            <a:spLocks noGrp="1"/>
          </p:cNvSpPr>
          <p:nvPr>
            <p:ph type="title"/>
          </p:nvPr>
        </p:nvSpPr>
        <p:spPr>
          <a:xfrm>
            <a:off x="468313" y="188913"/>
            <a:ext cx="8229600" cy="1371600"/>
          </a:xfrm>
        </p:spPr>
        <p:txBody>
          <a:bodyPr wrap="square" lIns="91440" tIns="45720" rIns="91440" bIns="45720" anchor="ctr" anchorCtr="0"/>
          <a:lstStyle/>
          <a:p>
            <a:pPr eaLnBrk="1" hangingPunct="1"/>
            <a:r>
              <a:rPr lang="zh-CN" altLang="en-US"/>
              <a:t>常用统计软件介绍</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19457"/>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29</a:t>
            </a:fld>
            <a:endParaRPr lang="zh-CN" altLang="x-none" sz="1200" dirty="0">
              <a:latin typeface="Arial Black" panose="020B0A04020102020204" pitchFamily="34" charset="0"/>
            </a:endParaRPr>
          </a:p>
        </p:txBody>
      </p:sp>
      <p:sp>
        <p:nvSpPr>
          <p:cNvPr id="29698" name="日期占位符 19458"/>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29699" name="直接连接符 19459"/>
          <p:cNvSpPr/>
          <p:nvPr/>
        </p:nvSpPr>
        <p:spPr>
          <a:xfrm>
            <a:off x="2484438" y="3500438"/>
            <a:ext cx="6138862" cy="0"/>
          </a:xfrm>
          <a:prstGeom prst="line">
            <a:avLst/>
          </a:prstGeom>
          <a:ln w="3175" cap="rnd" cmpd="sng">
            <a:solidFill>
              <a:schemeClr val="tx1"/>
            </a:solidFill>
            <a:prstDash val="sysDot"/>
            <a:round/>
            <a:headEnd type="none" w="med" len="med"/>
            <a:tailEnd type="none" w="med" len="med"/>
          </a:ln>
        </p:spPr>
      </p:sp>
      <p:sp>
        <p:nvSpPr>
          <p:cNvPr id="29700" name="直接连接符 19460"/>
          <p:cNvSpPr/>
          <p:nvPr/>
        </p:nvSpPr>
        <p:spPr>
          <a:xfrm>
            <a:off x="2471738" y="4238625"/>
            <a:ext cx="6138862" cy="0"/>
          </a:xfrm>
          <a:prstGeom prst="line">
            <a:avLst/>
          </a:prstGeom>
          <a:ln w="3175" cap="rnd" cmpd="sng">
            <a:solidFill>
              <a:schemeClr val="tx1"/>
            </a:solidFill>
            <a:prstDash val="sysDot"/>
            <a:round/>
            <a:headEnd type="none" w="med" len="med"/>
            <a:tailEnd type="none" w="med" len="med"/>
          </a:ln>
        </p:spPr>
      </p:sp>
      <p:sp>
        <p:nvSpPr>
          <p:cNvPr id="29701" name="直接连接符 19461"/>
          <p:cNvSpPr/>
          <p:nvPr/>
        </p:nvSpPr>
        <p:spPr>
          <a:xfrm>
            <a:off x="2471738" y="4962525"/>
            <a:ext cx="6138862" cy="0"/>
          </a:xfrm>
          <a:prstGeom prst="line">
            <a:avLst/>
          </a:prstGeom>
          <a:ln w="3175" cap="rnd" cmpd="sng">
            <a:solidFill>
              <a:schemeClr val="tx1"/>
            </a:solidFill>
            <a:prstDash val="sysDot"/>
            <a:round/>
            <a:headEnd type="none" w="med" len="med"/>
            <a:tailEnd type="none" w="med" len="med"/>
          </a:ln>
        </p:spPr>
      </p:sp>
      <p:sp>
        <p:nvSpPr>
          <p:cNvPr id="29702" name="直接连接符 19462"/>
          <p:cNvSpPr/>
          <p:nvPr/>
        </p:nvSpPr>
        <p:spPr>
          <a:xfrm>
            <a:off x="2484438" y="5734050"/>
            <a:ext cx="6138862" cy="0"/>
          </a:xfrm>
          <a:prstGeom prst="line">
            <a:avLst/>
          </a:prstGeom>
          <a:ln w="3175" cap="rnd" cmpd="sng">
            <a:solidFill>
              <a:schemeClr val="tx1"/>
            </a:solidFill>
            <a:prstDash val="sysDot"/>
            <a:round/>
            <a:headEnd type="none" w="med" len="med"/>
            <a:tailEnd type="none" w="med" len="med"/>
          </a:ln>
        </p:spPr>
      </p:sp>
      <p:sp>
        <p:nvSpPr>
          <p:cNvPr id="29703" name="直接连接符 19463"/>
          <p:cNvSpPr/>
          <p:nvPr/>
        </p:nvSpPr>
        <p:spPr>
          <a:xfrm>
            <a:off x="2471738" y="2760663"/>
            <a:ext cx="6138862" cy="0"/>
          </a:xfrm>
          <a:prstGeom prst="line">
            <a:avLst/>
          </a:prstGeom>
          <a:ln w="3175" cap="rnd" cmpd="sng">
            <a:solidFill>
              <a:schemeClr val="tx1"/>
            </a:solidFill>
            <a:prstDash val="sysDot"/>
            <a:round/>
            <a:headEnd type="none" w="med" len="med"/>
            <a:tailEnd type="none" w="med" len="med"/>
          </a:ln>
        </p:spPr>
      </p:sp>
      <p:sp>
        <p:nvSpPr>
          <p:cNvPr id="29704" name="菱形 19464"/>
          <p:cNvSpPr/>
          <p:nvPr/>
        </p:nvSpPr>
        <p:spPr>
          <a:xfrm>
            <a:off x="1565275" y="4567238"/>
            <a:ext cx="1498600" cy="1303337"/>
          </a:xfrm>
          <a:prstGeom prst="diamond">
            <a:avLst/>
          </a:prstGeom>
          <a:gradFill rotWithShape="1">
            <a:gsLst>
              <a:gs pos="0">
                <a:srgbClr val="474776"/>
              </a:gs>
              <a:gs pos="100000">
                <a:schemeClr val="accent1"/>
              </a:gs>
            </a:gsLst>
            <a:lin ang="2700000" scaled="1"/>
            <a:tileRect/>
          </a:gradFill>
          <a:ln w="9525"/>
          <a:scene3d>
            <a:camera prst="legacyPerspectiveBottom">
              <a:rot lat="19500000" lon="0" rev="0"/>
            </a:camera>
            <a:lightRig rig="legacyNormal4" dir="b"/>
          </a:scene3d>
          <a:sp3d extrusionH="100000" prstMaterial="legacyMatte">
            <a:bevelT w="13500" h="13500" prst="angle"/>
            <a:bevelB w="13500" h="13500" prst="angle"/>
            <a:extrusionClr>
              <a:schemeClr val="accent1"/>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9705" name="菱形 19465"/>
          <p:cNvSpPr/>
          <p:nvPr/>
        </p:nvSpPr>
        <p:spPr>
          <a:xfrm>
            <a:off x="1543050" y="3819525"/>
            <a:ext cx="1566863" cy="1479550"/>
          </a:xfrm>
          <a:prstGeom prst="diamond">
            <a:avLst/>
          </a:prstGeom>
          <a:gradFill rotWithShape="1">
            <a:gsLst>
              <a:gs pos="0">
                <a:srgbClr val="47475E"/>
              </a:gs>
              <a:gs pos="100000">
                <a:schemeClr val="accent2"/>
              </a:gs>
            </a:gsLst>
            <a:lin ang="2700000" scaled="1"/>
            <a:tileRect/>
          </a:gradFill>
          <a:ln w="9525"/>
          <a:scene3d>
            <a:camera prst="legacyPerspectiveBottom">
              <a:rot lat="19200000" lon="0" rev="0"/>
            </a:camera>
            <a:lightRig rig="legacyNormal4" dir="b"/>
          </a:scene3d>
          <a:sp3d extrusionH="100000" prstMaterial="legacyMatte">
            <a:bevelT w="13500" h="13500" prst="angle"/>
            <a:bevelB w="13500" h="13500" prst="angle"/>
            <a:extrusionClr>
              <a:schemeClr val="accent2"/>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9706" name="菱形 19466"/>
          <p:cNvSpPr/>
          <p:nvPr/>
        </p:nvSpPr>
        <p:spPr>
          <a:xfrm>
            <a:off x="1485900" y="3051175"/>
            <a:ext cx="1681163" cy="1517650"/>
          </a:xfrm>
          <a:prstGeom prst="diamond">
            <a:avLst/>
          </a:prstGeom>
          <a:gradFill rotWithShape="1">
            <a:gsLst>
              <a:gs pos="0">
                <a:srgbClr val="474776"/>
              </a:gs>
              <a:gs pos="100000">
                <a:schemeClr val="accent1"/>
              </a:gs>
            </a:gsLst>
            <a:lin ang="2700000" scaled="1"/>
            <a:tileRect/>
          </a:gradFill>
          <a:ln w="9525"/>
          <a:scene3d>
            <a:camera prst="legacyPerspectiveBottom">
              <a:rot lat="18900000" lon="0" rev="0"/>
            </a:camera>
            <a:lightRig rig="legacyNormal4" dir="b"/>
          </a:scene3d>
          <a:sp3d extrusionH="100000" prstMaterial="legacyMatte">
            <a:bevelT w="13500" h="13500" prst="angle"/>
            <a:bevelB w="13500" h="13500" prst="angle"/>
            <a:extrusionClr>
              <a:schemeClr val="accent1"/>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9707" name="菱形 19467"/>
          <p:cNvSpPr/>
          <p:nvPr/>
        </p:nvSpPr>
        <p:spPr>
          <a:xfrm>
            <a:off x="1443038" y="2244725"/>
            <a:ext cx="1771650" cy="1598613"/>
          </a:xfrm>
          <a:prstGeom prst="diamond">
            <a:avLst/>
          </a:prstGeom>
          <a:gradFill rotWithShape="1">
            <a:gsLst>
              <a:gs pos="0">
                <a:srgbClr val="47475E"/>
              </a:gs>
              <a:gs pos="100000">
                <a:schemeClr val="accent2"/>
              </a:gs>
            </a:gsLst>
            <a:lin ang="2700000" scaled="1"/>
            <a:tileRect/>
          </a:gradFill>
          <a:ln w="9525"/>
          <a:scene3d>
            <a:camera prst="legacyPerspectiveBottom">
              <a:rot lat="18900000" lon="0" rev="0"/>
            </a:camera>
            <a:lightRig rig="legacyNormal4" dir="b"/>
          </a:scene3d>
          <a:sp3d extrusionH="100000" prstMaterial="legacyMatte">
            <a:bevelT w="13500" h="13500" prst="angle"/>
            <a:bevelB w="13500" h="13500" prst="angle"/>
            <a:extrusionClr>
              <a:schemeClr val="accent2"/>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9708" name="菱形 19468"/>
          <p:cNvSpPr/>
          <p:nvPr/>
        </p:nvSpPr>
        <p:spPr>
          <a:xfrm>
            <a:off x="1384300" y="1524000"/>
            <a:ext cx="1895475" cy="1643063"/>
          </a:xfrm>
          <a:prstGeom prst="diamond">
            <a:avLst/>
          </a:prstGeom>
          <a:gradFill rotWithShape="1">
            <a:gsLst>
              <a:gs pos="0">
                <a:schemeClr val="accent1"/>
              </a:gs>
              <a:gs pos="100000">
                <a:srgbClr val="474776"/>
              </a:gs>
            </a:gsLst>
            <a:lin ang="2700000" scaled="1"/>
            <a:tileRect/>
          </a:gradFill>
          <a:ln w="9525"/>
          <a:scene3d>
            <a:camera prst="legacyPerspectiveBottom">
              <a:rot lat="18600000" lon="0" rev="0"/>
            </a:camera>
            <a:lightRig rig="legacyNormal4" dir="b"/>
          </a:scene3d>
          <a:sp3d extrusionH="100000" prstMaterial="legacyMatte">
            <a:bevelT w="13500" h="13500" prst="angle"/>
            <a:bevelB w="13500" h="13500" prst="angle"/>
            <a:extrusionClr>
              <a:schemeClr val="accent1"/>
            </a:extrusionClr>
          </a:sp3d>
        </p:spPr>
        <p:txBody>
          <a:bodyPr wrap="none" anchor="ctr" anchorCtr="0">
            <a:flatTx/>
          </a:bodyPr>
          <a:lstStyle/>
          <a:p>
            <a:endParaRPr lang="zh-CN" altLang="zh-CN">
              <a:latin typeface="Arial" panose="020B0604020202020204" pitchFamily="34" charset="0"/>
              <a:ea typeface="宋体" panose="02010600030101010101" pitchFamily="2" charset="-122"/>
            </a:endParaRPr>
          </a:p>
        </p:txBody>
      </p:sp>
      <p:sp>
        <p:nvSpPr>
          <p:cNvPr id="29709" name="任意多边形 19469"/>
          <p:cNvSpPr/>
          <p:nvPr/>
        </p:nvSpPr>
        <p:spPr>
          <a:xfrm>
            <a:off x="1376363" y="1981200"/>
            <a:ext cx="1909762" cy="779463"/>
          </a:xfrm>
          <a:custGeom>
            <a:avLst/>
            <a:gdLst/>
            <a:ahLst/>
            <a:cxnLst>
              <a:cxn ang="0">
                <a:pos x="952500" y="0"/>
              </a:cxn>
              <a:cxn ang="0">
                <a:pos x="0" y="371475"/>
              </a:cxn>
              <a:cxn ang="0">
                <a:pos x="950912" y="779463"/>
              </a:cxn>
              <a:cxn ang="0">
                <a:pos x="1909762" y="366713"/>
              </a:cxn>
              <a:cxn ang="0">
                <a:pos x="952500" y="0"/>
              </a:cxn>
            </a:cxnLst>
            <a:rect l="0" t="0" r="0" b="0"/>
            <a:pathLst>
              <a:path w="1203" h="491">
                <a:moveTo>
                  <a:pt x="600" y="0"/>
                </a:moveTo>
                <a:lnTo>
                  <a:pt x="0" y="234"/>
                </a:lnTo>
                <a:lnTo>
                  <a:pt x="599" y="491"/>
                </a:lnTo>
                <a:lnTo>
                  <a:pt x="1203" y="231"/>
                </a:lnTo>
                <a:lnTo>
                  <a:pt x="600" y="0"/>
                </a:lnTo>
                <a:close/>
              </a:path>
            </a:pathLst>
          </a:custGeom>
          <a:noFill/>
          <a:ln w="9525" cap="flat" cmpd="sng">
            <a:solidFill>
              <a:srgbClr val="F8F8F8"/>
            </a:solidFill>
            <a:prstDash val="solid"/>
            <a:miter/>
            <a:headEnd type="none" w="med" len="med"/>
            <a:tailEnd type="none" w="med" len="med"/>
          </a:ln>
        </p:spPr>
        <p:txBody>
          <a:bodyPr/>
          <a:lstStyle/>
          <a:p>
            <a:endParaRPr lang="zh-CN" altLang="en-US"/>
          </a:p>
        </p:txBody>
      </p:sp>
      <p:sp>
        <p:nvSpPr>
          <p:cNvPr id="29710" name="矩形 19470"/>
          <p:cNvSpPr/>
          <p:nvPr/>
        </p:nvSpPr>
        <p:spPr>
          <a:xfrm>
            <a:off x="1627188" y="5084763"/>
            <a:ext cx="1327150" cy="366712"/>
          </a:xfrm>
          <a:prstGeom prst="rect">
            <a:avLst/>
          </a:prstGeom>
          <a:noFill/>
          <a:ln w="9525">
            <a:noFill/>
          </a:ln>
        </p:spPr>
        <p:txBody>
          <a:bodyPr wrap="none" anchor="t" anchorCtr="0">
            <a:spAutoFit/>
          </a:bodyPr>
          <a:lstStyle/>
          <a:p>
            <a:pPr algn="ctr"/>
            <a:r>
              <a:rPr lang="en-US" altLang="zh-CN" b="1">
                <a:solidFill>
                  <a:schemeClr val="bg1"/>
                </a:solidFill>
                <a:latin typeface="微软雅黑" panose="020B0503020204020204" pitchFamily="34" charset="-122"/>
                <a:ea typeface="微软雅黑" panose="020B0503020204020204" pitchFamily="34" charset="-122"/>
              </a:rPr>
              <a:t>FORTRAN</a:t>
            </a:r>
          </a:p>
        </p:txBody>
      </p:sp>
      <p:sp>
        <p:nvSpPr>
          <p:cNvPr id="29711" name="矩形 19471"/>
          <p:cNvSpPr/>
          <p:nvPr/>
        </p:nvSpPr>
        <p:spPr>
          <a:xfrm>
            <a:off x="1811338" y="4386263"/>
            <a:ext cx="984250" cy="366712"/>
          </a:xfrm>
          <a:prstGeom prst="rect">
            <a:avLst/>
          </a:prstGeom>
          <a:noFill/>
          <a:ln w="9525">
            <a:noFill/>
          </a:ln>
        </p:spPr>
        <p:txBody>
          <a:bodyPr wrap="none" anchor="t" anchorCtr="0">
            <a:spAutoFit/>
          </a:bodyPr>
          <a:lstStyle/>
          <a:p>
            <a:pPr algn="ctr"/>
            <a:r>
              <a:rPr lang="en-US" altLang="zh-CN" b="1">
                <a:solidFill>
                  <a:schemeClr val="bg1"/>
                </a:solidFill>
                <a:latin typeface="微软雅黑" panose="020B0503020204020204" pitchFamily="34" charset="-122"/>
                <a:ea typeface="微软雅黑" panose="020B0503020204020204" pitchFamily="34" charset="-122"/>
              </a:rPr>
              <a:t>GAUSS</a:t>
            </a:r>
          </a:p>
        </p:txBody>
      </p:sp>
      <p:sp>
        <p:nvSpPr>
          <p:cNvPr id="29712" name="矩形 19472"/>
          <p:cNvSpPr/>
          <p:nvPr/>
        </p:nvSpPr>
        <p:spPr>
          <a:xfrm>
            <a:off x="1820863" y="3695700"/>
            <a:ext cx="955675" cy="366713"/>
          </a:xfrm>
          <a:prstGeom prst="rect">
            <a:avLst/>
          </a:prstGeom>
          <a:noFill/>
          <a:ln w="9525">
            <a:noFill/>
          </a:ln>
        </p:spPr>
        <p:txBody>
          <a:bodyPr wrap="none" anchor="t" anchorCtr="0">
            <a:spAutoFit/>
          </a:bodyPr>
          <a:lstStyle/>
          <a:p>
            <a:pPr algn="ctr"/>
            <a:r>
              <a:rPr lang="en-US" altLang="zh-CN" b="1">
                <a:solidFill>
                  <a:schemeClr val="bg1"/>
                </a:solidFill>
                <a:latin typeface="微软雅黑" panose="020B0503020204020204" pitchFamily="34" charset="-122"/>
                <a:ea typeface="微软雅黑" panose="020B0503020204020204" pitchFamily="34" charset="-122"/>
              </a:rPr>
              <a:t>Eviews</a:t>
            </a:r>
          </a:p>
        </p:txBody>
      </p:sp>
      <p:sp>
        <p:nvSpPr>
          <p:cNvPr id="29713" name="矩形 19473"/>
          <p:cNvSpPr/>
          <p:nvPr/>
        </p:nvSpPr>
        <p:spPr>
          <a:xfrm>
            <a:off x="1798638" y="2889250"/>
            <a:ext cx="1014412" cy="366713"/>
          </a:xfrm>
          <a:prstGeom prst="rect">
            <a:avLst/>
          </a:prstGeom>
          <a:noFill/>
          <a:ln w="9525">
            <a:noFill/>
          </a:ln>
        </p:spPr>
        <p:txBody>
          <a:bodyPr wrap="none" anchor="t" anchorCtr="0">
            <a:spAutoFit/>
          </a:bodyPr>
          <a:lstStyle/>
          <a:p>
            <a:pPr algn="ctr"/>
            <a:r>
              <a:rPr lang="en-US" altLang="zh-CN" b="1">
                <a:solidFill>
                  <a:schemeClr val="bg1"/>
                </a:solidFill>
                <a:latin typeface="微软雅黑" panose="020B0503020204020204" pitchFamily="34" charset="-122"/>
                <a:ea typeface="微软雅黑" panose="020B0503020204020204" pitchFamily="34" charset="-122"/>
              </a:rPr>
              <a:t>S-PLUS</a:t>
            </a:r>
          </a:p>
        </p:txBody>
      </p:sp>
      <p:sp>
        <p:nvSpPr>
          <p:cNvPr id="29714" name="矩形 19474"/>
          <p:cNvSpPr/>
          <p:nvPr/>
        </p:nvSpPr>
        <p:spPr>
          <a:xfrm>
            <a:off x="1754188" y="2082800"/>
            <a:ext cx="1098550" cy="457200"/>
          </a:xfrm>
          <a:prstGeom prst="rect">
            <a:avLst/>
          </a:prstGeom>
          <a:noFill/>
          <a:ln w="9525">
            <a:noFill/>
          </a:ln>
        </p:spPr>
        <p:txBody>
          <a:bodyPr wrap="none" anchor="t" anchorCtr="0">
            <a:spAutoFit/>
          </a:bodyPr>
          <a:lstStyle/>
          <a:p>
            <a:pPr algn="ctr"/>
            <a:r>
              <a:rPr lang="en-US" altLang="zh-CN" sz="2400">
                <a:solidFill>
                  <a:schemeClr val="bg1"/>
                </a:solidFill>
                <a:latin typeface="Arial" panose="020B0604020202020204" pitchFamily="34" charset="0"/>
                <a:ea typeface="宋体" panose="02010600030101010101" pitchFamily="2" charset="-122"/>
              </a:rPr>
              <a:t>ArcGis</a:t>
            </a:r>
          </a:p>
        </p:txBody>
      </p:sp>
      <p:sp>
        <p:nvSpPr>
          <p:cNvPr id="29715" name="直接连接符 19475"/>
          <p:cNvSpPr/>
          <p:nvPr/>
        </p:nvSpPr>
        <p:spPr>
          <a:xfrm flipH="1" flipV="1">
            <a:off x="1204913" y="2360613"/>
            <a:ext cx="238125" cy="2938462"/>
          </a:xfrm>
          <a:prstGeom prst="line">
            <a:avLst/>
          </a:prstGeom>
          <a:ln w="9525" cap="flat" cmpd="sng">
            <a:solidFill>
              <a:schemeClr val="tx1"/>
            </a:solidFill>
            <a:prstDash val="solid"/>
            <a:round/>
            <a:headEnd type="oval" w="sm" len="sm"/>
            <a:tailEnd type="stealth" w="lg" len="med"/>
          </a:ln>
        </p:spPr>
      </p:sp>
      <p:sp>
        <p:nvSpPr>
          <p:cNvPr id="29716" name="矩形 19476"/>
          <p:cNvSpPr/>
          <p:nvPr/>
        </p:nvSpPr>
        <p:spPr>
          <a:xfrm>
            <a:off x="3419475" y="2060575"/>
            <a:ext cx="5413375" cy="366713"/>
          </a:xfrm>
          <a:prstGeom prst="rect">
            <a:avLst/>
          </a:prstGeom>
          <a:noFill/>
          <a:ln w="9525">
            <a:noFill/>
          </a:ln>
        </p:spPr>
        <p:txBody>
          <a:bodyPr anchor="t" anchorCtr="0">
            <a:spAutoFit/>
          </a:bodyPr>
          <a:lstStyle/>
          <a:p>
            <a:pPr>
              <a:buClrTx/>
              <a:buFont typeface="Wingdings" panose="05000000000000000000" pitchFamily="2" charset="2"/>
              <a:buChar char="n"/>
            </a:pPr>
            <a:r>
              <a:rPr lang="zh-CN" altLang="en-US">
                <a:latin typeface="Arial" panose="020B0604020202020204" pitchFamily="34" charset="0"/>
                <a:ea typeface="宋体" panose="02010600030101010101" pitchFamily="2" charset="-122"/>
              </a:rPr>
              <a:t>地理信息处理软件，空间统计分析</a:t>
            </a:r>
            <a:endParaRPr lang="zh-CN" altLang="en-US" sz="2000" b="1">
              <a:latin typeface="Arial" panose="020B0604020202020204" pitchFamily="34" charset="0"/>
              <a:ea typeface="宋体" panose="02010600030101010101" pitchFamily="2" charset="-122"/>
            </a:endParaRPr>
          </a:p>
        </p:txBody>
      </p:sp>
      <p:sp>
        <p:nvSpPr>
          <p:cNvPr id="29717" name="矩形 19477"/>
          <p:cNvSpPr/>
          <p:nvPr/>
        </p:nvSpPr>
        <p:spPr>
          <a:xfrm>
            <a:off x="3419475" y="2871788"/>
            <a:ext cx="5588000" cy="449262"/>
          </a:xfrm>
          <a:prstGeom prst="rect">
            <a:avLst/>
          </a:prstGeom>
          <a:noFill/>
          <a:ln w="9525">
            <a:noFill/>
          </a:ln>
        </p:spPr>
        <p:txBody>
          <a:bodyPr wrap="none" anchor="t" anchorCtr="0">
            <a:spAutoFit/>
          </a:bodyPr>
          <a:lstStyle/>
          <a:p>
            <a:pPr>
              <a:lnSpc>
                <a:spcPct val="130000"/>
              </a:lnSpc>
              <a:spcBef>
                <a:spcPct val="50000"/>
              </a:spcBef>
              <a:spcAft>
                <a:spcPct val="20000"/>
              </a:spcAft>
              <a:buClr>
                <a:schemeClr val="bg2"/>
              </a:buClr>
              <a:buSzPct val="75000"/>
              <a:buFont typeface="Wingdings" panose="05000000000000000000" pitchFamily="2" charset="2"/>
              <a:buChar char="n"/>
            </a:pPr>
            <a:r>
              <a:rPr lang="en-US" altLang="zh-CN">
                <a:latin typeface="Arial" panose="020B0604020202020204" pitchFamily="34" charset="0"/>
                <a:ea typeface="宋体" panose="02010600030101010101" pitchFamily="2" charset="-122"/>
              </a:rPr>
              <a:t>Minitab</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Statistica:</a:t>
            </a:r>
            <a:r>
              <a:rPr lang="zh-CN" altLang="en-US">
                <a:latin typeface="Arial" panose="020B0604020202020204" pitchFamily="34" charset="0"/>
                <a:ea typeface="宋体" panose="02010600030101010101" pitchFamily="2" charset="-122"/>
              </a:rPr>
              <a:t>功能强大齐全</a:t>
            </a:r>
            <a:r>
              <a:rPr lang="en-US" altLang="zh-CN">
                <a:latin typeface="Arial" panose="020B0604020202020204" pitchFamily="34" charset="0"/>
                <a:ea typeface="宋体" panose="02010600030101010101" pitchFamily="2" charset="-122"/>
              </a:rPr>
              <a:t>,“</a:t>
            </a:r>
            <a:r>
              <a:rPr lang="zh-CN" altLang="en-US">
                <a:latin typeface="Arial" panose="020B0604020202020204" pitchFamily="34" charset="0"/>
                <a:ea typeface="宋体" panose="02010600030101010101" pitchFamily="2" charset="-122"/>
              </a:rPr>
              <a:t>傻瓜化”</a:t>
            </a:r>
            <a:r>
              <a:rPr lang="en-US" altLang="zh-CN">
                <a:latin typeface="Arial" panose="020B0604020202020204" pitchFamily="34" charset="0"/>
                <a:ea typeface="宋体" panose="02010600030101010101" pitchFamily="2" charset="-122"/>
              </a:rPr>
              <a:t>, </a:t>
            </a:r>
            <a:r>
              <a:rPr lang="zh-CN" altLang="en-US">
                <a:latin typeface="Arial" panose="020B0604020202020204" pitchFamily="34" charset="0"/>
                <a:ea typeface="宋体" panose="02010600030101010101" pitchFamily="2" charset="-122"/>
              </a:rPr>
              <a:t>不普遍。</a:t>
            </a:r>
          </a:p>
        </p:txBody>
      </p:sp>
      <p:sp>
        <p:nvSpPr>
          <p:cNvPr id="29718" name="矩形 19478"/>
          <p:cNvSpPr/>
          <p:nvPr/>
        </p:nvSpPr>
        <p:spPr>
          <a:xfrm>
            <a:off x="3419475" y="3644900"/>
            <a:ext cx="5256213" cy="366713"/>
          </a:xfrm>
          <a:prstGeom prst="rect">
            <a:avLst/>
          </a:prstGeom>
          <a:noFill/>
          <a:ln w="9525">
            <a:noFill/>
          </a:ln>
        </p:spPr>
        <p:txBody>
          <a:bodyPr anchor="t" anchorCtr="0">
            <a:spAutoFit/>
          </a:bodyPr>
          <a:lstStyle/>
          <a:p>
            <a:pPr>
              <a:buClrTx/>
              <a:buFont typeface="Wingdings" panose="05000000000000000000" pitchFamily="2" charset="2"/>
              <a:buChar char="n"/>
            </a:pPr>
            <a:r>
              <a:rPr lang="zh-CN" altLang="en-US">
                <a:latin typeface="Arial" panose="020B0604020202020204" pitchFamily="34" charset="0"/>
                <a:ea typeface="宋体" panose="02010600030101010101" pitchFamily="2" charset="-122"/>
              </a:rPr>
              <a:t>处理回归和时间序列的软件</a:t>
            </a:r>
          </a:p>
        </p:txBody>
      </p:sp>
      <p:sp>
        <p:nvSpPr>
          <p:cNvPr id="29719" name="矩形 19479"/>
          <p:cNvSpPr/>
          <p:nvPr/>
        </p:nvSpPr>
        <p:spPr>
          <a:xfrm>
            <a:off x="3419475" y="5013325"/>
            <a:ext cx="5187950" cy="806450"/>
          </a:xfrm>
          <a:prstGeom prst="rect">
            <a:avLst/>
          </a:prstGeom>
          <a:noFill/>
          <a:ln w="9525">
            <a:noFill/>
          </a:ln>
        </p:spPr>
        <p:txBody>
          <a:bodyPr anchor="t" anchorCtr="0">
            <a:spAutoFit/>
          </a:bodyPr>
          <a:lstStyle/>
          <a:p>
            <a:pPr algn="just">
              <a:lnSpc>
                <a:spcPct val="130000"/>
              </a:lnSpc>
              <a:spcBef>
                <a:spcPct val="50000"/>
              </a:spcBef>
              <a:spcAft>
                <a:spcPct val="20000"/>
              </a:spcAft>
              <a:buClr>
                <a:schemeClr val="bg2"/>
              </a:buClr>
              <a:buSzPct val="75000"/>
              <a:buFont typeface="Wingdings" panose="05000000000000000000" pitchFamily="2" charset="2"/>
              <a:buChar char="n"/>
            </a:pPr>
            <a:r>
              <a:rPr lang="zh-CN" altLang="en-US">
                <a:latin typeface="Arial" panose="020B0604020202020204" pitchFamily="34" charset="0"/>
                <a:ea typeface="宋体" panose="02010600030101010101" pitchFamily="2" charset="-122"/>
              </a:rPr>
              <a:t>应用广、历史长、速度快、功能强、有统计包。需编程，操作不易。</a:t>
            </a:r>
          </a:p>
        </p:txBody>
      </p:sp>
      <p:sp>
        <p:nvSpPr>
          <p:cNvPr id="29720" name="标题 19480"/>
          <p:cNvSpPr>
            <a:spLocks noGrp="1"/>
          </p:cNvSpPr>
          <p:nvPr>
            <p:ph type="title"/>
          </p:nvPr>
        </p:nvSpPr>
        <p:spPr>
          <a:xfrm>
            <a:off x="468313" y="188913"/>
            <a:ext cx="8229600" cy="1371600"/>
          </a:xfrm>
        </p:spPr>
        <p:txBody>
          <a:bodyPr wrap="square" lIns="91440" tIns="45720" rIns="91440" bIns="45720" anchor="ctr" anchorCtr="0"/>
          <a:lstStyle/>
          <a:p>
            <a:pPr eaLnBrk="1" hangingPunct="1"/>
            <a:r>
              <a:rPr lang="zh-CN" altLang="en-US"/>
              <a:t>常用统计软件介绍</a:t>
            </a:r>
          </a:p>
        </p:txBody>
      </p:sp>
      <p:sp>
        <p:nvSpPr>
          <p:cNvPr id="29721" name="矩形 19481"/>
          <p:cNvSpPr/>
          <p:nvPr/>
        </p:nvSpPr>
        <p:spPr>
          <a:xfrm>
            <a:off x="3419475" y="4365625"/>
            <a:ext cx="4070350" cy="366713"/>
          </a:xfrm>
          <a:prstGeom prst="rect">
            <a:avLst/>
          </a:prstGeom>
          <a:noFill/>
          <a:ln w="9525">
            <a:noFill/>
          </a:ln>
        </p:spPr>
        <p:txBody>
          <a:bodyPr wrap="none" anchor="t" anchorCtr="0">
            <a:spAutoFit/>
          </a:bodyPr>
          <a:lstStyle/>
          <a:p>
            <a:r>
              <a:rPr lang="zh-CN" altLang="en-US">
                <a:latin typeface="Arial" panose="020B0604020202020204" pitchFamily="34" charset="0"/>
                <a:ea typeface="宋体" panose="02010600030101010101" pitchFamily="2" charset="-122"/>
              </a:rPr>
              <a:t>搞经济的喜欢，编程强。中国用的不多</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34E3595-1375-4655-AB50-92DD9F7478B4}"/>
              </a:ext>
            </a:extLst>
          </p:cNvPr>
          <p:cNvSpPr>
            <a:spLocks noGrp="1" noChangeArrowheads="1"/>
          </p:cNvSpPr>
          <p:nvPr>
            <p:ph type="title"/>
          </p:nvPr>
        </p:nvSpPr>
        <p:spPr>
          <a:xfrm>
            <a:off x="971550" y="406400"/>
            <a:ext cx="8172450" cy="1222400"/>
          </a:xfrm>
        </p:spPr>
        <p:txBody>
          <a:bodyPr/>
          <a:lstStyle/>
          <a:p>
            <a:pPr eaLnBrk="1" hangingPunct="1">
              <a:defRPr/>
            </a:pPr>
            <a:r>
              <a:rPr lang="zh-CN" altLang="en-US" b="1" dirty="0">
                <a:latin typeface="+mn-lt"/>
              </a:rPr>
              <a:t>人工智能主要流派</a:t>
            </a:r>
          </a:p>
        </p:txBody>
      </p:sp>
      <p:sp>
        <p:nvSpPr>
          <p:cNvPr id="5123" name="Rectangle 3">
            <a:extLst>
              <a:ext uri="{FF2B5EF4-FFF2-40B4-BE49-F238E27FC236}">
                <a16:creationId xmlns:a16="http://schemas.microsoft.com/office/drawing/2014/main" id="{7D2214F1-AC0D-42B2-9AF8-52B61333EB59}"/>
              </a:ext>
            </a:extLst>
          </p:cNvPr>
          <p:cNvSpPr>
            <a:spLocks noGrp="1" noChangeArrowheads="1"/>
          </p:cNvSpPr>
          <p:nvPr>
            <p:ph type="body" idx="1"/>
          </p:nvPr>
        </p:nvSpPr>
        <p:spPr>
          <a:xfrm>
            <a:off x="723900" y="1844823"/>
            <a:ext cx="7696200" cy="4497239"/>
          </a:xfrm>
        </p:spPr>
        <p:txBody>
          <a:bodyPr/>
          <a:lstStyle/>
          <a:p>
            <a:pPr eaLnBrk="1" hangingPunct="1">
              <a:buClr>
                <a:srgbClr val="FF0000"/>
              </a:buClr>
              <a:buSzPct val="55000"/>
              <a:buFont typeface="Wingdings" panose="05000000000000000000" pitchFamily="2" charset="2"/>
              <a:buChar char="n"/>
            </a:pPr>
            <a:r>
              <a:rPr lang="en-US" altLang="zh-CN" sz="2800" b="1" dirty="0">
                <a:ea typeface="微软雅黑" panose="020B0503020204020204" pitchFamily="34" charset="-122"/>
              </a:rPr>
              <a:t>1 </a:t>
            </a:r>
            <a:r>
              <a:rPr lang="zh-CN" altLang="en-US" sz="2800" b="1" dirty="0">
                <a:latin typeface="微软雅黑" panose="020B0503020204020204" pitchFamily="34" charset="-122"/>
                <a:ea typeface="微软雅黑" panose="020B0503020204020204" pitchFamily="34" charset="-122"/>
              </a:rPr>
              <a:t>绪论</a:t>
            </a:r>
            <a:endParaRPr lang="en-US" altLang="zh-CN" sz="28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endParaRPr lang="zh-CN" altLang="en-US" sz="500" b="1" dirty="0">
              <a:solidFill>
                <a:schemeClr val="bg2"/>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r>
              <a:rPr lang="en-US" altLang="zh-CN" sz="2800" b="1" dirty="0">
                <a:latin typeface="微软雅黑" panose="020B0503020204020204" pitchFamily="34" charset="-122"/>
                <a:ea typeface="微软雅黑" panose="020B0503020204020204" pitchFamily="34" charset="-122"/>
              </a:rPr>
              <a:t>2 </a:t>
            </a:r>
            <a:r>
              <a:rPr lang="zh-CN" altLang="en-US" sz="2800" b="1" dirty="0">
                <a:latin typeface="微软雅黑" panose="020B0503020204020204" pitchFamily="34" charset="-122"/>
                <a:ea typeface="微软雅黑" panose="020B0503020204020204" pitchFamily="34" charset="-122"/>
              </a:rPr>
              <a:t>人工智能</a:t>
            </a:r>
            <a:endParaRPr lang="en-US" altLang="zh-CN" sz="28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endParaRPr lang="zh-CN" altLang="en-US" sz="500" b="1" dirty="0">
              <a:latin typeface="微软雅黑" panose="020B0503020204020204" pitchFamily="34" charset="-122"/>
              <a:ea typeface="微软雅黑" panose="020B0503020204020204" pitchFamily="34" charset="-122"/>
            </a:endParaRPr>
          </a:p>
          <a:p>
            <a:pPr marL="0" indent="0" eaLnBrk="1" hangingPunct="1">
              <a:buClr>
                <a:srgbClr val="FF0000"/>
              </a:buClr>
              <a:buSzPct val="55000"/>
              <a:buNone/>
            </a:pP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灯片编号占位符 20481"/>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30</a:t>
            </a:fld>
            <a:endParaRPr lang="zh-CN" altLang="x-none" sz="1200" dirty="0">
              <a:latin typeface="Arial Black" panose="020B0A04020102020204" pitchFamily="34" charset="0"/>
            </a:endParaRPr>
          </a:p>
        </p:txBody>
      </p:sp>
      <p:sp>
        <p:nvSpPr>
          <p:cNvPr id="30722" name="日期占位符 20482"/>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30723" name="标题 20483"/>
          <p:cNvSpPr>
            <a:spLocks noGrp="1"/>
          </p:cNvSpPr>
          <p:nvPr>
            <p:ph type="title"/>
          </p:nvPr>
        </p:nvSpPr>
        <p:spPr/>
        <p:txBody>
          <a:bodyPr wrap="square" lIns="91440" tIns="45720" rIns="91440" bIns="45720" anchor="ctr" anchorCtr="0"/>
          <a:lstStyle/>
          <a:p>
            <a:pPr eaLnBrk="1" hangingPunct="1"/>
            <a:r>
              <a:rPr lang="zh-CN" altLang="en-US" sz="4000" b="1">
                <a:solidFill>
                  <a:srgbClr val="000000"/>
                </a:solidFill>
                <a:latin typeface="宋体" panose="02010600030101010101" pitchFamily="2" charset="-122"/>
              </a:rPr>
              <a:t>应用案例及选题参考</a:t>
            </a:r>
          </a:p>
        </p:txBody>
      </p:sp>
      <p:sp>
        <p:nvSpPr>
          <p:cNvPr id="30724" name="内容占位符 20484"/>
          <p:cNvSpPr>
            <a:spLocks noGrp="1"/>
          </p:cNvSpPr>
          <p:nvPr>
            <p:ph idx="4294967295"/>
          </p:nvPr>
        </p:nvSpPr>
        <p:spPr>
          <a:xfrm>
            <a:off x="457200" y="1981200"/>
            <a:ext cx="8229600" cy="4471988"/>
          </a:xfrm>
        </p:spPr>
        <p:txBody>
          <a:bodyPr anchor="t" anchorCtr="0"/>
          <a:lstStyle/>
          <a:p>
            <a:pPr eaLnBrk="1" hangingPunct="1">
              <a:lnSpc>
                <a:spcPct val="90000"/>
              </a:lnSpc>
            </a:pPr>
            <a:r>
              <a:rPr lang="zh-CN" altLang="en-US" sz="4000" b="1">
                <a:solidFill>
                  <a:srgbClr val="0000FF"/>
                </a:solidFill>
                <a:latin typeface="仿宋" panose="02010609060101010101" pitchFamily="49" charset="-122"/>
                <a:ea typeface="仿宋" panose="02010609060101010101" pitchFamily="49" charset="-122"/>
              </a:rPr>
              <a:t>美国选举例子：</a:t>
            </a:r>
          </a:p>
          <a:p>
            <a:pPr eaLnBrk="1" hangingPunct="1"/>
            <a:r>
              <a:rPr lang="zh-CN" altLang="en-US" sz="2800" b="1">
                <a:solidFill>
                  <a:srgbClr val="000000"/>
                </a:solidFill>
                <a:latin typeface="仿宋" panose="02010609060101010101" pitchFamily="49" charset="-122"/>
                <a:ea typeface="仿宋" panose="02010609060101010101" pitchFamily="49" charset="-122"/>
              </a:rPr>
              <a:t>谁会在</a:t>
            </a:r>
            <a:r>
              <a:rPr lang="en-US" altLang="zh-CN" sz="2800" b="1">
                <a:solidFill>
                  <a:srgbClr val="000000"/>
                </a:solidFill>
                <a:latin typeface="仿宋" panose="02010609060101010101" pitchFamily="49" charset="-122"/>
                <a:ea typeface="仿宋" panose="02010609060101010101" pitchFamily="49" charset="-122"/>
              </a:rPr>
              <a:t>1936</a:t>
            </a:r>
            <a:r>
              <a:rPr lang="zh-CN" altLang="en-US" sz="2800" b="1">
                <a:solidFill>
                  <a:srgbClr val="000000"/>
                </a:solidFill>
                <a:latin typeface="仿宋" panose="02010609060101010101" pitchFamily="49" charset="-122"/>
                <a:ea typeface="仿宋" panose="02010609060101010101" pitchFamily="49" charset="-122"/>
              </a:rPr>
              <a:t>选举中获胜 </a:t>
            </a:r>
            <a:r>
              <a:rPr lang="en-US" altLang="zh-CN" sz="2800" b="1">
                <a:solidFill>
                  <a:srgbClr val="000000"/>
                </a:solidFill>
                <a:latin typeface="仿宋" panose="02010609060101010101" pitchFamily="49" charset="-122"/>
                <a:ea typeface="仿宋" panose="02010609060101010101" pitchFamily="49" charset="-122"/>
              </a:rPr>
              <a:t>?Alf London</a:t>
            </a:r>
            <a:r>
              <a:rPr lang="zh-CN" altLang="en-US" sz="2800" b="1">
                <a:solidFill>
                  <a:srgbClr val="000000"/>
                </a:solidFill>
                <a:latin typeface="仿宋" panose="02010609060101010101" pitchFamily="49" charset="-122"/>
                <a:ea typeface="仿宋" panose="02010609060101010101" pitchFamily="49" charset="-122"/>
              </a:rPr>
              <a:t>还是 </a:t>
            </a:r>
            <a:r>
              <a:rPr lang="en-US" altLang="zh-CN" sz="2800" b="1">
                <a:solidFill>
                  <a:srgbClr val="000000"/>
                </a:solidFill>
                <a:latin typeface="仿宋" panose="02010609060101010101" pitchFamily="49" charset="-122"/>
                <a:ea typeface="仿宋" panose="02010609060101010101" pitchFamily="49" charset="-122"/>
              </a:rPr>
              <a:t>F.D.R.(</a:t>
            </a:r>
            <a:r>
              <a:rPr lang="zh-CN" altLang="en-US" sz="2800" b="1">
                <a:solidFill>
                  <a:srgbClr val="000000"/>
                </a:solidFill>
                <a:latin typeface="仿宋" panose="02010609060101010101" pitchFamily="49" charset="-122"/>
                <a:ea typeface="仿宋" panose="02010609060101010101" pitchFamily="49" charset="-122"/>
              </a:rPr>
              <a:t>罗斯福</a:t>
            </a:r>
            <a:r>
              <a:rPr lang="en-US" altLang="zh-CN" sz="2800" b="1">
                <a:solidFill>
                  <a:srgbClr val="000000"/>
                </a:solidFill>
                <a:latin typeface="仿宋" panose="02010609060101010101" pitchFamily="49" charset="-122"/>
                <a:ea typeface="仿宋" panose="02010609060101010101" pitchFamily="49" charset="-122"/>
              </a:rPr>
              <a:t>)?</a:t>
            </a:r>
            <a:r>
              <a:rPr lang="en-US" altLang="zh-CN" sz="2800" b="1">
                <a:solidFill>
                  <a:srgbClr val="FF0000"/>
                </a:solidFill>
                <a:latin typeface="仿宋" panose="02010609060101010101" pitchFamily="49" charset="-122"/>
                <a:ea typeface="仿宋" panose="02010609060101010101" pitchFamily="49" charset="-122"/>
              </a:rPr>
              <a:t> </a:t>
            </a:r>
          </a:p>
          <a:p>
            <a:pPr eaLnBrk="1" hangingPunct="1"/>
            <a:r>
              <a:rPr lang="en-US" altLang="zh-CN" sz="2800" b="1" i="1">
                <a:solidFill>
                  <a:srgbClr val="FF0000"/>
                </a:solidFill>
                <a:latin typeface="仿宋" panose="02010609060101010101" pitchFamily="49" charset="-122"/>
                <a:ea typeface="仿宋" panose="02010609060101010101" pitchFamily="49" charset="-122"/>
              </a:rPr>
              <a:t>Literary Digest</a:t>
            </a:r>
            <a:r>
              <a:rPr lang="en-US" altLang="zh-CN" sz="2800" b="1">
                <a:solidFill>
                  <a:srgbClr val="FF0000"/>
                </a:solidFill>
                <a:latin typeface="仿宋" panose="02010609060101010101" pitchFamily="49" charset="-122"/>
                <a:ea typeface="仿宋" panose="02010609060101010101" pitchFamily="49" charset="-122"/>
              </a:rPr>
              <a:t> (</a:t>
            </a:r>
            <a:r>
              <a:rPr lang="zh-CN" altLang="en-US" sz="2800" b="1">
                <a:solidFill>
                  <a:srgbClr val="FF0000"/>
                </a:solidFill>
                <a:latin typeface="仿宋" panose="02010609060101010101" pitchFamily="49" charset="-122"/>
                <a:ea typeface="仿宋" panose="02010609060101010101" pitchFamily="49" charset="-122"/>
              </a:rPr>
              <a:t>文摘</a:t>
            </a:r>
            <a:r>
              <a:rPr lang="en-US" altLang="zh-CN" sz="2800" b="1">
                <a:solidFill>
                  <a:srgbClr val="FF0000"/>
                </a:solidFill>
                <a:latin typeface="仿宋" panose="02010609060101010101" pitchFamily="49" charset="-122"/>
                <a:ea typeface="仿宋" panose="02010609060101010101" pitchFamily="49" charset="-122"/>
              </a:rPr>
              <a:t>)</a:t>
            </a:r>
            <a:r>
              <a:rPr lang="zh-CN" altLang="en-US" sz="2800" b="1">
                <a:solidFill>
                  <a:srgbClr val="0000FF"/>
                </a:solidFill>
                <a:latin typeface="仿宋" panose="02010609060101010101" pitchFamily="49" charset="-122"/>
                <a:ea typeface="仿宋" panose="02010609060101010101" pitchFamily="49" charset="-122"/>
              </a:rPr>
              <a:t>送出一千万份问卷</a:t>
            </a:r>
            <a:r>
              <a:rPr lang="en-US" altLang="zh-CN" sz="2800" b="1">
                <a:solidFill>
                  <a:srgbClr val="0000FF"/>
                </a:solidFill>
                <a:latin typeface="仿宋" panose="02010609060101010101" pitchFamily="49" charset="-122"/>
                <a:ea typeface="仿宋" panose="02010609060101010101" pitchFamily="49" charset="-122"/>
              </a:rPr>
              <a:t>(</a:t>
            </a:r>
            <a:r>
              <a:rPr lang="zh-CN" altLang="en-US" sz="2800" b="1">
                <a:solidFill>
                  <a:srgbClr val="0000FF"/>
                </a:solidFill>
                <a:latin typeface="仿宋" panose="02010609060101010101" pitchFamily="49" charset="-122"/>
                <a:ea typeface="仿宋" panose="02010609060101010101" pitchFamily="49" charset="-122"/>
              </a:rPr>
              <a:t>返回二百四十万份</a:t>
            </a:r>
            <a:r>
              <a:rPr lang="en-US" altLang="zh-CN" sz="2800" b="1">
                <a:solidFill>
                  <a:srgbClr val="0000FF"/>
                </a:solidFill>
                <a:latin typeface="仿宋" panose="02010609060101010101" pitchFamily="49" charset="-122"/>
                <a:ea typeface="仿宋" panose="02010609060101010101" pitchFamily="49" charset="-122"/>
              </a:rPr>
              <a:t>)</a:t>
            </a:r>
            <a:r>
              <a:rPr lang="zh-CN" altLang="en-US" sz="2800" b="1">
                <a:solidFill>
                  <a:srgbClr val="0000FF"/>
                </a:solidFill>
                <a:latin typeface="仿宋" panose="02010609060101010101" pitchFamily="49" charset="-122"/>
                <a:ea typeface="仿宋" panose="02010609060101010101" pitchFamily="49" charset="-122"/>
              </a:rPr>
              <a:t>后</a:t>
            </a:r>
            <a:r>
              <a:rPr lang="en-US" altLang="zh-CN" sz="2800" b="1">
                <a:solidFill>
                  <a:srgbClr val="0000FF"/>
                </a:solidFill>
                <a:latin typeface="仿宋" panose="02010609060101010101" pitchFamily="49" charset="-122"/>
                <a:ea typeface="仿宋" panose="02010609060101010101" pitchFamily="49" charset="-122"/>
              </a:rPr>
              <a:t>,</a:t>
            </a:r>
            <a:r>
              <a:rPr lang="zh-CN" altLang="en-US" sz="2800" b="1">
                <a:solidFill>
                  <a:srgbClr val="0000FF"/>
                </a:solidFill>
                <a:latin typeface="仿宋" panose="02010609060101010101" pitchFamily="49" charset="-122"/>
                <a:ea typeface="仿宋" panose="02010609060101010101" pitchFamily="49" charset="-122"/>
              </a:rPr>
              <a:t>预测</a:t>
            </a:r>
            <a:r>
              <a:rPr lang="en-US" altLang="zh-CN" sz="2800" b="1">
                <a:solidFill>
                  <a:srgbClr val="0000FF"/>
                </a:solidFill>
                <a:latin typeface="仿宋" panose="02010609060101010101" pitchFamily="49" charset="-122"/>
                <a:ea typeface="仿宋" panose="02010609060101010101" pitchFamily="49" charset="-122"/>
              </a:rPr>
              <a:t>London</a:t>
            </a:r>
            <a:r>
              <a:rPr lang="zh-CN" altLang="en-US" sz="2800" b="1">
                <a:solidFill>
                  <a:srgbClr val="0000FF"/>
                </a:solidFill>
                <a:latin typeface="仿宋" panose="02010609060101010101" pitchFamily="49" charset="-122"/>
                <a:ea typeface="仿宋" panose="02010609060101010101" pitchFamily="49" charset="-122"/>
              </a:rPr>
              <a:t>会赢</a:t>
            </a:r>
            <a:r>
              <a:rPr lang="en-US" altLang="zh-CN" sz="2800" b="1">
                <a:solidFill>
                  <a:srgbClr val="0000FF"/>
                </a:solidFill>
                <a:latin typeface="仿宋" panose="02010609060101010101" pitchFamily="49" charset="-122"/>
                <a:ea typeface="仿宋" panose="02010609060101010101" pitchFamily="49" charset="-122"/>
              </a:rPr>
              <a:t>. </a:t>
            </a:r>
          </a:p>
          <a:p>
            <a:pPr eaLnBrk="1" hangingPunct="1"/>
            <a:r>
              <a:rPr lang="zh-CN" altLang="en-US" sz="2800" b="1">
                <a:solidFill>
                  <a:srgbClr val="0000FF"/>
                </a:solidFill>
                <a:latin typeface="仿宋" panose="02010609060101010101" pitchFamily="49" charset="-122"/>
                <a:ea typeface="仿宋" panose="02010609060101010101" pitchFamily="49" charset="-122"/>
              </a:rPr>
              <a:t>而</a:t>
            </a:r>
            <a:r>
              <a:rPr lang="en-US" altLang="zh-CN" sz="2800" b="1">
                <a:solidFill>
                  <a:srgbClr val="FF0000"/>
                </a:solidFill>
                <a:latin typeface="仿宋" panose="02010609060101010101" pitchFamily="49" charset="-122"/>
                <a:ea typeface="仿宋" panose="02010609060101010101" pitchFamily="49" charset="-122"/>
              </a:rPr>
              <a:t>Gallop(</a:t>
            </a:r>
            <a:r>
              <a:rPr lang="zh-CN" altLang="en-US" sz="2800" b="1">
                <a:solidFill>
                  <a:srgbClr val="FF0000"/>
                </a:solidFill>
                <a:latin typeface="仿宋" panose="02010609060101010101" pitchFamily="49" charset="-122"/>
                <a:ea typeface="仿宋" panose="02010609060101010101" pitchFamily="49" charset="-122"/>
              </a:rPr>
              <a:t>盖洛普</a:t>
            </a:r>
            <a:r>
              <a:rPr lang="en-US" altLang="zh-CN" sz="2800" b="1">
                <a:solidFill>
                  <a:srgbClr val="FF0000"/>
                </a:solidFill>
                <a:latin typeface="仿宋" panose="02010609060101010101" pitchFamily="49" charset="-122"/>
                <a:ea typeface="仿宋" panose="02010609060101010101" pitchFamily="49" charset="-122"/>
              </a:rPr>
              <a:t>)</a:t>
            </a:r>
            <a:r>
              <a:rPr lang="zh-CN" altLang="en-US" sz="2800" b="1">
                <a:solidFill>
                  <a:srgbClr val="0000FF"/>
                </a:solidFill>
                <a:latin typeface="仿宋" panose="02010609060101010101" pitchFamily="49" charset="-122"/>
                <a:ea typeface="仿宋" panose="02010609060101010101" pitchFamily="49" charset="-122"/>
              </a:rPr>
              <a:t>只问了</a:t>
            </a:r>
            <a:r>
              <a:rPr lang="en-US" altLang="zh-CN" sz="2800" b="1">
                <a:solidFill>
                  <a:srgbClr val="0000FF"/>
                </a:solidFill>
                <a:latin typeface="仿宋" panose="02010609060101010101" pitchFamily="49" charset="-122"/>
                <a:ea typeface="仿宋" panose="02010609060101010101" pitchFamily="49" charset="-122"/>
              </a:rPr>
              <a:t>5000</a:t>
            </a:r>
            <a:r>
              <a:rPr lang="zh-CN" altLang="en-US" sz="2800" b="1">
                <a:solidFill>
                  <a:srgbClr val="0000FF"/>
                </a:solidFill>
                <a:latin typeface="仿宋" panose="02010609060101010101" pitchFamily="49" charset="-122"/>
                <a:ea typeface="仿宋" panose="02010609060101010101" pitchFamily="49" charset="-122"/>
              </a:rPr>
              <a:t>人说 </a:t>
            </a:r>
            <a:r>
              <a:rPr lang="en-US" altLang="zh-CN" sz="2800" b="1">
                <a:solidFill>
                  <a:srgbClr val="0000FF"/>
                </a:solidFill>
                <a:latin typeface="仿宋" panose="02010609060101010101" pitchFamily="49" charset="-122"/>
                <a:ea typeface="仿宋" panose="02010609060101010101" pitchFamily="49" charset="-122"/>
              </a:rPr>
              <a:t>Roosevelt (</a:t>
            </a:r>
            <a:r>
              <a:rPr lang="zh-CN" altLang="en-US" sz="2800" b="1">
                <a:solidFill>
                  <a:srgbClr val="0000FF"/>
                </a:solidFill>
                <a:latin typeface="仿宋" panose="02010609060101010101" pitchFamily="49" charset="-122"/>
                <a:ea typeface="仿宋" panose="02010609060101010101" pitchFamily="49" charset="-122"/>
              </a:rPr>
              <a:t>罗斯福</a:t>
            </a:r>
            <a:r>
              <a:rPr lang="en-US" altLang="zh-CN" sz="2800" b="1">
                <a:solidFill>
                  <a:srgbClr val="0000FF"/>
                </a:solidFill>
                <a:latin typeface="仿宋" panose="02010609060101010101" pitchFamily="49" charset="-122"/>
                <a:ea typeface="仿宋" panose="02010609060101010101" pitchFamily="49" charset="-122"/>
              </a:rPr>
              <a:t>)</a:t>
            </a:r>
            <a:r>
              <a:rPr lang="zh-CN" altLang="en-US" sz="2800" b="1">
                <a:solidFill>
                  <a:srgbClr val="0000FF"/>
                </a:solidFill>
                <a:latin typeface="仿宋" panose="02010609060101010101" pitchFamily="49" charset="-122"/>
                <a:ea typeface="仿宋" panose="02010609060101010101" pitchFamily="49" charset="-122"/>
              </a:rPr>
              <a:t>会赢</a:t>
            </a:r>
            <a:r>
              <a:rPr lang="en-US" altLang="zh-CN" sz="2800" b="1">
                <a:solidFill>
                  <a:srgbClr val="0000FF"/>
                </a:solidFill>
                <a:latin typeface="仿宋" panose="02010609060101010101" pitchFamily="49" charset="-122"/>
                <a:ea typeface="仿宋" panose="02010609060101010101" pitchFamily="49" charset="-122"/>
              </a:rPr>
              <a:t>. </a:t>
            </a:r>
          </a:p>
          <a:p>
            <a:pPr eaLnBrk="1" hangingPunct="1"/>
            <a:r>
              <a:rPr lang="zh-CN" altLang="en-US" sz="2800" b="1">
                <a:solidFill>
                  <a:srgbClr val="0000FF"/>
                </a:solidFill>
                <a:latin typeface="仿宋" panose="02010609060101010101" pitchFamily="49" charset="-122"/>
                <a:ea typeface="仿宋" panose="02010609060101010101" pitchFamily="49" charset="-122"/>
              </a:rPr>
              <a:t>最后罗斯福和盖洛普都赢了</a:t>
            </a:r>
            <a:r>
              <a:rPr lang="en-US" altLang="zh-CN" sz="2800" b="1">
                <a:solidFill>
                  <a:srgbClr val="0000FF"/>
                </a:solidFill>
                <a:latin typeface="仿宋" panose="02010609060101010101" pitchFamily="49" charset="-122"/>
                <a:ea typeface="仿宋" panose="02010609060101010101" pitchFamily="49" charset="-122"/>
              </a:rPr>
              <a:t>.</a:t>
            </a:r>
            <a:r>
              <a:rPr lang="zh-CN" altLang="en-US" sz="2800" b="1">
                <a:solidFill>
                  <a:srgbClr val="006600"/>
                </a:solidFill>
                <a:latin typeface="仿宋" panose="02010609060101010101" pitchFamily="49" charset="-122"/>
                <a:ea typeface="仿宋" panose="02010609060101010101" pitchFamily="49" charset="-122"/>
              </a:rPr>
              <a:t>文摘</a:t>
            </a:r>
            <a:r>
              <a:rPr lang="zh-CN" altLang="en-US" sz="2800" b="1">
                <a:solidFill>
                  <a:srgbClr val="0000FF"/>
                </a:solidFill>
                <a:latin typeface="仿宋" panose="02010609060101010101" pitchFamily="49" charset="-122"/>
                <a:ea typeface="仿宋" panose="02010609060101010101" pitchFamily="49" charset="-122"/>
              </a:rPr>
              <a:t>倒闭了</a:t>
            </a:r>
            <a:r>
              <a:rPr lang="en-US" altLang="zh-CN" sz="2800" b="1">
                <a:solidFill>
                  <a:srgbClr val="0000FF"/>
                </a:solidFill>
                <a:latin typeface="仿宋" panose="02010609060101010101" pitchFamily="49" charset="-122"/>
                <a:ea typeface="仿宋" panose="02010609060101010101" pitchFamily="49" charset="-122"/>
              </a:rPr>
              <a:t>.</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灯片编号占位符 21505"/>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31</a:t>
            </a:fld>
            <a:endParaRPr lang="zh-CN" altLang="x-none" sz="1200" dirty="0">
              <a:latin typeface="Arial Black" panose="020B0A04020102020204" pitchFamily="34" charset="0"/>
            </a:endParaRPr>
          </a:p>
        </p:txBody>
      </p:sp>
      <p:sp>
        <p:nvSpPr>
          <p:cNvPr id="32770" name="日期占位符 21506"/>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32771" name="内容占位符 21507"/>
          <p:cNvSpPr>
            <a:spLocks noGrp="1"/>
          </p:cNvSpPr>
          <p:nvPr>
            <p:ph idx="4294967295"/>
          </p:nvPr>
        </p:nvSpPr>
        <p:spPr>
          <a:xfrm>
            <a:off x="323850" y="836613"/>
            <a:ext cx="8540750" cy="4608512"/>
          </a:xfrm>
        </p:spPr>
        <p:txBody>
          <a:bodyPr anchor="t" anchorCtr="0"/>
          <a:lstStyle/>
          <a:p>
            <a:pPr algn="just" eaLnBrk="1" hangingPunct="1">
              <a:lnSpc>
                <a:spcPct val="90000"/>
              </a:lnSpc>
              <a:spcBef>
                <a:spcPct val="30000"/>
              </a:spcBef>
            </a:pPr>
            <a:r>
              <a:rPr lang="zh-CN" altLang="en-US" sz="2800" b="1">
                <a:latin typeface="仿宋" panose="02010609060101010101" pitchFamily="49" charset="-122"/>
                <a:ea typeface="仿宋" panose="02010609060101010101" pitchFamily="49" charset="-122"/>
              </a:rPr>
              <a:t>大学排名</a:t>
            </a:r>
            <a:r>
              <a:rPr lang="zh-CN" altLang="en-US" sz="2800" b="1">
                <a:solidFill>
                  <a:srgbClr val="0000FF"/>
                </a:solidFill>
                <a:latin typeface="仿宋" panose="02010609060101010101" pitchFamily="49" charset="-122"/>
                <a:ea typeface="仿宋" panose="02010609060101010101" pitchFamily="49" charset="-122"/>
              </a:rPr>
              <a:t>：非常敏感的</a:t>
            </a:r>
            <a:r>
              <a:rPr lang="zh-CN" altLang="en-US" sz="2400" b="1">
                <a:solidFill>
                  <a:srgbClr val="0000FF"/>
                </a:solidFill>
                <a:latin typeface="仿宋" panose="02010609060101010101" pitchFamily="49" charset="-122"/>
                <a:ea typeface="仿宋" panose="02010609060101010101" pitchFamily="49" charset="-122"/>
              </a:rPr>
              <a:t>问题。不同机构得出不同结果；如何理解这些结果呢？</a:t>
            </a:r>
          </a:p>
          <a:p>
            <a:pPr algn="just" eaLnBrk="1" hangingPunct="1">
              <a:lnSpc>
                <a:spcPct val="90000"/>
              </a:lnSpc>
              <a:spcBef>
                <a:spcPct val="30000"/>
              </a:spcBef>
            </a:pPr>
            <a:r>
              <a:rPr lang="zh-CN" altLang="en-US" sz="2800" b="1">
                <a:solidFill>
                  <a:srgbClr val="0000FF"/>
                </a:solidFill>
                <a:latin typeface="仿宋" panose="02010609060101010101" pitchFamily="49" charset="-122"/>
                <a:ea typeface="仿宋" panose="02010609060101010101" pitchFamily="49" charset="-122"/>
              </a:rPr>
              <a:t>如何对学生成绩进行</a:t>
            </a:r>
            <a:r>
              <a:rPr lang="zh-CN" altLang="en-US" sz="2800" b="1">
                <a:latin typeface="仿宋" panose="02010609060101010101" pitchFamily="49" charset="-122"/>
                <a:ea typeface="仿宋" panose="02010609060101010101" pitchFamily="49" charset="-122"/>
              </a:rPr>
              <a:t>综合评价</a:t>
            </a:r>
            <a:r>
              <a:rPr lang="zh-CN" altLang="en-US" sz="2800" b="1">
                <a:solidFill>
                  <a:srgbClr val="0000FF"/>
                </a:solidFill>
                <a:latin typeface="仿宋" panose="02010609060101010101" pitchFamily="49" charset="-122"/>
                <a:ea typeface="仿宋" panose="02010609060101010101" pitchFamily="49" charset="-122"/>
              </a:rPr>
              <a:t>？</a:t>
            </a:r>
            <a:r>
              <a:rPr lang="en-US" altLang="zh-CN" sz="2800" b="1">
                <a:solidFill>
                  <a:srgbClr val="0000FF"/>
                </a:solidFill>
                <a:latin typeface="仿宋" panose="02010609060101010101" pitchFamily="49" charset="-122"/>
                <a:ea typeface="仿宋" panose="02010609060101010101" pitchFamily="49" charset="-122"/>
              </a:rPr>
              <a:t>--</a:t>
            </a:r>
            <a:r>
              <a:rPr lang="zh-CN" altLang="en-US" sz="2800" b="1">
                <a:solidFill>
                  <a:srgbClr val="0000FF"/>
                </a:solidFill>
                <a:latin typeface="仿宋" panose="02010609060101010101" pitchFamily="49" charset="-122"/>
                <a:ea typeface="仿宋" panose="02010609060101010101" pitchFamily="49" charset="-122"/>
              </a:rPr>
              <a:t>主成分</a:t>
            </a:r>
          </a:p>
          <a:p>
            <a:pPr algn="just" eaLnBrk="1" hangingPunct="1">
              <a:lnSpc>
                <a:spcPct val="90000"/>
              </a:lnSpc>
              <a:spcBef>
                <a:spcPct val="30000"/>
              </a:spcBef>
            </a:pPr>
            <a:r>
              <a:rPr lang="zh-CN" altLang="en-US" sz="2800" b="1">
                <a:solidFill>
                  <a:srgbClr val="0000FF"/>
                </a:solidFill>
                <a:latin typeface="仿宋" panose="02010609060101010101" pitchFamily="49" charset="-122"/>
                <a:ea typeface="仿宋" panose="02010609060101010101" pitchFamily="49" charset="-122"/>
              </a:rPr>
              <a:t>公司</a:t>
            </a:r>
            <a:r>
              <a:rPr lang="zh-CN" altLang="en-US" sz="2800" b="1">
                <a:latin typeface="仿宋" panose="02010609060101010101" pitchFamily="49" charset="-122"/>
                <a:ea typeface="仿宋" panose="02010609060101010101" pitchFamily="49" charset="-122"/>
              </a:rPr>
              <a:t>信用评价</a:t>
            </a:r>
            <a:r>
              <a:rPr lang="zh-CN" altLang="en-US" sz="2800" b="1">
                <a:solidFill>
                  <a:srgbClr val="0000FF"/>
                </a:solidFill>
                <a:latin typeface="仿宋" panose="02010609060101010101" pitchFamily="49" charset="-122"/>
                <a:ea typeface="仿宋" panose="02010609060101010101" pitchFamily="49" charset="-122"/>
              </a:rPr>
              <a:t>：一些公司试图得到贷款时无不良记录。如何根据它们的财务和商业资料来判断一个公司的信用等级呢？</a:t>
            </a:r>
          </a:p>
          <a:p>
            <a:pPr algn="just" eaLnBrk="1" hangingPunct="1">
              <a:lnSpc>
                <a:spcPct val="90000"/>
              </a:lnSpc>
              <a:spcBef>
                <a:spcPct val="30000"/>
              </a:spcBef>
            </a:pPr>
            <a:r>
              <a:rPr lang="zh-CN" altLang="en-US" sz="2800" b="1">
                <a:solidFill>
                  <a:srgbClr val="0000FF"/>
                </a:solidFill>
                <a:latin typeface="仿宋" panose="02010609060101010101" pitchFamily="49" charset="-122"/>
                <a:ea typeface="仿宋" panose="02010609060101010101" pitchFamily="49" charset="-122"/>
              </a:rPr>
              <a:t>我国东部和西部概念比较笼统。如何选择一些指标来把各省</a:t>
            </a:r>
            <a:r>
              <a:rPr lang="en-US" altLang="zh-CN" sz="2800" b="1">
                <a:solidFill>
                  <a:srgbClr val="0000FF"/>
                </a:solidFill>
                <a:latin typeface="仿宋" panose="02010609060101010101" pitchFamily="49" charset="-122"/>
                <a:ea typeface="仿宋" panose="02010609060101010101" pitchFamily="49" charset="-122"/>
              </a:rPr>
              <a:t>,</a:t>
            </a:r>
            <a:r>
              <a:rPr lang="zh-CN" altLang="en-US" sz="2800" b="1">
                <a:solidFill>
                  <a:srgbClr val="0000FF"/>
                </a:solidFill>
                <a:latin typeface="仿宋" panose="02010609060101010101" pitchFamily="49" charset="-122"/>
                <a:ea typeface="仿宋" panose="02010609060101010101" pitchFamily="49" charset="-122"/>
              </a:rPr>
              <a:t>或各市县甚至村</a:t>
            </a:r>
            <a:r>
              <a:rPr lang="zh-CN" altLang="en-US" sz="2800" b="1">
                <a:latin typeface="仿宋" panose="02010609060101010101" pitchFamily="49" charset="-122"/>
                <a:ea typeface="仿宋" panose="02010609060101010101" pitchFamily="49" charset="-122"/>
              </a:rPr>
              <a:t>进行分类</a:t>
            </a:r>
            <a:r>
              <a:rPr lang="zh-CN" altLang="en-US" sz="2800" b="1">
                <a:solidFill>
                  <a:srgbClr val="0000FF"/>
                </a:solidFill>
                <a:latin typeface="仿宋" panose="02010609060101010101" pitchFamily="49" charset="-122"/>
                <a:ea typeface="仿宋" panose="02010609060101010101" pitchFamily="49" charset="-122"/>
              </a:rPr>
              <a:t>呢？</a:t>
            </a:r>
          </a:p>
          <a:p>
            <a:pPr eaLnBrk="1" hangingPunct="1">
              <a:lnSpc>
                <a:spcPct val="90000"/>
              </a:lnSpc>
              <a:spcBef>
                <a:spcPct val="30000"/>
              </a:spcBef>
            </a:pPr>
            <a:r>
              <a:rPr lang="en-US" altLang="zh-CN" sz="2800" b="1">
                <a:solidFill>
                  <a:srgbClr val="0000FF"/>
                </a:solidFill>
                <a:latin typeface="仿宋" panose="02010609060101010101" pitchFamily="49" charset="-122"/>
                <a:ea typeface="仿宋" panose="02010609060101010101" pitchFamily="49" charset="-122"/>
              </a:rPr>
              <a:t>DNA</a:t>
            </a:r>
            <a:r>
              <a:rPr lang="zh-CN" altLang="en-US" sz="2800" b="1">
                <a:solidFill>
                  <a:srgbClr val="0000FF"/>
                </a:solidFill>
                <a:latin typeface="仿宋" panose="02010609060101010101" pitchFamily="49" charset="-122"/>
                <a:ea typeface="仿宋" panose="02010609060101010101" pitchFamily="49" charset="-122"/>
              </a:rPr>
              <a:t>鉴定、蝴蝶的</a:t>
            </a:r>
            <a:r>
              <a:rPr lang="zh-CN" altLang="en-US" sz="2800" b="1">
                <a:latin typeface="仿宋" panose="02010609060101010101" pitchFamily="49" charset="-122"/>
                <a:ea typeface="仿宋" panose="02010609060101010101" pitchFamily="49" charset="-122"/>
              </a:rPr>
              <a:t>分类</a:t>
            </a:r>
            <a:r>
              <a:rPr lang="en-US" altLang="zh-CN" sz="2800" b="1">
                <a:solidFill>
                  <a:srgbClr val="0000FF"/>
                </a:solidFill>
                <a:latin typeface="仿宋" panose="02010609060101010101" pitchFamily="49" charset="-122"/>
                <a:ea typeface="仿宋" panose="02010609060101010101" pitchFamily="49" charset="-122"/>
              </a:rPr>
              <a:t>--</a:t>
            </a:r>
            <a:r>
              <a:rPr lang="zh-CN" altLang="en-US" sz="2800" b="1">
                <a:solidFill>
                  <a:srgbClr val="0000FF"/>
                </a:solidFill>
                <a:latin typeface="仿宋" panose="02010609060101010101" pitchFamily="49" charset="-122"/>
                <a:ea typeface="仿宋" panose="02010609060101010101" pitchFamily="49" charset="-122"/>
              </a:rPr>
              <a:t>聚类分析</a:t>
            </a:r>
          </a:p>
          <a:p>
            <a:pPr algn="just" eaLnBrk="1" hangingPunct="1">
              <a:lnSpc>
                <a:spcPct val="90000"/>
              </a:lnSpc>
              <a:spcBef>
                <a:spcPct val="30000"/>
              </a:spcBef>
            </a:pPr>
            <a:r>
              <a:rPr lang="zh-CN" altLang="en-US" sz="2800" b="1">
                <a:solidFill>
                  <a:srgbClr val="0000FF"/>
                </a:solidFill>
                <a:latin typeface="仿宋" panose="02010609060101010101" pitchFamily="49" charset="-122"/>
                <a:ea typeface="仿宋" panose="02010609060101010101" pitchFamily="49" charset="-122"/>
              </a:rPr>
              <a:t>如何才能够客观得到电视节目收视率，以确定广告价格是否合理呢？</a:t>
            </a:r>
          </a:p>
          <a:p>
            <a:pPr eaLnBrk="1" hangingPunct="1">
              <a:lnSpc>
                <a:spcPct val="90000"/>
              </a:lnSpc>
              <a:spcBef>
                <a:spcPct val="30000"/>
              </a:spcBef>
            </a:pPr>
            <a:r>
              <a:rPr lang="zh-CN" altLang="en-US" sz="2800" b="1">
                <a:solidFill>
                  <a:srgbClr val="0000FF"/>
                </a:solidFill>
                <a:latin typeface="仿宋" panose="02010609060101010101" pitchFamily="49" charset="-122"/>
                <a:ea typeface="仿宋" panose="02010609060101010101" pitchFamily="49" charset="-122"/>
              </a:rPr>
              <a:t>确定红楼梦前四十和后四十回是否曹雪芹一人写？</a:t>
            </a:r>
          </a:p>
        </p:txBody>
      </p:sp>
      <p:sp>
        <p:nvSpPr>
          <p:cNvPr id="32772" name="矩形 21508"/>
          <p:cNvSpPr/>
          <p:nvPr/>
        </p:nvSpPr>
        <p:spPr>
          <a:xfrm>
            <a:off x="6249269" y="0"/>
            <a:ext cx="2577949" cy="400110"/>
          </a:xfrm>
          <a:prstGeom prst="rect">
            <a:avLst/>
          </a:prstGeom>
          <a:noFill/>
          <a:ln w="9525">
            <a:noFill/>
          </a:ln>
        </p:spPr>
        <p:txBody>
          <a:bodyPr wrap="none" anchor="t" anchorCtr="0">
            <a:spAutoFit/>
          </a:bodyPr>
          <a:lstStyle/>
          <a:p>
            <a:pPr algn="ctr"/>
            <a:r>
              <a:rPr lang="en-US" altLang="zh-CN" sz="2000" b="1" u="sng" dirty="0">
                <a:solidFill>
                  <a:srgbClr val="000000"/>
                </a:solidFill>
                <a:latin typeface="Arial" panose="020B0604020202020204" pitchFamily="34" charset="0"/>
                <a:ea typeface="宋体" panose="02010600030101010101" pitchFamily="2" charset="-122"/>
              </a:rPr>
              <a:t> </a:t>
            </a:r>
            <a:r>
              <a:rPr lang="zh-CN" altLang="en-US" sz="2000" b="1" u="sng" dirty="0">
                <a:solidFill>
                  <a:srgbClr val="000000"/>
                </a:solidFill>
                <a:latin typeface="Arial" panose="020B0604020202020204" pitchFamily="34" charset="0"/>
                <a:ea typeface="宋体" panose="02010600030101010101" pitchFamily="2" charset="-122"/>
              </a:rPr>
              <a:t>应用案例及选题参考</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灯片编号占位符 22529"/>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32</a:t>
            </a:fld>
            <a:endParaRPr lang="zh-CN" altLang="x-none" sz="1200" dirty="0">
              <a:latin typeface="Arial Black" panose="020B0A04020102020204" pitchFamily="34" charset="0"/>
            </a:endParaRPr>
          </a:p>
        </p:txBody>
      </p:sp>
      <p:sp>
        <p:nvSpPr>
          <p:cNvPr id="34818" name="日期占位符 22530"/>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34819" name="内容占位符 22531"/>
          <p:cNvSpPr>
            <a:spLocks noGrp="1"/>
          </p:cNvSpPr>
          <p:nvPr>
            <p:ph idx="4294967295"/>
          </p:nvPr>
        </p:nvSpPr>
        <p:spPr>
          <a:xfrm>
            <a:off x="395288" y="836613"/>
            <a:ext cx="8540750" cy="4679950"/>
          </a:xfrm>
        </p:spPr>
        <p:txBody>
          <a:bodyPr anchor="t" anchorCtr="0"/>
          <a:lstStyle/>
          <a:p>
            <a:pPr eaLnBrk="1" hangingPunct="1">
              <a:spcBef>
                <a:spcPct val="30000"/>
              </a:spcBef>
            </a:pPr>
            <a:r>
              <a:rPr lang="zh-CN" altLang="en-US" b="1" dirty="0">
                <a:solidFill>
                  <a:srgbClr val="0000FF"/>
                </a:solidFill>
                <a:latin typeface="仿宋" panose="02010609060101010101" pitchFamily="49" charset="-122"/>
                <a:ea typeface="仿宋" panose="02010609060101010101" pitchFamily="49" charset="-122"/>
              </a:rPr>
              <a:t>高中成绩和大学成绩是否密切相关？地震与油价上涨有关吗？</a:t>
            </a:r>
            <a:r>
              <a:rPr lang="en-US" altLang="zh-CN" b="1" dirty="0">
                <a:solidFill>
                  <a:srgbClr val="0000FF"/>
                </a:solidFill>
                <a:latin typeface="仿宋" panose="02010609060101010101" pitchFamily="49" charset="-122"/>
                <a:ea typeface="仿宋" panose="02010609060101010101" pitchFamily="49" charset="-122"/>
              </a:rPr>
              <a:t>--</a:t>
            </a:r>
            <a:r>
              <a:rPr lang="zh-CN" altLang="en-US" b="1" dirty="0">
                <a:solidFill>
                  <a:srgbClr val="0000FF"/>
                </a:solidFill>
                <a:latin typeface="仿宋" panose="02010609060101010101" pitchFamily="49" charset="-122"/>
                <a:ea typeface="仿宋" panose="02010609060101010101" pitchFamily="49" charset="-122"/>
              </a:rPr>
              <a:t>相关分析</a:t>
            </a:r>
          </a:p>
          <a:p>
            <a:pPr eaLnBrk="1" hangingPunct="1">
              <a:spcBef>
                <a:spcPct val="30000"/>
              </a:spcBef>
            </a:pPr>
            <a:r>
              <a:rPr lang="zh-CN" altLang="en-US" b="1" dirty="0">
                <a:solidFill>
                  <a:srgbClr val="0000FF"/>
                </a:solidFill>
                <a:latin typeface="仿宋" panose="02010609060101010101" pitchFamily="49" charset="-122"/>
                <a:ea typeface="仿宋" panose="02010609060101010101" pitchFamily="49" charset="-122"/>
              </a:rPr>
              <a:t>水质污染和那些因素有关？如何确定重金属污染源？</a:t>
            </a:r>
            <a:r>
              <a:rPr lang="en-US" altLang="zh-CN" b="1" dirty="0">
                <a:solidFill>
                  <a:srgbClr val="0000FF"/>
                </a:solidFill>
                <a:latin typeface="仿宋" panose="02010609060101010101" pitchFamily="49" charset="-122"/>
                <a:ea typeface="仿宋" panose="02010609060101010101" pitchFamily="49" charset="-122"/>
              </a:rPr>
              <a:t>--</a:t>
            </a:r>
            <a:r>
              <a:rPr lang="zh-CN" altLang="en-US" b="1" dirty="0">
                <a:solidFill>
                  <a:srgbClr val="0000FF"/>
                </a:solidFill>
                <a:latin typeface="仿宋" panose="02010609060101010101" pitchFamily="49" charset="-122"/>
                <a:ea typeface="仿宋" panose="02010609060101010101" pitchFamily="49" charset="-122"/>
              </a:rPr>
              <a:t>回归</a:t>
            </a:r>
          </a:p>
          <a:p>
            <a:pPr eaLnBrk="1" hangingPunct="1">
              <a:spcBef>
                <a:spcPct val="30000"/>
              </a:spcBef>
            </a:pPr>
            <a:r>
              <a:rPr lang="zh-CN" altLang="en-US" b="1" dirty="0">
                <a:solidFill>
                  <a:srgbClr val="0000FF"/>
                </a:solidFill>
                <a:latin typeface="仿宋" panose="02010609060101010101" pitchFamily="49" charset="-122"/>
                <a:ea typeface="仿宋" panose="02010609060101010101" pitchFamily="49" charset="-122"/>
              </a:rPr>
              <a:t>如何设计调查问卷，收集数据，调查大学生喜欢的手机品牌</a:t>
            </a:r>
            <a:r>
              <a:rPr lang="en-US" altLang="zh-CN" b="1" dirty="0">
                <a:solidFill>
                  <a:srgbClr val="0000FF"/>
                </a:solidFill>
                <a:latin typeface="仿宋" panose="02010609060101010101" pitchFamily="49" charset="-122"/>
                <a:ea typeface="仿宋" panose="02010609060101010101" pitchFamily="49" charset="-122"/>
              </a:rPr>
              <a:t>?</a:t>
            </a:r>
          </a:p>
          <a:p>
            <a:pPr eaLnBrk="1" hangingPunct="1">
              <a:spcBef>
                <a:spcPct val="30000"/>
              </a:spcBef>
            </a:pPr>
            <a:r>
              <a:rPr lang="zh-CN" altLang="en-US" b="1" dirty="0">
                <a:solidFill>
                  <a:srgbClr val="0000FF"/>
                </a:solidFill>
                <a:latin typeface="仿宋" panose="02010609060101010101" pitchFamily="49" charset="-122"/>
                <a:ea typeface="仿宋" panose="02010609060101010101" pitchFamily="49" charset="-122"/>
              </a:rPr>
              <a:t>两种小麦品种产量是否有显著差异？</a:t>
            </a:r>
          </a:p>
        </p:txBody>
      </p:sp>
      <p:sp>
        <p:nvSpPr>
          <p:cNvPr id="34820" name="矩形 22532"/>
          <p:cNvSpPr/>
          <p:nvPr/>
        </p:nvSpPr>
        <p:spPr>
          <a:xfrm>
            <a:off x="6211509" y="0"/>
            <a:ext cx="2507418" cy="400110"/>
          </a:xfrm>
          <a:prstGeom prst="rect">
            <a:avLst/>
          </a:prstGeom>
          <a:noFill/>
          <a:ln w="9525">
            <a:noFill/>
          </a:ln>
        </p:spPr>
        <p:txBody>
          <a:bodyPr wrap="none" anchor="t" anchorCtr="0">
            <a:spAutoFit/>
          </a:bodyPr>
          <a:lstStyle/>
          <a:p>
            <a:pPr algn="ctr"/>
            <a:r>
              <a:rPr lang="zh-CN" altLang="en-US" sz="2000" b="1" u="sng" dirty="0">
                <a:solidFill>
                  <a:srgbClr val="000000"/>
                </a:solidFill>
                <a:latin typeface="Arial" panose="020B0604020202020204" pitchFamily="34" charset="0"/>
                <a:ea typeface="宋体" panose="02010600030101010101" pitchFamily="2" charset="-122"/>
              </a:rPr>
              <a:t>应用案例及选题参考</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23553"/>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33</a:t>
            </a:fld>
            <a:endParaRPr lang="zh-CN" altLang="x-none" sz="1200" dirty="0">
              <a:latin typeface="Arial Black" panose="020B0A04020102020204" pitchFamily="34" charset="0"/>
            </a:endParaRPr>
          </a:p>
        </p:txBody>
      </p:sp>
      <p:sp>
        <p:nvSpPr>
          <p:cNvPr id="35842" name="日期占位符 23554"/>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23556" name="矩形 23555"/>
          <p:cNvSpPr/>
          <p:nvPr/>
        </p:nvSpPr>
        <p:spPr>
          <a:xfrm>
            <a:off x="1836557" y="2428140"/>
            <a:ext cx="5545137" cy="579438"/>
          </a:xfrm>
          <a:prstGeom prst="rect">
            <a:avLst/>
          </a:prstGeom>
          <a:noFill/>
          <a:ln w="9525">
            <a:noFill/>
          </a:ln>
        </p:spPr>
        <p:txBody>
          <a:bodyPr anchor="t" anchorCtr="0">
            <a:spAutoFit/>
          </a:bodyPr>
          <a:lstStyle/>
          <a:p>
            <a:r>
              <a:rPr lang="en-US" altLang="zh-CN" sz="3200" dirty="0">
                <a:latin typeface="隶书" panose="02010509060101010101" pitchFamily="49" charset="-122"/>
                <a:ea typeface="隶书" panose="02010509060101010101" pitchFamily="49" charset="-122"/>
              </a:rPr>
              <a:t>1 </a:t>
            </a:r>
            <a:r>
              <a:rPr lang="zh-CN" altLang="en-US" sz="3200" dirty="0">
                <a:latin typeface="隶书" panose="02010509060101010101" pitchFamily="49" charset="-122"/>
                <a:ea typeface="隶书" panose="02010509060101010101" pitchFamily="49" charset="-122"/>
              </a:rPr>
              <a:t>一维数据的数字特征</a:t>
            </a:r>
          </a:p>
        </p:txBody>
      </p:sp>
      <p:sp>
        <p:nvSpPr>
          <p:cNvPr id="23557" name="矩形 23556"/>
          <p:cNvSpPr/>
          <p:nvPr/>
        </p:nvSpPr>
        <p:spPr>
          <a:xfrm>
            <a:off x="1836557" y="3213953"/>
            <a:ext cx="5545137" cy="579437"/>
          </a:xfrm>
          <a:prstGeom prst="rect">
            <a:avLst/>
          </a:prstGeom>
          <a:noFill/>
          <a:ln w="9525">
            <a:noFill/>
          </a:ln>
        </p:spPr>
        <p:txBody>
          <a:bodyPr anchor="t" anchorCtr="0">
            <a:spAutoFit/>
          </a:bodyPr>
          <a:lstStyle/>
          <a:p>
            <a:r>
              <a:rPr lang="en-US" altLang="zh-CN" sz="3200" dirty="0">
                <a:latin typeface="隶书" panose="02010509060101010101" pitchFamily="49" charset="-122"/>
                <a:ea typeface="隶书" panose="02010509060101010101" pitchFamily="49" charset="-122"/>
              </a:rPr>
              <a:t>2 </a:t>
            </a:r>
            <a:r>
              <a:rPr lang="zh-CN" altLang="en-US" sz="3200" dirty="0">
                <a:latin typeface="隶书" panose="02010509060101010101" pitchFamily="49" charset="-122"/>
                <a:ea typeface="隶书" panose="02010509060101010101" pitchFamily="49" charset="-122"/>
              </a:rPr>
              <a:t>数据的分布</a:t>
            </a:r>
          </a:p>
        </p:txBody>
      </p:sp>
      <p:sp>
        <p:nvSpPr>
          <p:cNvPr id="23558" name="文本框 23557"/>
          <p:cNvSpPr txBox="1"/>
          <p:nvPr/>
        </p:nvSpPr>
        <p:spPr>
          <a:xfrm>
            <a:off x="1115616" y="753472"/>
            <a:ext cx="5329238" cy="519113"/>
          </a:xfrm>
          <a:prstGeom prst="rect">
            <a:avLst/>
          </a:prstGeom>
          <a:noFill/>
          <a:ln w="9525">
            <a:noFill/>
          </a:ln>
        </p:spPr>
        <p:txBody>
          <a:bodyPr anchor="t" anchorCtr="0">
            <a:spAutoFit/>
          </a:bodyPr>
          <a:lstStyle/>
          <a:p>
            <a:r>
              <a:rPr lang="en-US" altLang="zh-CN" sz="2800" b="1">
                <a:latin typeface="Times New Roman" panose="02020603050405020304" pitchFamily="18" charset="0"/>
                <a:ea typeface="宋体" panose="02010600030101010101" pitchFamily="2" charset="-122"/>
              </a:rPr>
              <a:t>  </a:t>
            </a:r>
            <a:endParaRPr lang="en-US" altLang="zh-CN" sz="3200" b="1">
              <a:latin typeface="Times New Roman" panose="02020603050405020304" pitchFamily="18" charset="0"/>
              <a:ea typeface="宋体" panose="02010600030101010101" pitchFamily="2" charset="-122"/>
            </a:endParaRPr>
          </a:p>
        </p:txBody>
      </p:sp>
      <p:sp>
        <p:nvSpPr>
          <p:cNvPr id="23559" name="矩形 23558"/>
          <p:cNvSpPr/>
          <p:nvPr/>
        </p:nvSpPr>
        <p:spPr>
          <a:xfrm>
            <a:off x="1836557" y="3928328"/>
            <a:ext cx="5761037" cy="1077912"/>
          </a:xfrm>
          <a:prstGeom prst="rect">
            <a:avLst/>
          </a:prstGeom>
          <a:noFill/>
          <a:ln w="9525">
            <a:noFill/>
          </a:ln>
        </p:spPr>
        <p:txBody>
          <a:bodyPr anchor="t" anchorCtr="0">
            <a:spAutoFit/>
          </a:bodyPr>
          <a:lstStyle/>
          <a:p>
            <a:r>
              <a:rPr lang="en-US" altLang="zh-CN" sz="3200" dirty="0">
                <a:latin typeface="隶书" panose="02010509060101010101" pitchFamily="49" charset="-122"/>
                <a:ea typeface="隶书" panose="02010509060101010101" pitchFamily="49" charset="-122"/>
              </a:rPr>
              <a:t>3 </a:t>
            </a:r>
            <a:r>
              <a:rPr lang="zh-CN" altLang="en-US" sz="3200" dirty="0">
                <a:latin typeface="隶书" panose="02010509060101010101" pitchFamily="49" charset="-122"/>
                <a:ea typeface="隶书" panose="02010509060101010101" pitchFamily="49" charset="-122"/>
              </a:rPr>
              <a:t>多维数据的数字特征及相关分布</a:t>
            </a:r>
          </a:p>
        </p:txBody>
      </p:sp>
      <p:sp>
        <p:nvSpPr>
          <p:cNvPr id="35847" name="标题 23559"/>
          <p:cNvSpPr>
            <a:spLocks noGrp="1"/>
          </p:cNvSpPr>
          <p:nvPr>
            <p:ph type="title" idx="4294967295"/>
          </p:nvPr>
        </p:nvSpPr>
        <p:spPr>
          <a:xfrm>
            <a:off x="1038886" y="428625"/>
            <a:ext cx="6481763" cy="692150"/>
          </a:xfrm>
        </p:spPr>
        <p:txBody>
          <a:bodyPr anchor="ctr" anchorCtr="0"/>
          <a:lstStyle/>
          <a:p>
            <a:pPr eaLnBrk="1" hangingPunct="1"/>
            <a:r>
              <a:rPr lang="zh-CN" altLang="en-US" sz="4000" b="1" dirty="0"/>
              <a:t>医学数据描述性分析</a:t>
            </a:r>
          </a:p>
        </p:txBody>
      </p:sp>
      <p:sp>
        <p:nvSpPr>
          <p:cNvPr id="35848" name="文本框 23560"/>
          <p:cNvSpPr txBox="1"/>
          <p:nvPr/>
        </p:nvSpPr>
        <p:spPr>
          <a:xfrm>
            <a:off x="1475656" y="1495509"/>
            <a:ext cx="6481762" cy="692150"/>
          </a:xfrm>
          <a:prstGeom prst="rect">
            <a:avLst/>
          </a:prstGeom>
          <a:noFill/>
          <a:ln w="9525">
            <a:noFill/>
          </a:ln>
        </p:spPr>
        <p:txBody>
          <a:bodyPr anchor="ctr" anchorCtr="0"/>
          <a:lstStyle/>
          <a:p>
            <a:r>
              <a:rPr lang="zh-CN" altLang="en-US" sz="3600" dirty="0">
                <a:latin typeface="Arial" panose="020B0604020202020204" pitchFamily="34" charset="0"/>
                <a:ea typeface="宋体" panose="02010600030101010101" pitchFamily="2" charset="-122"/>
              </a:rPr>
              <a:t>一维数据的数字特征</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558"/>
                                        </p:tgtEl>
                                        <p:attrNameLst>
                                          <p:attrName>style.visibility</p:attrName>
                                        </p:attrNameLst>
                                      </p:cBhvr>
                                      <p:to>
                                        <p:strVal val="visible"/>
                                      </p:to>
                                    </p:set>
                                    <p:animEffect transition="in" filter="blinds(horizontal)">
                                      <p:cBhvr>
                                        <p:cTn id="7" dur="500"/>
                                        <p:tgtEl>
                                          <p:spTgt spid="235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556">
                                            <p:txEl>
                                              <p:pRg st="0" end="0"/>
                                            </p:txEl>
                                          </p:spTgt>
                                        </p:tgtEl>
                                        <p:attrNameLst>
                                          <p:attrName>style.visibility</p:attrName>
                                        </p:attrNameLst>
                                      </p:cBhvr>
                                      <p:to>
                                        <p:strVal val="visible"/>
                                      </p:to>
                                    </p:set>
                                    <p:animEffect transition="in" filter="fade">
                                      <p:cBhvr>
                                        <p:cTn id="12" dur="2000"/>
                                        <p:tgtEl>
                                          <p:spTgt spid="2355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557">
                                            <p:txEl>
                                              <p:pRg st="0" end="0"/>
                                            </p:txEl>
                                          </p:spTgt>
                                        </p:tgtEl>
                                        <p:attrNameLst>
                                          <p:attrName>style.visibility</p:attrName>
                                        </p:attrNameLst>
                                      </p:cBhvr>
                                      <p:to>
                                        <p:strVal val="visible"/>
                                      </p:to>
                                    </p:set>
                                    <p:animEffect transition="in" filter="fade">
                                      <p:cBhvr>
                                        <p:cTn id="17" dur="2000"/>
                                        <p:tgtEl>
                                          <p:spTgt spid="2355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559"/>
                                        </p:tgtEl>
                                        <p:attrNameLst>
                                          <p:attrName>style.visibility</p:attrName>
                                        </p:attrNameLst>
                                      </p:cBhvr>
                                      <p:to>
                                        <p:strVal val="visible"/>
                                      </p:to>
                                    </p:set>
                                    <p:animEffect transition="in" filter="fade">
                                      <p:cBhvr>
                                        <p:cTn id="22" dur="2000"/>
                                        <p:tgtEl>
                                          <p:spTgt spid="23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8" grpId="0" animBg="1"/>
      <p:bldP spid="2355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灯片编号占位符 24577"/>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34</a:t>
            </a:fld>
            <a:endParaRPr lang="zh-CN" altLang="x-none" sz="1200" dirty="0">
              <a:latin typeface="Arial Black" panose="020B0A04020102020204" pitchFamily="34" charset="0"/>
            </a:endParaRPr>
          </a:p>
        </p:txBody>
      </p:sp>
      <p:sp>
        <p:nvSpPr>
          <p:cNvPr id="36866" name="日期占位符 24578"/>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24580" name="矩形 24579"/>
          <p:cNvSpPr/>
          <p:nvPr/>
        </p:nvSpPr>
        <p:spPr>
          <a:xfrm>
            <a:off x="1214438" y="1143000"/>
            <a:ext cx="1714500" cy="523875"/>
          </a:xfrm>
          <a:prstGeom prst="rect">
            <a:avLst/>
          </a:prstGeom>
          <a:noFill/>
          <a:ln w="9525">
            <a:noFill/>
          </a:ln>
        </p:spPr>
        <p:txBody>
          <a:bodyPr anchor="ctr" anchorCtr="0">
            <a:spAutoFit/>
          </a:bodyPr>
          <a:lstStyle/>
          <a:p>
            <a:r>
              <a:rPr lang="zh-CN" altLang="en-US" sz="2800" b="1">
                <a:solidFill>
                  <a:srgbClr val="0000FF"/>
                </a:solidFill>
                <a:latin typeface="宋体" panose="02010600030101010101" pitchFamily="2" charset="-122"/>
                <a:ea typeface="宋体" panose="02010600030101010101" pitchFamily="2" charset="-122"/>
              </a:rPr>
              <a:t>数字特征</a:t>
            </a:r>
            <a:r>
              <a:rPr lang="zh-CN" altLang="en-US" sz="2800">
                <a:solidFill>
                  <a:srgbClr val="0000FF"/>
                </a:solidFill>
                <a:latin typeface="Arial" panose="020B0604020202020204" pitchFamily="34" charset="0"/>
                <a:ea typeface="隶书" panose="02010509060101010101" pitchFamily="49" charset="-122"/>
              </a:rPr>
              <a:t> </a:t>
            </a:r>
          </a:p>
        </p:txBody>
      </p:sp>
      <p:pic>
        <p:nvPicPr>
          <p:cNvPr id="36868" name="图片 24580" descr="2128673961599701461402.png"/>
          <p:cNvPicPr>
            <a:picLocks noChangeAspect="1"/>
          </p:cNvPicPr>
          <p:nvPr/>
        </p:nvPicPr>
        <p:blipFill>
          <a:blip r:embed="rId2"/>
          <a:stretch>
            <a:fillRect/>
          </a:stretch>
        </p:blipFill>
        <p:spPr>
          <a:xfrm>
            <a:off x="285750" y="1714500"/>
            <a:ext cx="8072438" cy="1871663"/>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80"/>
                                        </p:tgtEl>
                                        <p:attrNameLst>
                                          <p:attrName>style.visibility</p:attrName>
                                        </p:attrNameLst>
                                      </p:cBhvr>
                                      <p:to>
                                        <p:strVal val="visible"/>
                                      </p:to>
                                    </p:set>
                                    <p:animEffect transition="in" filter="blinds(horizontal)">
                                      <p:cBhvr>
                                        <p:cTn id="7"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25601"/>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35</a:t>
            </a:fld>
            <a:endParaRPr lang="zh-CN" altLang="x-none" sz="1200" dirty="0">
              <a:latin typeface="Arial Black" panose="020B0A04020102020204" pitchFamily="34" charset="0"/>
            </a:endParaRPr>
          </a:p>
        </p:txBody>
      </p:sp>
      <p:sp>
        <p:nvSpPr>
          <p:cNvPr id="37890" name="日期占位符 25602"/>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37891" name="矩形 25603"/>
          <p:cNvSpPr/>
          <p:nvPr/>
        </p:nvSpPr>
        <p:spPr>
          <a:xfrm>
            <a:off x="0" y="0"/>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sp>
        <p:nvSpPr>
          <p:cNvPr id="37892" name="矩形 25604"/>
          <p:cNvSpPr/>
          <p:nvPr/>
        </p:nvSpPr>
        <p:spPr>
          <a:xfrm>
            <a:off x="0" y="0"/>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sp>
        <p:nvSpPr>
          <p:cNvPr id="25606" name="矩形 25605"/>
          <p:cNvSpPr/>
          <p:nvPr/>
        </p:nvSpPr>
        <p:spPr>
          <a:xfrm>
            <a:off x="827088" y="4221163"/>
            <a:ext cx="3276600" cy="369887"/>
          </a:xfrm>
          <a:prstGeom prst="rect">
            <a:avLst/>
          </a:prstGeom>
          <a:noFill/>
          <a:ln w="9525">
            <a:noFill/>
          </a:ln>
        </p:spPr>
        <p:txBody>
          <a:bodyPr anchor="t" anchorCtr="0">
            <a:spAutoFit/>
          </a:bodyPr>
          <a:lstStyle/>
          <a:p>
            <a:r>
              <a:rPr lang="en-US" altLang="zh-CN" b="1">
                <a:latin typeface="Arial" panose="020B0604020202020204" pitchFamily="34" charset="0"/>
                <a:ea typeface="宋体" panose="02010600030101010101" pitchFamily="2" charset="-122"/>
              </a:rPr>
              <a:t>1. </a:t>
            </a:r>
            <a:r>
              <a:rPr lang="zh-CN" altLang="en-US" b="1">
                <a:latin typeface="Times New Roman" panose="02020603050405020304" pitchFamily="18" charset="0"/>
                <a:ea typeface="宋体" panose="02010600030101010101" pitchFamily="2" charset="-122"/>
              </a:rPr>
              <a:t>均值</a:t>
            </a:r>
            <a:r>
              <a:rPr lang="zh-CN" altLang="en-US" b="1">
                <a:latin typeface="Arial" panose="020B0604020202020204" pitchFamily="34" charset="0"/>
                <a:ea typeface="宋体" panose="02010600030101010101" pitchFamily="2" charset="-122"/>
              </a:rPr>
              <a:t>（</a:t>
            </a:r>
            <a:r>
              <a:rPr lang="en-US" altLang="zh-CN" b="1">
                <a:latin typeface="Arial" panose="020B0604020202020204" pitchFamily="34" charset="0"/>
                <a:ea typeface="宋体" panose="02010600030101010101" pitchFamily="2" charset="-122"/>
              </a:rPr>
              <a:t>mean</a:t>
            </a:r>
            <a:r>
              <a:rPr lang="zh-CN" altLang="en-US" b="1">
                <a:latin typeface="Arial" panose="020B0604020202020204" pitchFamily="34" charset="0"/>
                <a:ea typeface="宋体" panose="02010600030101010101" pitchFamily="2" charset="-122"/>
              </a:rPr>
              <a:t>）</a:t>
            </a:r>
            <a:r>
              <a:rPr lang="zh-CN" altLang="en-US">
                <a:latin typeface="Arial" panose="020B0604020202020204" pitchFamily="34" charset="0"/>
                <a:ea typeface="宋体" panose="02010600030101010101" pitchFamily="2" charset="-122"/>
              </a:rPr>
              <a:t> </a:t>
            </a:r>
          </a:p>
        </p:txBody>
      </p:sp>
      <p:pic>
        <p:nvPicPr>
          <p:cNvPr id="25607" name="图片 25606" descr="7878239361599701461412.wmf"/>
          <p:cNvPicPr>
            <a:picLocks noChangeAspect="1"/>
          </p:cNvPicPr>
          <p:nvPr/>
        </p:nvPicPr>
        <p:blipFill>
          <a:blip r:embed="rId3"/>
          <a:stretch>
            <a:fillRect/>
          </a:stretch>
        </p:blipFill>
        <p:spPr>
          <a:xfrm>
            <a:off x="1357313" y="4857750"/>
            <a:ext cx="1857375" cy="909638"/>
          </a:xfrm>
          <a:prstGeom prst="rect">
            <a:avLst/>
          </a:prstGeom>
          <a:noFill/>
          <a:ln w="9525">
            <a:noFill/>
          </a:ln>
        </p:spPr>
      </p:pic>
      <p:sp>
        <p:nvSpPr>
          <p:cNvPr id="37895" name="矩形 25607"/>
          <p:cNvSpPr/>
          <p:nvPr/>
        </p:nvSpPr>
        <p:spPr>
          <a:xfrm>
            <a:off x="0" y="0"/>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sp>
        <p:nvSpPr>
          <p:cNvPr id="37896" name="矩形 25608"/>
          <p:cNvSpPr/>
          <p:nvPr/>
        </p:nvSpPr>
        <p:spPr>
          <a:xfrm>
            <a:off x="900113" y="1412875"/>
            <a:ext cx="3240087" cy="396875"/>
          </a:xfrm>
          <a:prstGeom prst="rect">
            <a:avLst/>
          </a:prstGeom>
          <a:noFill/>
          <a:ln w="9525">
            <a:noFill/>
          </a:ln>
        </p:spPr>
        <p:txBody>
          <a:bodyPr anchor="ctr" anchorCtr="0">
            <a:spAutoFit/>
          </a:bodyPr>
          <a:lstStyle/>
          <a:p>
            <a:r>
              <a:rPr lang="en-US" altLang="zh-CN" sz="2000">
                <a:latin typeface="Arial" panose="020B0604020202020204" pitchFamily="34" charset="0"/>
                <a:ea typeface="宋体" panose="02010600030101010101" pitchFamily="2" charset="-122"/>
              </a:rPr>
              <a:t>    </a:t>
            </a:r>
            <a:r>
              <a:rPr lang="zh-CN" altLang="en-US" sz="2000" b="1">
                <a:solidFill>
                  <a:srgbClr val="000000"/>
                </a:solidFill>
                <a:latin typeface="Arial" panose="020B0604020202020204" pitchFamily="34" charset="0"/>
                <a:ea typeface="宋体" panose="02010600030101010101" pitchFamily="2" charset="-122"/>
              </a:rPr>
              <a:t>来自总体</a:t>
            </a:r>
            <a:r>
              <a:rPr lang="en-US" altLang="zh-CN" sz="2000" b="1">
                <a:solidFill>
                  <a:srgbClr val="000000"/>
                </a:solidFill>
                <a:latin typeface="Arial" panose="020B0604020202020204" pitchFamily="34" charset="0"/>
                <a:ea typeface="宋体" panose="02010600030101010101" pitchFamily="2" charset="-122"/>
              </a:rPr>
              <a:t>X</a:t>
            </a:r>
            <a:r>
              <a:rPr lang="zh-CN" altLang="en-US" sz="2000" b="1">
                <a:solidFill>
                  <a:srgbClr val="000000"/>
                </a:solidFill>
                <a:latin typeface="Arial" panose="020B0604020202020204" pitchFamily="34" charset="0"/>
                <a:ea typeface="宋体" panose="02010600030101010101" pitchFamily="2" charset="-122"/>
              </a:rPr>
              <a:t>的</a:t>
            </a:r>
            <a:r>
              <a:rPr lang="en-US" altLang="zh-CN" sz="2000" b="1">
                <a:solidFill>
                  <a:srgbClr val="000000"/>
                </a:solidFill>
                <a:latin typeface="Arial" panose="020B0604020202020204" pitchFamily="34" charset="0"/>
                <a:ea typeface="宋体" panose="02010600030101010101" pitchFamily="2" charset="-122"/>
              </a:rPr>
              <a:t>n</a:t>
            </a:r>
            <a:r>
              <a:rPr lang="zh-CN" altLang="en-US" sz="2000" b="1">
                <a:solidFill>
                  <a:srgbClr val="000000"/>
                </a:solidFill>
                <a:latin typeface="Arial" panose="020B0604020202020204" pitchFamily="34" charset="0"/>
                <a:ea typeface="宋体" panose="02010600030101010101" pitchFamily="2" charset="-122"/>
              </a:rPr>
              <a:t>个数据：</a:t>
            </a:r>
          </a:p>
        </p:txBody>
      </p:sp>
      <p:grpSp>
        <p:nvGrpSpPr>
          <p:cNvPr id="37897" name="组合 25609"/>
          <p:cNvGrpSpPr/>
          <p:nvPr/>
        </p:nvGrpSpPr>
        <p:grpSpPr>
          <a:xfrm>
            <a:off x="3851275" y="1412875"/>
            <a:ext cx="4464050" cy="396875"/>
            <a:chOff x="2426" y="890"/>
            <a:chExt cx="2812" cy="250"/>
          </a:xfrm>
        </p:grpSpPr>
        <p:pic>
          <p:nvPicPr>
            <p:cNvPr id="37898" name="图片 25610" descr="6159256711599701461412.wmf"/>
            <p:cNvPicPr>
              <a:picLocks noChangeAspect="1"/>
            </p:cNvPicPr>
            <p:nvPr/>
          </p:nvPicPr>
          <p:blipFill>
            <a:blip r:embed="rId4"/>
            <a:stretch>
              <a:fillRect/>
            </a:stretch>
          </p:blipFill>
          <p:spPr>
            <a:xfrm>
              <a:off x="2426" y="890"/>
              <a:ext cx="816" cy="245"/>
            </a:xfrm>
            <a:prstGeom prst="rect">
              <a:avLst/>
            </a:prstGeom>
            <a:noFill/>
            <a:ln w="9525">
              <a:noFill/>
            </a:ln>
          </p:spPr>
        </p:pic>
        <p:sp>
          <p:nvSpPr>
            <p:cNvPr id="37899" name="矩形 25611"/>
            <p:cNvSpPr/>
            <p:nvPr/>
          </p:nvSpPr>
          <p:spPr>
            <a:xfrm>
              <a:off x="3242" y="890"/>
              <a:ext cx="1996" cy="250"/>
            </a:xfrm>
            <a:prstGeom prst="rect">
              <a:avLst/>
            </a:prstGeom>
            <a:noFill/>
            <a:ln w="9525">
              <a:noFill/>
            </a:ln>
          </p:spPr>
          <p:txBody>
            <a:bodyPr anchor="ctr" anchorCtr="0">
              <a:spAutoFit/>
            </a:bodyPr>
            <a:lstStyle/>
            <a:p>
              <a:r>
                <a:rPr lang="en-US" altLang="zh-CN" sz="2000" b="1">
                  <a:solidFill>
                    <a:srgbClr val="000000"/>
                  </a:solidFill>
                  <a:latin typeface="Times New Roman" panose="02020603050405020304" pitchFamily="18" charset="0"/>
                  <a:ea typeface="宋体" panose="02010600030101010101" pitchFamily="2" charset="-122"/>
                </a:rPr>
                <a:t>—</a:t>
              </a:r>
              <a:r>
                <a:rPr lang="zh-CN" altLang="en-US" sz="2000" b="1">
                  <a:solidFill>
                    <a:srgbClr val="000000"/>
                  </a:solidFill>
                  <a:latin typeface="Times New Roman" panose="02020603050405020304" pitchFamily="18" charset="0"/>
                  <a:ea typeface="宋体" panose="02010600030101010101" pitchFamily="2" charset="-122"/>
                </a:rPr>
                <a:t>样本观测值</a:t>
              </a:r>
              <a:r>
                <a:rPr lang="zh-CN" altLang="en-US" sz="2000" b="1">
                  <a:solidFill>
                    <a:srgbClr val="000000"/>
                  </a:solidFill>
                  <a:latin typeface="宋体" panose="02010600030101010101" pitchFamily="2" charset="-122"/>
                  <a:ea typeface="宋体" panose="02010600030101010101" pitchFamily="2" charset="-122"/>
                </a:rPr>
                <a:t>，</a:t>
              </a:r>
              <a:r>
                <a:rPr lang="en-US" altLang="zh-CN" sz="2000" b="1">
                  <a:solidFill>
                    <a:srgbClr val="000000"/>
                  </a:solidFill>
                  <a:latin typeface="宋体" panose="02010600030101010101" pitchFamily="2" charset="-122"/>
                  <a:ea typeface="宋体" panose="02010600030101010101" pitchFamily="2" charset="-122"/>
                </a:rPr>
                <a:t>n</a:t>
              </a:r>
              <a:r>
                <a:rPr lang="en-US" altLang="zh-CN" sz="2000" b="1">
                  <a:solidFill>
                    <a:srgbClr val="000000"/>
                  </a:solidFill>
                  <a:latin typeface="Arial" panose="020B0604020202020204" pitchFamily="34" charset="0"/>
                  <a:ea typeface="宋体" panose="02010600030101010101" pitchFamily="2" charset="-122"/>
                </a:rPr>
                <a:t>—</a:t>
              </a:r>
              <a:r>
                <a:rPr lang="zh-CN" altLang="en-US" sz="2000" b="1">
                  <a:solidFill>
                    <a:srgbClr val="000000"/>
                  </a:solidFill>
                  <a:latin typeface="宋体" panose="02010600030101010101" pitchFamily="2" charset="-122"/>
                  <a:ea typeface="宋体" panose="02010600030101010101" pitchFamily="2" charset="-122"/>
                </a:rPr>
                <a:t>容量</a:t>
              </a:r>
              <a:endParaRPr lang="zh-CN" altLang="en-US" sz="2000" b="1">
                <a:solidFill>
                  <a:srgbClr val="000000"/>
                </a:solidFill>
                <a:latin typeface="Times New Roman" panose="02020603050405020304" pitchFamily="18" charset="0"/>
                <a:ea typeface="宋体" panose="02010600030101010101" pitchFamily="2" charset="-122"/>
              </a:endParaRPr>
            </a:p>
          </p:txBody>
        </p:sp>
      </p:grpSp>
      <p:grpSp>
        <p:nvGrpSpPr>
          <p:cNvPr id="37900" name="组合 25612"/>
          <p:cNvGrpSpPr/>
          <p:nvPr/>
        </p:nvGrpSpPr>
        <p:grpSpPr>
          <a:xfrm>
            <a:off x="1547813" y="2349500"/>
            <a:ext cx="1944687" cy="863600"/>
            <a:chOff x="975" y="1480"/>
            <a:chExt cx="1225" cy="544"/>
          </a:xfrm>
        </p:grpSpPr>
        <p:grpSp>
          <p:nvGrpSpPr>
            <p:cNvPr id="37901" name="组合 25613"/>
            <p:cNvGrpSpPr/>
            <p:nvPr/>
          </p:nvGrpSpPr>
          <p:grpSpPr>
            <a:xfrm>
              <a:off x="1051" y="1480"/>
              <a:ext cx="1002" cy="124"/>
              <a:chOff x="1051" y="1480"/>
              <a:chExt cx="1002" cy="124"/>
            </a:xfrm>
          </p:grpSpPr>
          <p:sp>
            <p:nvSpPr>
              <p:cNvPr id="37902" name="任意多边形 25614"/>
              <p:cNvSpPr/>
              <p:nvPr/>
            </p:nvSpPr>
            <p:spPr>
              <a:xfrm>
                <a:off x="1142" y="1506"/>
                <a:ext cx="19" cy="80"/>
              </a:xfrm>
              <a:custGeom>
                <a:avLst/>
                <a:gdLst/>
                <a:ahLst/>
                <a:cxnLst>
                  <a:cxn ang="0">
                    <a:pos x="24" y="2"/>
                  </a:cxn>
                  <a:cxn ang="0">
                    <a:pos x="16" y="0"/>
                  </a:cxn>
                  <a:cxn ang="0">
                    <a:pos x="8" y="0"/>
                  </a:cxn>
                  <a:cxn ang="0">
                    <a:pos x="2" y="1"/>
                  </a:cxn>
                  <a:cxn ang="0">
                    <a:pos x="1" y="9"/>
                  </a:cxn>
                  <a:cxn ang="0">
                    <a:pos x="1" y="14"/>
                  </a:cxn>
                  <a:cxn ang="0">
                    <a:pos x="4" y="22"/>
                  </a:cxn>
                  <a:cxn ang="0">
                    <a:pos x="7" y="22"/>
                  </a:cxn>
                  <a:cxn ang="0">
                    <a:pos x="2" y="31"/>
                  </a:cxn>
                  <a:cxn ang="0">
                    <a:pos x="0" y="44"/>
                  </a:cxn>
                  <a:cxn ang="0">
                    <a:pos x="0" y="57"/>
                  </a:cxn>
                  <a:cxn ang="0">
                    <a:pos x="1" y="72"/>
                  </a:cxn>
                  <a:cxn ang="0">
                    <a:pos x="2" y="87"/>
                  </a:cxn>
                  <a:cxn ang="0">
                    <a:pos x="7" y="88"/>
                  </a:cxn>
                  <a:cxn ang="0">
                    <a:pos x="7" y="92"/>
                  </a:cxn>
                  <a:cxn ang="0">
                    <a:pos x="10" y="94"/>
                  </a:cxn>
                  <a:cxn ang="0">
                    <a:pos x="10" y="110"/>
                  </a:cxn>
                  <a:cxn ang="0">
                    <a:pos x="12" y="112"/>
                  </a:cxn>
                  <a:cxn ang="0">
                    <a:pos x="12" y="141"/>
                  </a:cxn>
                  <a:cxn ang="0">
                    <a:pos x="12" y="158"/>
                  </a:cxn>
                  <a:cxn ang="0">
                    <a:pos x="8" y="178"/>
                  </a:cxn>
                  <a:cxn ang="0">
                    <a:pos x="7" y="204"/>
                  </a:cxn>
                  <a:cxn ang="0">
                    <a:pos x="11" y="206"/>
                  </a:cxn>
                  <a:cxn ang="0">
                    <a:pos x="11" y="209"/>
                  </a:cxn>
                  <a:cxn ang="0">
                    <a:pos x="17" y="209"/>
                  </a:cxn>
                  <a:cxn ang="0">
                    <a:pos x="18" y="208"/>
                  </a:cxn>
                  <a:cxn ang="0">
                    <a:pos x="21" y="208"/>
                  </a:cxn>
                  <a:cxn ang="0">
                    <a:pos x="21" y="209"/>
                  </a:cxn>
                  <a:cxn ang="0">
                    <a:pos x="25" y="209"/>
                  </a:cxn>
                  <a:cxn ang="0">
                    <a:pos x="35" y="208"/>
                  </a:cxn>
                  <a:cxn ang="0">
                    <a:pos x="35" y="206"/>
                  </a:cxn>
                  <a:cxn ang="0">
                    <a:pos x="26" y="202"/>
                  </a:cxn>
                  <a:cxn ang="0">
                    <a:pos x="26" y="198"/>
                  </a:cxn>
                  <a:cxn ang="0">
                    <a:pos x="35" y="196"/>
                  </a:cxn>
                  <a:cxn ang="0">
                    <a:pos x="35" y="194"/>
                  </a:cxn>
                  <a:cxn ang="0">
                    <a:pos x="29" y="190"/>
                  </a:cxn>
                  <a:cxn ang="0">
                    <a:pos x="29" y="161"/>
                  </a:cxn>
                  <a:cxn ang="0">
                    <a:pos x="30" y="135"/>
                  </a:cxn>
                  <a:cxn ang="0">
                    <a:pos x="30" y="109"/>
                  </a:cxn>
                  <a:cxn ang="0">
                    <a:pos x="30" y="94"/>
                  </a:cxn>
                  <a:cxn ang="0">
                    <a:pos x="30" y="90"/>
                  </a:cxn>
                  <a:cxn ang="0">
                    <a:pos x="30" y="69"/>
                  </a:cxn>
                  <a:cxn ang="0">
                    <a:pos x="37" y="64"/>
                  </a:cxn>
                  <a:cxn ang="0">
                    <a:pos x="37" y="62"/>
                  </a:cxn>
                  <a:cxn ang="0">
                    <a:pos x="23" y="33"/>
                  </a:cxn>
                  <a:cxn ang="0">
                    <a:pos x="16" y="30"/>
                  </a:cxn>
                  <a:cxn ang="0">
                    <a:pos x="17" y="28"/>
                  </a:cxn>
                  <a:cxn ang="0">
                    <a:pos x="21" y="26"/>
                  </a:cxn>
                  <a:cxn ang="0">
                    <a:pos x="21" y="25"/>
                  </a:cxn>
                  <a:cxn ang="0">
                    <a:pos x="23" y="24"/>
                  </a:cxn>
                  <a:cxn ang="0">
                    <a:pos x="23" y="22"/>
                  </a:cxn>
                  <a:cxn ang="0">
                    <a:pos x="24" y="21"/>
                  </a:cxn>
                  <a:cxn ang="0">
                    <a:pos x="23" y="20"/>
                  </a:cxn>
                  <a:cxn ang="0">
                    <a:pos x="24" y="19"/>
                  </a:cxn>
                  <a:cxn ang="0">
                    <a:pos x="21" y="14"/>
                  </a:cxn>
                  <a:cxn ang="0">
                    <a:pos x="23" y="12"/>
                  </a:cxn>
                  <a:cxn ang="0">
                    <a:pos x="21" y="9"/>
                  </a:cxn>
                  <a:cxn ang="0">
                    <a:pos x="24" y="7"/>
                  </a:cxn>
                  <a:cxn ang="0">
                    <a:pos x="24" y="2"/>
                  </a:cxn>
                </a:cxnLst>
                <a:rect l="0" t="0" r="0" b="0"/>
                <a:pathLst>
                  <a:path w="38" h="210">
                    <a:moveTo>
                      <a:pt x="24" y="2"/>
                    </a:moveTo>
                    <a:lnTo>
                      <a:pt x="16" y="0"/>
                    </a:lnTo>
                    <a:lnTo>
                      <a:pt x="8" y="0"/>
                    </a:lnTo>
                    <a:lnTo>
                      <a:pt x="2" y="1"/>
                    </a:lnTo>
                    <a:lnTo>
                      <a:pt x="1" y="9"/>
                    </a:lnTo>
                    <a:lnTo>
                      <a:pt x="1" y="14"/>
                    </a:lnTo>
                    <a:lnTo>
                      <a:pt x="4" y="22"/>
                    </a:lnTo>
                    <a:lnTo>
                      <a:pt x="7" y="22"/>
                    </a:lnTo>
                    <a:lnTo>
                      <a:pt x="2" y="31"/>
                    </a:lnTo>
                    <a:lnTo>
                      <a:pt x="0" y="44"/>
                    </a:lnTo>
                    <a:lnTo>
                      <a:pt x="0" y="57"/>
                    </a:lnTo>
                    <a:lnTo>
                      <a:pt x="1" y="72"/>
                    </a:lnTo>
                    <a:lnTo>
                      <a:pt x="2" y="87"/>
                    </a:lnTo>
                    <a:lnTo>
                      <a:pt x="7" y="88"/>
                    </a:lnTo>
                    <a:lnTo>
                      <a:pt x="7" y="92"/>
                    </a:lnTo>
                    <a:lnTo>
                      <a:pt x="10" y="94"/>
                    </a:lnTo>
                    <a:lnTo>
                      <a:pt x="10" y="110"/>
                    </a:lnTo>
                    <a:lnTo>
                      <a:pt x="12" y="112"/>
                    </a:lnTo>
                    <a:lnTo>
                      <a:pt x="12" y="141"/>
                    </a:lnTo>
                    <a:lnTo>
                      <a:pt x="12" y="158"/>
                    </a:lnTo>
                    <a:lnTo>
                      <a:pt x="8" y="178"/>
                    </a:lnTo>
                    <a:lnTo>
                      <a:pt x="7" y="204"/>
                    </a:lnTo>
                    <a:lnTo>
                      <a:pt x="11" y="206"/>
                    </a:lnTo>
                    <a:lnTo>
                      <a:pt x="11" y="209"/>
                    </a:lnTo>
                    <a:lnTo>
                      <a:pt x="17" y="209"/>
                    </a:lnTo>
                    <a:lnTo>
                      <a:pt x="18" y="208"/>
                    </a:lnTo>
                    <a:lnTo>
                      <a:pt x="21" y="208"/>
                    </a:lnTo>
                    <a:lnTo>
                      <a:pt x="21" y="209"/>
                    </a:lnTo>
                    <a:lnTo>
                      <a:pt x="25" y="209"/>
                    </a:lnTo>
                    <a:lnTo>
                      <a:pt x="35" y="208"/>
                    </a:lnTo>
                    <a:lnTo>
                      <a:pt x="35" y="206"/>
                    </a:lnTo>
                    <a:lnTo>
                      <a:pt x="26" y="202"/>
                    </a:lnTo>
                    <a:lnTo>
                      <a:pt x="26" y="198"/>
                    </a:lnTo>
                    <a:lnTo>
                      <a:pt x="35" y="196"/>
                    </a:lnTo>
                    <a:lnTo>
                      <a:pt x="35" y="194"/>
                    </a:lnTo>
                    <a:lnTo>
                      <a:pt x="29" y="190"/>
                    </a:lnTo>
                    <a:lnTo>
                      <a:pt x="29" y="161"/>
                    </a:lnTo>
                    <a:lnTo>
                      <a:pt x="30" y="135"/>
                    </a:lnTo>
                    <a:lnTo>
                      <a:pt x="30" y="109"/>
                    </a:lnTo>
                    <a:lnTo>
                      <a:pt x="30" y="94"/>
                    </a:lnTo>
                    <a:lnTo>
                      <a:pt x="30" y="90"/>
                    </a:lnTo>
                    <a:lnTo>
                      <a:pt x="30" y="69"/>
                    </a:lnTo>
                    <a:lnTo>
                      <a:pt x="37" y="64"/>
                    </a:lnTo>
                    <a:lnTo>
                      <a:pt x="37" y="62"/>
                    </a:lnTo>
                    <a:lnTo>
                      <a:pt x="23" y="33"/>
                    </a:lnTo>
                    <a:lnTo>
                      <a:pt x="16" y="30"/>
                    </a:lnTo>
                    <a:lnTo>
                      <a:pt x="17" y="28"/>
                    </a:lnTo>
                    <a:lnTo>
                      <a:pt x="21" y="26"/>
                    </a:lnTo>
                    <a:lnTo>
                      <a:pt x="21" y="25"/>
                    </a:lnTo>
                    <a:lnTo>
                      <a:pt x="23" y="24"/>
                    </a:lnTo>
                    <a:lnTo>
                      <a:pt x="23" y="22"/>
                    </a:lnTo>
                    <a:lnTo>
                      <a:pt x="24" y="21"/>
                    </a:lnTo>
                    <a:lnTo>
                      <a:pt x="23" y="20"/>
                    </a:lnTo>
                    <a:lnTo>
                      <a:pt x="24" y="19"/>
                    </a:lnTo>
                    <a:lnTo>
                      <a:pt x="21" y="14"/>
                    </a:lnTo>
                    <a:lnTo>
                      <a:pt x="23" y="12"/>
                    </a:lnTo>
                    <a:lnTo>
                      <a:pt x="21" y="9"/>
                    </a:lnTo>
                    <a:lnTo>
                      <a:pt x="24" y="7"/>
                    </a:lnTo>
                    <a:lnTo>
                      <a:pt x="24" y="2"/>
                    </a:lnTo>
                  </a:path>
                </a:pathLst>
              </a:custGeom>
              <a:solidFill>
                <a:schemeClr val="hlink"/>
              </a:solidFill>
              <a:ln w="12700">
                <a:noFill/>
              </a:ln>
            </p:spPr>
            <p:txBody>
              <a:bodyPr/>
              <a:lstStyle/>
              <a:p>
                <a:endParaRPr lang="zh-CN" altLang="en-US"/>
              </a:p>
            </p:txBody>
          </p:sp>
          <p:sp>
            <p:nvSpPr>
              <p:cNvPr id="37903" name="任意多边形 25615"/>
              <p:cNvSpPr/>
              <p:nvPr/>
            </p:nvSpPr>
            <p:spPr>
              <a:xfrm>
                <a:off x="1051" y="1508"/>
                <a:ext cx="35" cy="92"/>
              </a:xfrm>
              <a:custGeom>
                <a:avLst/>
                <a:gdLst/>
                <a:ahLst/>
                <a:cxnLst>
                  <a:cxn ang="0">
                    <a:pos x="40" y="3"/>
                  </a:cxn>
                  <a:cxn ang="0">
                    <a:pos x="54" y="0"/>
                  </a:cxn>
                  <a:cxn ang="0">
                    <a:pos x="59" y="5"/>
                  </a:cxn>
                  <a:cxn ang="0">
                    <a:pos x="61" y="3"/>
                  </a:cxn>
                  <a:cxn ang="0">
                    <a:pos x="64" y="14"/>
                  </a:cxn>
                  <a:cxn ang="0">
                    <a:pos x="57" y="20"/>
                  </a:cxn>
                  <a:cxn ang="0">
                    <a:pos x="56" y="26"/>
                  </a:cxn>
                  <a:cxn ang="0">
                    <a:pos x="55" y="27"/>
                  </a:cxn>
                  <a:cxn ang="0">
                    <a:pos x="54" y="32"/>
                  </a:cxn>
                  <a:cxn ang="0">
                    <a:pos x="48" y="34"/>
                  </a:cxn>
                  <a:cxn ang="0">
                    <a:pos x="48" y="36"/>
                  </a:cxn>
                  <a:cxn ang="0">
                    <a:pos x="57" y="43"/>
                  </a:cxn>
                  <a:cxn ang="0">
                    <a:pos x="64" y="77"/>
                  </a:cxn>
                  <a:cxn ang="0">
                    <a:pos x="59" y="86"/>
                  </a:cxn>
                  <a:cxn ang="0">
                    <a:pos x="59" y="149"/>
                  </a:cxn>
                  <a:cxn ang="0">
                    <a:pos x="52" y="151"/>
                  </a:cxn>
                  <a:cxn ang="0">
                    <a:pos x="50" y="162"/>
                  </a:cxn>
                  <a:cxn ang="0">
                    <a:pos x="48" y="189"/>
                  </a:cxn>
                  <a:cxn ang="0">
                    <a:pos x="48" y="202"/>
                  </a:cxn>
                  <a:cxn ang="0">
                    <a:pos x="59" y="211"/>
                  </a:cxn>
                  <a:cxn ang="0">
                    <a:pos x="67" y="216"/>
                  </a:cxn>
                  <a:cxn ang="0">
                    <a:pos x="67" y="219"/>
                  </a:cxn>
                  <a:cxn ang="0">
                    <a:pos x="50" y="215"/>
                  </a:cxn>
                  <a:cxn ang="0">
                    <a:pos x="48" y="212"/>
                  </a:cxn>
                  <a:cxn ang="0">
                    <a:pos x="46" y="215"/>
                  </a:cxn>
                  <a:cxn ang="0">
                    <a:pos x="44" y="215"/>
                  </a:cxn>
                  <a:cxn ang="0">
                    <a:pos x="42" y="204"/>
                  </a:cxn>
                  <a:cxn ang="0">
                    <a:pos x="40" y="159"/>
                  </a:cxn>
                  <a:cxn ang="0">
                    <a:pos x="37" y="159"/>
                  </a:cxn>
                  <a:cxn ang="0">
                    <a:pos x="28" y="199"/>
                  </a:cxn>
                  <a:cxn ang="0">
                    <a:pos x="28" y="225"/>
                  </a:cxn>
                  <a:cxn ang="0">
                    <a:pos x="24" y="237"/>
                  </a:cxn>
                  <a:cxn ang="0">
                    <a:pos x="20" y="240"/>
                  </a:cxn>
                  <a:cxn ang="0">
                    <a:pos x="18" y="233"/>
                  </a:cxn>
                  <a:cxn ang="0">
                    <a:pos x="21" y="226"/>
                  </a:cxn>
                  <a:cxn ang="0">
                    <a:pos x="24" y="210"/>
                  </a:cxn>
                  <a:cxn ang="0">
                    <a:pos x="24" y="152"/>
                  </a:cxn>
                  <a:cxn ang="0">
                    <a:pos x="28" y="96"/>
                  </a:cxn>
                  <a:cxn ang="0">
                    <a:pos x="21" y="91"/>
                  </a:cxn>
                  <a:cxn ang="0">
                    <a:pos x="21" y="83"/>
                  </a:cxn>
                  <a:cxn ang="0">
                    <a:pos x="21" y="68"/>
                  </a:cxn>
                  <a:cxn ang="0">
                    <a:pos x="14" y="72"/>
                  </a:cxn>
                  <a:cxn ang="0">
                    <a:pos x="21" y="81"/>
                  </a:cxn>
                  <a:cxn ang="0">
                    <a:pos x="21" y="90"/>
                  </a:cxn>
                  <a:cxn ang="0">
                    <a:pos x="14" y="85"/>
                  </a:cxn>
                  <a:cxn ang="0">
                    <a:pos x="11" y="79"/>
                  </a:cxn>
                  <a:cxn ang="0">
                    <a:pos x="7" y="80"/>
                  </a:cxn>
                  <a:cxn ang="0">
                    <a:pos x="0" y="72"/>
                  </a:cxn>
                  <a:cxn ang="0">
                    <a:pos x="0" y="68"/>
                  </a:cxn>
                  <a:cxn ang="0">
                    <a:pos x="4" y="67"/>
                  </a:cxn>
                  <a:cxn ang="0">
                    <a:pos x="12" y="56"/>
                  </a:cxn>
                  <a:cxn ang="0">
                    <a:pos x="21" y="47"/>
                  </a:cxn>
                  <a:cxn ang="0">
                    <a:pos x="32" y="36"/>
                  </a:cxn>
                  <a:cxn ang="0">
                    <a:pos x="40" y="32"/>
                  </a:cxn>
                  <a:cxn ang="0">
                    <a:pos x="40" y="25"/>
                  </a:cxn>
                  <a:cxn ang="0">
                    <a:pos x="37" y="21"/>
                  </a:cxn>
                  <a:cxn ang="0">
                    <a:pos x="37" y="12"/>
                  </a:cxn>
                  <a:cxn ang="0">
                    <a:pos x="35" y="10"/>
                  </a:cxn>
                  <a:cxn ang="0">
                    <a:pos x="40" y="3"/>
                  </a:cxn>
                </a:cxnLst>
                <a:rect l="0" t="0" r="0" b="0"/>
                <a:pathLst>
                  <a:path w="68" h="241">
                    <a:moveTo>
                      <a:pt x="40" y="3"/>
                    </a:moveTo>
                    <a:lnTo>
                      <a:pt x="54" y="0"/>
                    </a:lnTo>
                    <a:lnTo>
                      <a:pt x="59" y="5"/>
                    </a:lnTo>
                    <a:lnTo>
                      <a:pt x="61" y="3"/>
                    </a:lnTo>
                    <a:lnTo>
                      <a:pt x="64" y="14"/>
                    </a:lnTo>
                    <a:lnTo>
                      <a:pt x="57" y="20"/>
                    </a:lnTo>
                    <a:lnTo>
                      <a:pt x="56" y="26"/>
                    </a:lnTo>
                    <a:lnTo>
                      <a:pt x="55" y="27"/>
                    </a:lnTo>
                    <a:lnTo>
                      <a:pt x="54" y="32"/>
                    </a:lnTo>
                    <a:lnTo>
                      <a:pt x="48" y="34"/>
                    </a:lnTo>
                    <a:lnTo>
                      <a:pt x="48" y="36"/>
                    </a:lnTo>
                    <a:lnTo>
                      <a:pt x="57" y="43"/>
                    </a:lnTo>
                    <a:lnTo>
                      <a:pt x="64" y="77"/>
                    </a:lnTo>
                    <a:lnTo>
                      <a:pt x="59" y="86"/>
                    </a:lnTo>
                    <a:lnTo>
                      <a:pt x="59" y="149"/>
                    </a:lnTo>
                    <a:lnTo>
                      <a:pt x="52" y="151"/>
                    </a:lnTo>
                    <a:lnTo>
                      <a:pt x="50" y="162"/>
                    </a:lnTo>
                    <a:lnTo>
                      <a:pt x="48" y="189"/>
                    </a:lnTo>
                    <a:lnTo>
                      <a:pt x="48" y="202"/>
                    </a:lnTo>
                    <a:lnTo>
                      <a:pt x="59" y="211"/>
                    </a:lnTo>
                    <a:lnTo>
                      <a:pt x="67" y="216"/>
                    </a:lnTo>
                    <a:lnTo>
                      <a:pt x="67" y="219"/>
                    </a:lnTo>
                    <a:lnTo>
                      <a:pt x="50" y="215"/>
                    </a:lnTo>
                    <a:lnTo>
                      <a:pt x="48" y="212"/>
                    </a:lnTo>
                    <a:lnTo>
                      <a:pt x="46" y="215"/>
                    </a:lnTo>
                    <a:lnTo>
                      <a:pt x="44" y="215"/>
                    </a:lnTo>
                    <a:lnTo>
                      <a:pt x="42" y="204"/>
                    </a:lnTo>
                    <a:lnTo>
                      <a:pt x="40" y="159"/>
                    </a:lnTo>
                    <a:lnTo>
                      <a:pt x="37" y="159"/>
                    </a:lnTo>
                    <a:lnTo>
                      <a:pt x="28" y="199"/>
                    </a:lnTo>
                    <a:lnTo>
                      <a:pt x="28" y="225"/>
                    </a:lnTo>
                    <a:lnTo>
                      <a:pt x="24" y="237"/>
                    </a:lnTo>
                    <a:lnTo>
                      <a:pt x="20" y="240"/>
                    </a:lnTo>
                    <a:lnTo>
                      <a:pt x="18" y="233"/>
                    </a:lnTo>
                    <a:lnTo>
                      <a:pt x="21" y="226"/>
                    </a:lnTo>
                    <a:lnTo>
                      <a:pt x="24" y="210"/>
                    </a:lnTo>
                    <a:lnTo>
                      <a:pt x="24" y="152"/>
                    </a:lnTo>
                    <a:lnTo>
                      <a:pt x="28" y="96"/>
                    </a:lnTo>
                    <a:lnTo>
                      <a:pt x="21" y="91"/>
                    </a:lnTo>
                    <a:lnTo>
                      <a:pt x="21" y="83"/>
                    </a:lnTo>
                    <a:lnTo>
                      <a:pt x="21" y="68"/>
                    </a:lnTo>
                    <a:lnTo>
                      <a:pt x="14" y="72"/>
                    </a:lnTo>
                    <a:lnTo>
                      <a:pt x="21" y="81"/>
                    </a:lnTo>
                    <a:lnTo>
                      <a:pt x="21" y="90"/>
                    </a:lnTo>
                    <a:lnTo>
                      <a:pt x="14" y="85"/>
                    </a:lnTo>
                    <a:lnTo>
                      <a:pt x="11" y="79"/>
                    </a:lnTo>
                    <a:lnTo>
                      <a:pt x="7" y="80"/>
                    </a:lnTo>
                    <a:lnTo>
                      <a:pt x="0" y="72"/>
                    </a:lnTo>
                    <a:lnTo>
                      <a:pt x="0" y="68"/>
                    </a:lnTo>
                    <a:lnTo>
                      <a:pt x="4" y="67"/>
                    </a:lnTo>
                    <a:lnTo>
                      <a:pt x="12" y="56"/>
                    </a:lnTo>
                    <a:lnTo>
                      <a:pt x="21" y="47"/>
                    </a:lnTo>
                    <a:lnTo>
                      <a:pt x="32" y="36"/>
                    </a:lnTo>
                    <a:lnTo>
                      <a:pt x="40" y="32"/>
                    </a:lnTo>
                    <a:lnTo>
                      <a:pt x="40" y="25"/>
                    </a:lnTo>
                    <a:lnTo>
                      <a:pt x="37" y="21"/>
                    </a:lnTo>
                    <a:lnTo>
                      <a:pt x="37" y="12"/>
                    </a:lnTo>
                    <a:lnTo>
                      <a:pt x="35" y="10"/>
                    </a:lnTo>
                    <a:lnTo>
                      <a:pt x="40" y="3"/>
                    </a:lnTo>
                  </a:path>
                </a:pathLst>
              </a:custGeom>
              <a:solidFill>
                <a:schemeClr val="hlink"/>
              </a:solidFill>
              <a:ln w="12700">
                <a:noFill/>
              </a:ln>
            </p:spPr>
            <p:txBody>
              <a:bodyPr/>
              <a:lstStyle/>
              <a:p>
                <a:endParaRPr lang="zh-CN" altLang="en-US"/>
              </a:p>
            </p:txBody>
          </p:sp>
          <p:sp>
            <p:nvSpPr>
              <p:cNvPr id="37904" name="任意多边形 25616"/>
              <p:cNvSpPr/>
              <p:nvPr/>
            </p:nvSpPr>
            <p:spPr>
              <a:xfrm>
                <a:off x="1201" y="1511"/>
                <a:ext cx="24" cy="66"/>
              </a:xfrm>
              <a:custGeom>
                <a:avLst/>
                <a:gdLst/>
                <a:ahLst/>
                <a:cxnLst>
                  <a:cxn ang="0">
                    <a:pos x="27" y="2"/>
                  </a:cxn>
                  <a:cxn ang="0">
                    <a:pos x="37" y="0"/>
                  </a:cxn>
                  <a:cxn ang="0">
                    <a:pos x="41" y="4"/>
                  </a:cxn>
                  <a:cxn ang="0">
                    <a:pos x="42" y="2"/>
                  </a:cxn>
                  <a:cxn ang="0">
                    <a:pos x="44" y="11"/>
                  </a:cxn>
                  <a:cxn ang="0">
                    <a:pos x="39" y="14"/>
                  </a:cxn>
                  <a:cxn ang="0">
                    <a:pos x="39" y="19"/>
                  </a:cxn>
                  <a:cxn ang="0">
                    <a:pos x="38" y="19"/>
                  </a:cxn>
                  <a:cxn ang="0">
                    <a:pos x="37" y="24"/>
                  </a:cxn>
                  <a:cxn ang="0">
                    <a:pos x="33" y="24"/>
                  </a:cxn>
                  <a:cxn ang="0">
                    <a:pos x="33" y="26"/>
                  </a:cxn>
                  <a:cxn ang="0">
                    <a:pos x="39" y="31"/>
                  </a:cxn>
                  <a:cxn ang="0">
                    <a:pos x="44" y="55"/>
                  </a:cxn>
                  <a:cxn ang="0">
                    <a:pos x="41" y="62"/>
                  </a:cxn>
                  <a:cxn ang="0">
                    <a:pos x="41" y="107"/>
                  </a:cxn>
                  <a:cxn ang="0">
                    <a:pos x="36" y="109"/>
                  </a:cxn>
                  <a:cxn ang="0">
                    <a:pos x="35" y="117"/>
                  </a:cxn>
                  <a:cxn ang="0">
                    <a:pos x="33" y="136"/>
                  </a:cxn>
                  <a:cxn ang="0">
                    <a:pos x="33" y="146"/>
                  </a:cxn>
                  <a:cxn ang="0">
                    <a:pos x="41" y="153"/>
                  </a:cxn>
                  <a:cxn ang="0">
                    <a:pos x="45" y="156"/>
                  </a:cxn>
                  <a:cxn ang="0">
                    <a:pos x="45" y="158"/>
                  </a:cxn>
                  <a:cxn ang="0">
                    <a:pos x="34" y="155"/>
                  </a:cxn>
                  <a:cxn ang="0">
                    <a:pos x="33" y="153"/>
                  </a:cxn>
                  <a:cxn ang="0">
                    <a:pos x="31" y="155"/>
                  </a:cxn>
                  <a:cxn ang="0">
                    <a:pos x="31" y="155"/>
                  </a:cxn>
                  <a:cxn ang="0">
                    <a:pos x="29" y="147"/>
                  </a:cxn>
                  <a:cxn ang="0">
                    <a:pos x="27" y="115"/>
                  </a:cxn>
                  <a:cxn ang="0">
                    <a:pos x="25" y="115"/>
                  </a:cxn>
                  <a:cxn ang="0">
                    <a:pos x="19" y="143"/>
                  </a:cxn>
                  <a:cxn ang="0">
                    <a:pos x="19" y="161"/>
                  </a:cxn>
                  <a:cxn ang="0">
                    <a:pos x="16" y="171"/>
                  </a:cxn>
                  <a:cxn ang="0">
                    <a:pos x="14" y="172"/>
                  </a:cxn>
                  <a:cxn ang="0">
                    <a:pos x="12" y="168"/>
                  </a:cxn>
                  <a:cxn ang="0">
                    <a:pos x="14" y="163"/>
                  </a:cxn>
                  <a:cxn ang="0">
                    <a:pos x="16" y="151"/>
                  </a:cxn>
                  <a:cxn ang="0">
                    <a:pos x="17" y="110"/>
                  </a:cxn>
                  <a:cxn ang="0">
                    <a:pos x="19" y="70"/>
                  </a:cxn>
                  <a:cxn ang="0">
                    <a:pos x="15" y="66"/>
                  </a:cxn>
                  <a:cxn ang="0">
                    <a:pos x="15" y="60"/>
                  </a:cxn>
                  <a:cxn ang="0">
                    <a:pos x="15" y="49"/>
                  </a:cxn>
                  <a:cxn ang="0">
                    <a:pos x="10" y="52"/>
                  </a:cxn>
                  <a:cxn ang="0">
                    <a:pos x="14" y="58"/>
                  </a:cxn>
                  <a:cxn ang="0">
                    <a:pos x="14" y="65"/>
                  </a:cxn>
                  <a:cxn ang="0">
                    <a:pos x="10" y="61"/>
                  </a:cxn>
                  <a:cxn ang="0">
                    <a:pos x="8" y="57"/>
                  </a:cxn>
                  <a:cxn ang="0">
                    <a:pos x="4" y="58"/>
                  </a:cxn>
                  <a:cxn ang="0">
                    <a:pos x="0" y="52"/>
                  </a:cxn>
                  <a:cxn ang="0">
                    <a:pos x="0" y="49"/>
                  </a:cxn>
                  <a:cxn ang="0">
                    <a:pos x="3" y="48"/>
                  </a:cxn>
                  <a:cxn ang="0">
                    <a:pos x="8" y="40"/>
                  </a:cxn>
                  <a:cxn ang="0">
                    <a:pos x="14" y="34"/>
                  </a:cxn>
                  <a:cxn ang="0">
                    <a:pos x="22" y="26"/>
                  </a:cxn>
                  <a:cxn ang="0">
                    <a:pos x="27" y="24"/>
                  </a:cxn>
                  <a:cxn ang="0">
                    <a:pos x="27" y="18"/>
                  </a:cxn>
                  <a:cxn ang="0">
                    <a:pos x="25" y="15"/>
                  </a:cxn>
                  <a:cxn ang="0">
                    <a:pos x="25" y="9"/>
                  </a:cxn>
                  <a:cxn ang="0">
                    <a:pos x="24" y="7"/>
                  </a:cxn>
                  <a:cxn ang="0">
                    <a:pos x="27" y="2"/>
                  </a:cxn>
                </a:cxnLst>
                <a:rect l="0" t="0" r="0" b="0"/>
                <a:pathLst>
                  <a:path w="46" h="173">
                    <a:moveTo>
                      <a:pt x="27" y="2"/>
                    </a:moveTo>
                    <a:lnTo>
                      <a:pt x="37" y="0"/>
                    </a:lnTo>
                    <a:lnTo>
                      <a:pt x="41" y="4"/>
                    </a:lnTo>
                    <a:lnTo>
                      <a:pt x="42" y="2"/>
                    </a:lnTo>
                    <a:lnTo>
                      <a:pt x="44" y="11"/>
                    </a:lnTo>
                    <a:lnTo>
                      <a:pt x="39" y="14"/>
                    </a:lnTo>
                    <a:lnTo>
                      <a:pt x="39" y="19"/>
                    </a:lnTo>
                    <a:lnTo>
                      <a:pt x="38" y="19"/>
                    </a:lnTo>
                    <a:lnTo>
                      <a:pt x="37" y="24"/>
                    </a:lnTo>
                    <a:lnTo>
                      <a:pt x="33" y="24"/>
                    </a:lnTo>
                    <a:lnTo>
                      <a:pt x="33" y="26"/>
                    </a:lnTo>
                    <a:lnTo>
                      <a:pt x="39" y="31"/>
                    </a:lnTo>
                    <a:lnTo>
                      <a:pt x="44" y="55"/>
                    </a:lnTo>
                    <a:lnTo>
                      <a:pt x="41" y="62"/>
                    </a:lnTo>
                    <a:lnTo>
                      <a:pt x="41" y="107"/>
                    </a:lnTo>
                    <a:lnTo>
                      <a:pt x="36" y="109"/>
                    </a:lnTo>
                    <a:lnTo>
                      <a:pt x="35" y="117"/>
                    </a:lnTo>
                    <a:lnTo>
                      <a:pt x="33" y="136"/>
                    </a:lnTo>
                    <a:lnTo>
                      <a:pt x="33" y="146"/>
                    </a:lnTo>
                    <a:lnTo>
                      <a:pt x="41" y="153"/>
                    </a:lnTo>
                    <a:lnTo>
                      <a:pt x="45" y="156"/>
                    </a:lnTo>
                    <a:lnTo>
                      <a:pt x="45" y="158"/>
                    </a:lnTo>
                    <a:lnTo>
                      <a:pt x="34" y="155"/>
                    </a:lnTo>
                    <a:lnTo>
                      <a:pt x="33" y="153"/>
                    </a:lnTo>
                    <a:lnTo>
                      <a:pt x="31" y="155"/>
                    </a:lnTo>
                    <a:lnTo>
                      <a:pt x="29" y="147"/>
                    </a:lnTo>
                    <a:lnTo>
                      <a:pt x="27" y="115"/>
                    </a:lnTo>
                    <a:lnTo>
                      <a:pt x="25" y="115"/>
                    </a:lnTo>
                    <a:lnTo>
                      <a:pt x="19" y="143"/>
                    </a:lnTo>
                    <a:lnTo>
                      <a:pt x="19" y="161"/>
                    </a:lnTo>
                    <a:lnTo>
                      <a:pt x="16" y="171"/>
                    </a:lnTo>
                    <a:lnTo>
                      <a:pt x="14" y="172"/>
                    </a:lnTo>
                    <a:lnTo>
                      <a:pt x="12" y="168"/>
                    </a:lnTo>
                    <a:lnTo>
                      <a:pt x="14" y="163"/>
                    </a:lnTo>
                    <a:lnTo>
                      <a:pt x="16" y="151"/>
                    </a:lnTo>
                    <a:lnTo>
                      <a:pt x="17" y="110"/>
                    </a:lnTo>
                    <a:lnTo>
                      <a:pt x="19" y="70"/>
                    </a:lnTo>
                    <a:lnTo>
                      <a:pt x="15" y="66"/>
                    </a:lnTo>
                    <a:lnTo>
                      <a:pt x="15" y="60"/>
                    </a:lnTo>
                    <a:lnTo>
                      <a:pt x="15" y="49"/>
                    </a:lnTo>
                    <a:lnTo>
                      <a:pt x="10" y="52"/>
                    </a:lnTo>
                    <a:lnTo>
                      <a:pt x="14" y="58"/>
                    </a:lnTo>
                    <a:lnTo>
                      <a:pt x="14" y="65"/>
                    </a:lnTo>
                    <a:lnTo>
                      <a:pt x="10" y="61"/>
                    </a:lnTo>
                    <a:lnTo>
                      <a:pt x="8" y="57"/>
                    </a:lnTo>
                    <a:lnTo>
                      <a:pt x="4" y="58"/>
                    </a:lnTo>
                    <a:lnTo>
                      <a:pt x="0" y="52"/>
                    </a:lnTo>
                    <a:lnTo>
                      <a:pt x="0" y="49"/>
                    </a:lnTo>
                    <a:lnTo>
                      <a:pt x="3" y="48"/>
                    </a:lnTo>
                    <a:lnTo>
                      <a:pt x="8" y="40"/>
                    </a:lnTo>
                    <a:lnTo>
                      <a:pt x="14" y="34"/>
                    </a:lnTo>
                    <a:lnTo>
                      <a:pt x="22" y="26"/>
                    </a:lnTo>
                    <a:lnTo>
                      <a:pt x="27" y="24"/>
                    </a:lnTo>
                    <a:lnTo>
                      <a:pt x="27" y="18"/>
                    </a:lnTo>
                    <a:lnTo>
                      <a:pt x="25" y="15"/>
                    </a:lnTo>
                    <a:lnTo>
                      <a:pt x="25" y="9"/>
                    </a:lnTo>
                    <a:lnTo>
                      <a:pt x="24" y="7"/>
                    </a:lnTo>
                    <a:lnTo>
                      <a:pt x="27" y="2"/>
                    </a:lnTo>
                  </a:path>
                </a:pathLst>
              </a:custGeom>
              <a:solidFill>
                <a:schemeClr val="hlink"/>
              </a:solidFill>
              <a:ln w="12700">
                <a:noFill/>
              </a:ln>
            </p:spPr>
            <p:txBody>
              <a:bodyPr/>
              <a:lstStyle/>
              <a:p>
                <a:endParaRPr lang="zh-CN" altLang="en-US"/>
              </a:p>
            </p:txBody>
          </p:sp>
          <p:sp>
            <p:nvSpPr>
              <p:cNvPr id="37905" name="任意多边形 25617"/>
              <p:cNvSpPr/>
              <p:nvPr/>
            </p:nvSpPr>
            <p:spPr>
              <a:xfrm>
                <a:off x="1247" y="1506"/>
                <a:ext cx="20" cy="80"/>
              </a:xfrm>
              <a:custGeom>
                <a:avLst/>
                <a:gdLst/>
                <a:ahLst/>
                <a:cxnLst>
                  <a:cxn ang="0">
                    <a:pos x="25" y="2"/>
                  </a:cxn>
                  <a:cxn ang="0">
                    <a:pos x="16" y="0"/>
                  </a:cxn>
                  <a:cxn ang="0">
                    <a:pos x="8" y="0"/>
                  </a:cxn>
                  <a:cxn ang="0">
                    <a:pos x="2" y="1"/>
                  </a:cxn>
                  <a:cxn ang="0">
                    <a:pos x="1" y="9"/>
                  </a:cxn>
                  <a:cxn ang="0">
                    <a:pos x="1" y="15"/>
                  </a:cxn>
                  <a:cxn ang="0">
                    <a:pos x="4" y="22"/>
                  </a:cxn>
                  <a:cxn ang="0">
                    <a:pos x="7" y="22"/>
                  </a:cxn>
                  <a:cxn ang="0">
                    <a:pos x="2" y="31"/>
                  </a:cxn>
                  <a:cxn ang="0">
                    <a:pos x="0" y="44"/>
                  </a:cxn>
                  <a:cxn ang="0">
                    <a:pos x="0" y="57"/>
                  </a:cxn>
                  <a:cxn ang="0">
                    <a:pos x="1" y="72"/>
                  </a:cxn>
                  <a:cxn ang="0">
                    <a:pos x="2" y="88"/>
                  </a:cxn>
                  <a:cxn ang="0">
                    <a:pos x="7" y="88"/>
                  </a:cxn>
                  <a:cxn ang="0">
                    <a:pos x="7" y="92"/>
                  </a:cxn>
                  <a:cxn ang="0">
                    <a:pos x="10" y="94"/>
                  </a:cxn>
                  <a:cxn ang="0">
                    <a:pos x="10" y="110"/>
                  </a:cxn>
                  <a:cxn ang="0">
                    <a:pos x="12" y="114"/>
                  </a:cxn>
                  <a:cxn ang="0">
                    <a:pos x="12" y="142"/>
                  </a:cxn>
                  <a:cxn ang="0">
                    <a:pos x="12" y="160"/>
                  </a:cxn>
                  <a:cxn ang="0">
                    <a:pos x="8" y="180"/>
                  </a:cxn>
                  <a:cxn ang="0">
                    <a:pos x="7" y="206"/>
                  </a:cxn>
                  <a:cxn ang="0">
                    <a:pos x="11" y="208"/>
                  </a:cxn>
                  <a:cxn ang="0">
                    <a:pos x="11" y="211"/>
                  </a:cxn>
                  <a:cxn ang="0">
                    <a:pos x="17" y="211"/>
                  </a:cxn>
                  <a:cxn ang="0">
                    <a:pos x="18" y="210"/>
                  </a:cxn>
                  <a:cxn ang="0">
                    <a:pos x="21" y="210"/>
                  </a:cxn>
                  <a:cxn ang="0">
                    <a:pos x="21" y="211"/>
                  </a:cxn>
                  <a:cxn ang="0">
                    <a:pos x="25" y="211"/>
                  </a:cxn>
                  <a:cxn ang="0">
                    <a:pos x="35" y="210"/>
                  </a:cxn>
                  <a:cxn ang="0">
                    <a:pos x="35" y="208"/>
                  </a:cxn>
                  <a:cxn ang="0">
                    <a:pos x="27" y="204"/>
                  </a:cxn>
                  <a:cxn ang="0">
                    <a:pos x="27" y="200"/>
                  </a:cxn>
                  <a:cxn ang="0">
                    <a:pos x="35" y="198"/>
                  </a:cxn>
                  <a:cxn ang="0">
                    <a:pos x="35" y="196"/>
                  </a:cxn>
                  <a:cxn ang="0">
                    <a:pos x="29" y="192"/>
                  </a:cxn>
                  <a:cxn ang="0">
                    <a:pos x="29" y="163"/>
                  </a:cxn>
                  <a:cxn ang="0">
                    <a:pos x="30" y="137"/>
                  </a:cxn>
                  <a:cxn ang="0">
                    <a:pos x="30" y="110"/>
                  </a:cxn>
                  <a:cxn ang="0">
                    <a:pos x="30" y="94"/>
                  </a:cxn>
                  <a:cxn ang="0">
                    <a:pos x="30" y="91"/>
                  </a:cxn>
                  <a:cxn ang="0">
                    <a:pos x="30" y="69"/>
                  </a:cxn>
                  <a:cxn ang="0">
                    <a:pos x="37" y="65"/>
                  </a:cxn>
                  <a:cxn ang="0">
                    <a:pos x="37" y="62"/>
                  </a:cxn>
                  <a:cxn ang="0">
                    <a:pos x="23" y="34"/>
                  </a:cxn>
                  <a:cxn ang="0">
                    <a:pos x="16" y="30"/>
                  </a:cxn>
                  <a:cxn ang="0">
                    <a:pos x="17" y="28"/>
                  </a:cxn>
                  <a:cxn ang="0">
                    <a:pos x="22" y="26"/>
                  </a:cxn>
                  <a:cxn ang="0">
                    <a:pos x="22" y="25"/>
                  </a:cxn>
                  <a:cxn ang="0">
                    <a:pos x="23" y="24"/>
                  </a:cxn>
                  <a:cxn ang="0">
                    <a:pos x="23" y="22"/>
                  </a:cxn>
                  <a:cxn ang="0">
                    <a:pos x="25" y="21"/>
                  </a:cxn>
                  <a:cxn ang="0">
                    <a:pos x="23" y="20"/>
                  </a:cxn>
                  <a:cxn ang="0">
                    <a:pos x="24" y="19"/>
                  </a:cxn>
                  <a:cxn ang="0">
                    <a:pos x="22" y="15"/>
                  </a:cxn>
                  <a:cxn ang="0">
                    <a:pos x="23" y="12"/>
                  </a:cxn>
                  <a:cxn ang="0">
                    <a:pos x="22" y="9"/>
                  </a:cxn>
                  <a:cxn ang="0">
                    <a:pos x="24" y="7"/>
                  </a:cxn>
                  <a:cxn ang="0">
                    <a:pos x="25" y="2"/>
                  </a:cxn>
                </a:cxnLst>
                <a:rect l="0" t="0" r="0" b="0"/>
                <a:pathLst>
                  <a:path w="38" h="212">
                    <a:moveTo>
                      <a:pt x="25" y="2"/>
                    </a:moveTo>
                    <a:lnTo>
                      <a:pt x="16" y="0"/>
                    </a:lnTo>
                    <a:lnTo>
                      <a:pt x="8" y="0"/>
                    </a:lnTo>
                    <a:lnTo>
                      <a:pt x="2" y="1"/>
                    </a:lnTo>
                    <a:lnTo>
                      <a:pt x="1" y="9"/>
                    </a:lnTo>
                    <a:lnTo>
                      <a:pt x="1" y="15"/>
                    </a:lnTo>
                    <a:lnTo>
                      <a:pt x="4" y="22"/>
                    </a:lnTo>
                    <a:lnTo>
                      <a:pt x="7" y="22"/>
                    </a:lnTo>
                    <a:lnTo>
                      <a:pt x="2" y="31"/>
                    </a:lnTo>
                    <a:lnTo>
                      <a:pt x="0" y="44"/>
                    </a:lnTo>
                    <a:lnTo>
                      <a:pt x="0" y="57"/>
                    </a:lnTo>
                    <a:lnTo>
                      <a:pt x="1" y="72"/>
                    </a:lnTo>
                    <a:lnTo>
                      <a:pt x="2" y="88"/>
                    </a:lnTo>
                    <a:lnTo>
                      <a:pt x="7" y="88"/>
                    </a:lnTo>
                    <a:lnTo>
                      <a:pt x="7" y="92"/>
                    </a:lnTo>
                    <a:lnTo>
                      <a:pt x="10" y="94"/>
                    </a:lnTo>
                    <a:lnTo>
                      <a:pt x="10" y="110"/>
                    </a:lnTo>
                    <a:lnTo>
                      <a:pt x="12" y="114"/>
                    </a:lnTo>
                    <a:lnTo>
                      <a:pt x="12" y="142"/>
                    </a:lnTo>
                    <a:lnTo>
                      <a:pt x="12" y="160"/>
                    </a:lnTo>
                    <a:lnTo>
                      <a:pt x="8" y="180"/>
                    </a:lnTo>
                    <a:lnTo>
                      <a:pt x="7" y="206"/>
                    </a:lnTo>
                    <a:lnTo>
                      <a:pt x="11" y="208"/>
                    </a:lnTo>
                    <a:lnTo>
                      <a:pt x="11" y="211"/>
                    </a:lnTo>
                    <a:lnTo>
                      <a:pt x="17" y="211"/>
                    </a:lnTo>
                    <a:lnTo>
                      <a:pt x="18" y="210"/>
                    </a:lnTo>
                    <a:lnTo>
                      <a:pt x="21" y="210"/>
                    </a:lnTo>
                    <a:lnTo>
                      <a:pt x="21" y="211"/>
                    </a:lnTo>
                    <a:lnTo>
                      <a:pt x="25" y="211"/>
                    </a:lnTo>
                    <a:lnTo>
                      <a:pt x="35" y="210"/>
                    </a:lnTo>
                    <a:lnTo>
                      <a:pt x="35" y="208"/>
                    </a:lnTo>
                    <a:lnTo>
                      <a:pt x="27" y="204"/>
                    </a:lnTo>
                    <a:lnTo>
                      <a:pt x="27" y="200"/>
                    </a:lnTo>
                    <a:lnTo>
                      <a:pt x="35" y="198"/>
                    </a:lnTo>
                    <a:lnTo>
                      <a:pt x="35" y="196"/>
                    </a:lnTo>
                    <a:lnTo>
                      <a:pt x="29" y="192"/>
                    </a:lnTo>
                    <a:lnTo>
                      <a:pt x="29" y="163"/>
                    </a:lnTo>
                    <a:lnTo>
                      <a:pt x="30" y="137"/>
                    </a:lnTo>
                    <a:lnTo>
                      <a:pt x="30" y="110"/>
                    </a:lnTo>
                    <a:lnTo>
                      <a:pt x="30" y="94"/>
                    </a:lnTo>
                    <a:lnTo>
                      <a:pt x="30" y="91"/>
                    </a:lnTo>
                    <a:lnTo>
                      <a:pt x="30" y="69"/>
                    </a:lnTo>
                    <a:lnTo>
                      <a:pt x="37" y="65"/>
                    </a:lnTo>
                    <a:lnTo>
                      <a:pt x="37" y="62"/>
                    </a:lnTo>
                    <a:lnTo>
                      <a:pt x="23" y="34"/>
                    </a:lnTo>
                    <a:lnTo>
                      <a:pt x="16" y="30"/>
                    </a:lnTo>
                    <a:lnTo>
                      <a:pt x="17" y="28"/>
                    </a:lnTo>
                    <a:lnTo>
                      <a:pt x="22" y="26"/>
                    </a:lnTo>
                    <a:lnTo>
                      <a:pt x="22" y="25"/>
                    </a:lnTo>
                    <a:lnTo>
                      <a:pt x="23" y="24"/>
                    </a:lnTo>
                    <a:lnTo>
                      <a:pt x="23" y="22"/>
                    </a:lnTo>
                    <a:lnTo>
                      <a:pt x="25" y="21"/>
                    </a:lnTo>
                    <a:lnTo>
                      <a:pt x="23" y="20"/>
                    </a:lnTo>
                    <a:lnTo>
                      <a:pt x="24" y="19"/>
                    </a:lnTo>
                    <a:lnTo>
                      <a:pt x="22" y="15"/>
                    </a:lnTo>
                    <a:lnTo>
                      <a:pt x="23" y="12"/>
                    </a:lnTo>
                    <a:lnTo>
                      <a:pt x="22" y="9"/>
                    </a:lnTo>
                    <a:lnTo>
                      <a:pt x="24" y="7"/>
                    </a:lnTo>
                    <a:lnTo>
                      <a:pt x="25" y="2"/>
                    </a:lnTo>
                  </a:path>
                </a:pathLst>
              </a:custGeom>
              <a:solidFill>
                <a:schemeClr val="hlink"/>
              </a:solidFill>
              <a:ln w="12700">
                <a:noFill/>
              </a:ln>
            </p:spPr>
            <p:txBody>
              <a:bodyPr/>
              <a:lstStyle/>
              <a:p>
                <a:endParaRPr lang="zh-CN" altLang="en-US"/>
              </a:p>
            </p:txBody>
          </p:sp>
          <p:grpSp>
            <p:nvGrpSpPr>
              <p:cNvPr id="37906" name="组合 25618"/>
              <p:cNvGrpSpPr/>
              <p:nvPr/>
            </p:nvGrpSpPr>
            <p:grpSpPr>
              <a:xfrm>
                <a:off x="1649" y="1495"/>
                <a:ext cx="63" cy="104"/>
                <a:chOff x="1649" y="1495"/>
                <a:chExt cx="63" cy="104"/>
              </a:xfrm>
            </p:grpSpPr>
            <p:sp>
              <p:nvSpPr>
                <p:cNvPr id="37907" name="任意多边形 25619"/>
                <p:cNvSpPr/>
                <p:nvPr/>
              </p:nvSpPr>
              <p:spPr>
                <a:xfrm>
                  <a:off x="1672" y="1495"/>
                  <a:ext cx="40" cy="104"/>
                </a:xfrm>
                <a:custGeom>
                  <a:avLst/>
                  <a:gdLst/>
                  <a:ahLst/>
                  <a:cxnLst>
                    <a:cxn ang="0">
                      <a:pos x="30" y="3"/>
                    </a:cxn>
                    <a:cxn ang="0">
                      <a:pos x="14" y="0"/>
                    </a:cxn>
                    <a:cxn ang="0">
                      <a:pos x="9" y="7"/>
                    </a:cxn>
                    <a:cxn ang="0">
                      <a:pos x="6" y="4"/>
                    </a:cxn>
                    <a:cxn ang="0">
                      <a:pos x="2" y="16"/>
                    </a:cxn>
                    <a:cxn ang="0">
                      <a:pos x="10" y="24"/>
                    </a:cxn>
                    <a:cxn ang="0">
                      <a:pos x="11" y="30"/>
                    </a:cxn>
                    <a:cxn ang="0">
                      <a:pos x="13" y="31"/>
                    </a:cxn>
                    <a:cxn ang="0">
                      <a:pos x="14" y="37"/>
                    </a:cxn>
                    <a:cxn ang="0">
                      <a:pos x="21" y="38"/>
                    </a:cxn>
                    <a:cxn ang="0">
                      <a:pos x="21" y="40"/>
                    </a:cxn>
                    <a:cxn ang="0">
                      <a:pos x="10" y="49"/>
                    </a:cxn>
                    <a:cxn ang="0">
                      <a:pos x="2" y="88"/>
                    </a:cxn>
                    <a:cxn ang="0">
                      <a:pos x="9" y="98"/>
                    </a:cxn>
                    <a:cxn ang="0">
                      <a:pos x="9" y="171"/>
                    </a:cxn>
                    <a:cxn ang="0">
                      <a:pos x="16" y="173"/>
                    </a:cxn>
                    <a:cxn ang="0">
                      <a:pos x="18" y="185"/>
                    </a:cxn>
                    <a:cxn ang="0">
                      <a:pos x="22" y="216"/>
                    </a:cxn>
                    <a:cxn ang="0">
                      <a:pos x="22" y="232"/>
                    </a:cxn>
                    <a:cxn ang="0">
                      <a:pos x="9" y="242"/>
                    </a:cxn>
                    <a:cxn ang="0">
                      <a:pos x="0" y="247"/>
                    </a:cxn>
                    <a:cxn ang="0">
                      <a:pos x="0" y="251"/>
                    </a:cxn>
                    <a:cxn ang="0">
                      <a:pos x="19" y="246"/>
                    </a:cxn>
                    <a:cxn ang="0">
                      <a:pos x="22" y="242"/>
                    </a:cxn>
                    <a:cxn ang="0">
                      <a:pos x="24" y="246"/>
                    </a:cxn>
                    <a:cxn ang="0">
                      <a:pos x="25" y="246"/>
                    </a:cxn>
                    <a:cxn ang="0">
                      <a:pos x="28" y="234"/>
                    </a:cxn>
                    <a:cxn ang="0">
                      <a:pos x="30" y="182"/>
                    </a:cxn>
                    <a:cxn ang="0">
                      <a:pos x="33" y="182"/>
                    </a:cxn>
                    <a:cxn ang="0">
                      <a:pos x="44" y="228"/>
                    </a:cxn>
                    <a:cxn ang="0">
                      <a:pos x="44" y="257"/>
                    </a:cxn>
                    <a:cxn ang="0">
                      <a:pos x="49" y="271"/>
                    </a:cxn>
                    <a:cxn ang="0">
                      <a:pos x="53" y="274"/>
                    </a:cxn>
                    <a:cxn ang="0">
                      <a:pos x="55" y="266"/>
                    </a:cxn>
                    <a:cxn ang="0">
                      <a:pos x="52" y="258"/>
                    </a:cxn>
                    <a:cxn ang="0">
                      <a:pos x="49" y="240"/>
                    </a:cxn>
                    <a:cxn ang="0">
                      <a:pos x="48" y="175"/>
                    </a:cxn>
                    <a:cxn ang="0">
                      <a:pos x="45" y="110"/>
                    </a:cxn>
                    <a:cxn ang="0">
                      <a:pos x="52" y="105"/>
                    </a:cxn>
                    <a:cxn ang="0">
                      <a:pos x="52" y="95"/>
                    </a:cxn>
                    <a:cxn ang="0">
                      <a:pos x="52" y="78"/>
                    </a:cxn>
                    <a:cxn ang="0">
                      <a:pos x="60" y="83"/>
                    </a:cxn>
                    <a:cxn ang="0">
                      <a:pos x="52" y="93"/>
                    </a:cxn>
                    <a:cxn ang="0">
                      <a:pos x="52" y="103"/>
                    </a:cxn>
                    <a:cxn ang="0">
                      <a:pos x="60" y="97"/>
                    </a:cxn>
                    <a:cxn ang="0">
                      <a:pos x="64" y="90"/>
                    </a:cxn>
                    <a:cxn ang="0">
                      <a:pos x="68" y="92"/>
                    </a:cxn>
                    <a:cxn ang="0">
                      <a:pos x="76" y="81"/>
                    </a:cxn>
                    <a:cxn ang="0">
                      <a:pos x="76" y="78"/>
                    </a:cxn>
                    <a:cxn ang="0">
                      <a:pos x="72" y="76"/>
                    </a:cxn>
                    <a:cxn ang="0">
                      <a:pos x="62" y="64"/>
                    </a:cxn>
                    <a:cxn ang="0">
                      <a:pos x="52" y="53"/>
                    </a:cxn>
                    <a:cxn ang="0">
                      <a:pos x="39" y="41"/>
                    </a:cxn>
                    <a:cxn ang="0">
                      <a:pos x="30" y="37"/>
                    </a:cxn>
                    <a:cxn ang="0">
                      <a:pos x="30" y="29"/>
                    </a:cxn>
                    <a:cxn ang="0">
                      <a:pos x="33" y="24"/>
                    </a:cxn>
                    <a:cxn ang="0">
                      <a:pos x="33" y="14"/>
                    </a:cxn>
                    <a:cxn ang="0">
                      <a:pos x="36" y="11"/>
                    </a:cxn>
                    <a:cxn ang="0">
                      <a:pos x="30" y="3"/>
                    </a:cxn>
                  </a:cxnLst>
                  <a:rect l="0" t="0" r="0" b="0"/>
                  <a:pathLst>
                    <a:path w="77" h="275">
                      <a:moveTo>
                        <a:pt x="30" y="3"/>
                      </a:moveTo>
                      <a:lnTo>
                        <a:pt x="14" y="0"/>
                      </a:lnTo>
                      <a:lnTo>
                        <a:pt x="9" y="7"/>
                      </a:lnTo>
                      <a:lnTo>
                        <a:pt x="6" y="4"/>
                      </a:lnTo>
                      <a:lnTo>
                        <a:pt x="2" y="16"/>
                      </a:lnTo>
                      <a:lnTo>
                        <a:pt x="10" y="24"/>
                      </a:lnTo>
                      <a:lnTo>
                        <a:pt x="11" y="30"/>
                      </a:lnTo>
                      <a:lnTo>
                        <a:pt x="13" y="31"/>
                      </a:lnTo>
                      <a:lnTo>
                        <a:pt x="14" y="37"/>
                      </a:lnTo>
                      <a:lnTo>
                        <a:pt x="21" y="38"/>
                      </a:lnTo>
                      <a:lnTo>
                        <a:pt x="21" y="40"/>
                      </a:lnTo>
                      <a:lnTo>
                        <a:pt x="10" y="49"/>
                      </a:lnTo>
                      <a:lnTo>
                        <a:pt x="2" y="88"/>
                      </a:lnTo>
                      <a:lnTo>
                        <a:pt x="9" y="98"/>
                      </a:lnTo>
                      <a:lnTo>
                        <a:pt x="9" y="171"/>
                      </a:lnTo>
                      <a:lnTo>
                        <a:pt x="16" y="173"/>
                      </a:lnTo>
                      <a:lnTo>
                        <a:pt x="18" y="185"/>
                      </a:lnTo>
                      <a:lnTo>
                        <a:pt x="22" y="216"/>
                      </a:lnTo>
                      <a:lnTo>
                        <a:pt x="22" y="232"/>
                      </a:lnTo>
                      <a:lnTo>
                        <a:pt x="9" y="242"/>
                      </a:lnTo>
                      <a:lnTo>
                        <a:pt x="0" y="247"/>
                      </a:lnTo>
                      <a:lnTo>
                        <a:pt x="0" y="251"/>
                      </a:lnTo>
                      <a:lnTo>
                        <a:pt x="19" y="246"/>
                      </a:lnTo>
                      <a:lnTo>
                        <a:pt x="22" y="242"/>
                      </a:lnTo>
                      <a:lnTo>
                        <a:pt x="24" y="246"/>
                      </a:lnTo>
                      <a:lnTo>
                        <a:pt x="25" y="246"/>
                      </a:lnTo>
                      <a:lnTo>
                        <a:pt x="28" y="234"/>
                      </a:lnTo>
                      <a:lnTo>
                        <a:pt x="30" y="182"/>
                      </a:lnTo>
                      <a:lnTo>
                        <a:pt x="33" y="182"/>
                      </a:lnTo>
                      <a:lnTo>
                        <a:pt x="44" y="228"/>
                      </a:lnTo>
                      <a:lnTo>
                        <a:pt x="44" y="257"/>
                      </a:lnTo>
                      <a:lnTo>
                        <a:pt x="49" y="271"/>
                      </a:lnTo>
                      <a:lnTo>
                        <a:pt x="53" y="274"/>
                      </a:lnTo>
                      <a:lnTo>
                        <a:pt x="55" y="266"/>
                      </a:lnTo>
                      <a:lnTo>
                        <a:pt x="52" y="258"/>
                      </a:lnTo>
                      <a:lnTo>
                        <a:pt x="49" y="240"/>
                      </a:lnTo>
                      <a:lnTo>
                        <a:pt x="48" y="175"/>
                      </a:lnTo>
                      <a:lnTo>
                        <a:pt x="45" y="110"/>
                      </a:lnTo>
                      <a:lnTo>
                        <a:pt x="52" y="105"/>
                      </a:lnTo>
                      <a:lnTo>
                        <a:pt x="52" y="95"/>
                      </a:lnTo>
                      <a:lnTo>
                        <a:pt x="52" y="78"/>
                      </a:lnTo>
                      <a:lnTo>
                        <a:pt x="60" y="83"/>
                      </a:lnTo>
                      <a:lnTo>
                        <a:pt x="52" y="93"/>
                      </a:lnTo>
                      <a:lnTo>
                        <a:pt x="52" y="103"/>
                      </a:lnTo>
                      <a:lnTo>
                        <a:pt x="60" y="97"/>
                      </a:lnTo>
                      <a:lnTo>
                        <a:pt x="64" y="90"/>
                      </a:lnTo>
                      <a:lnTo>
                        <a:pt x="68" y="92"/>
                      </a:lnTo>
                      <a:lnTo>
                        <a:pt x="76" y="81"/>
                      </a:lnTo>
                      <a:lnTo>
                        <a:pt x="76" y="78"/>
                      </a:lnTo>
                      <a:lnTo>
                        <a:pt x="72" y="76"/>
                      </a:lnTo>
                      <a:lnTo>
                        <a:pt x="62" y="64"/>
                      </a:lnTo>
                      <a:lnTo>
                        <a:pt x="52" y="53"/>
                      </a:lnTo>
                      <a:lnTo>
                        <a:pt x="39" y="41"/>
                      </a:lnTo>
                      <a:lnTo>
                        <a:pt x="30" y="37"/>
                      </a:lnTo>
                      <a:lnTo>
                        <a:pt x="30" y="29"/>
                      </a:lnTo>
                      <a:lnTo>
                        <a:pt x="33" y="24"/>
                      </a:lnTo>
                      <a:lnTo>
                        <a:pt x="33" y="14"/>
                      </a:lnTo>
                      <a:lnTo>
                        <a:pt x="36" y="11"/>
                      </a:lnTo>
                      <a:lnTo>
                        <a:pt x="30" y="3"/>
                      </a:lnTo>
                    </a:path>
                  </a:pathLst>
                </a:custGeom>
                <a:solidFill>
                  <a:schemeClr val="hlink"/>
                </a:solidFill>
                <a:ln w="12700">
                  <a:noFill/>
                </a:ln>
              </p:spPr>
              <p:txBody>
                <a:bodyPr/>
                <a:lstStyle/>
                <a:p>
                  <a:endParaRPr lang="zh-CN" altLang="en-US"/>
                </a:p>
              </p:txBody>
            </p:sp>
            <p:sp>
              <p:nvSpPr>
                <p:cNvPr id="37908" name="任意多边形 25620"/>
                <p:cNvSpPr/>
                <p:nvPr/>
              </p:nvSpPr>
              <p:spPr>
                <a:xfrm>
                  <a:off x="1649" y="1495"/>
                  <a:ext cx="27" cy="100"/>
                </a:xfrm>
                <a:custGeom>
                  <a:avLst/>
                  <a:gdLst/>
                  <a:ahLst/>
                  <a:cxnLst>
                    <a:cxn ang="0">
                      <a:pos x="41" y="5"/>
                    </a:cxn>
                    <a:cxn ang="0">
                      <a:pos x="41" y="12"/>
                    </a:cxn>
                    <a:cxn ang="0">
                      <a:pos x="40" y="14"/>
                    </a:cxn>
                    <a:cxn ang="0">
                      <a:pos x="43" y="19"/>
                    </a:cxn>
                    <a:cxn ang="0">
                      <a:pos x="41" y="20"/>
                    </a:cxn>
                    <a:cxn ang="0">
                      <a:pos x="41" y="22"/>
                    </a:cxn>
                    <a:cxn ang="0">
                      <a:pos x="40" y="30"/>
                    </a:cxn>
                    <a:cxn ang="0">
                      <a:pos x="49" y="38"/>
                    </a:cxn>
                    <a:cxn ang="0">
                      <a:pos x="53" y="92"/>
                    </a:cxn>
                    <a:cxn ang="0">
                      <a:pos x="48" y="102"/>
                    </a:cxn>
                    <a:cxn ang="0">
                      <a:pos x="50" y="131"/>
                    </a:cxn>
                    <a:cxn ang="0">
                      <a:pos x="47" y="135"/>
                    </a:cxn>
                    <a:cxn ang="0">
                      <a:pos x="44" y="181"/>
                    </a:cxn>
                    <a:cxn ang="0">
                      <a:pos x="42" y="228"/>
                    </a:cxn>
                    <a:cxn ang="0">
                      <a:pos x="43" y="230"/>
                    </a:cxn>
                    <a:cxn ang="0">
                      <a:pos x="53" y="239"/>
                    </a:cxn>
                    <a:cxn ang="0">
                      <a:pos x="51" y="241"/>
                    </a:cxn>
                    <a:cxn ang="0">
                      <a:pos x="48" y="242"/>
                    </a:cxn>
                    <a:cxn ang="0">
                      <a:pos x="43" y="241"/>
                    </a:cxn>
                    <a:cxn ang="0">
                      <a:pos x="36" y="237"/>
                    </a:cxn>
                    <a:cxn ang="0">
                      <a:pos x="32" y="235"/>
                    </a:cxn>
                    <a:cxn ang="0">
                      <a:pos x="32" y="244"/>
                    </a:cxn>
                    <a:cxn ang="0">
                      <a:pos x="30" y="244"/>
                    </a:cxn>
                    <a:cxn ang="0">
                      <a:pos x="34" y="250"/>
                    </a:cxn>
                    <a:cxn ang="0">
                      <a:pos x="32" y="261"/>
                    </a:cxn>
                    <a:cxn ang="0">
                      <a:pos x="29" y="263"/>
                    </a:cxn>
                    <a:cxn ang="0">
                      <a:pos x="23" y="254"/>
                    </a:cxn>
                    <a:cxn ang="0">
                      <a:pos x="23" y="247"/>
                    </a:cxn>
                    <a:cxn ang="0">
                      <a:pos x="21" y="246"/>
                    </a:cxn>
                    <a:cxn ang="0">
                      <a:pos x="19" y="186"/>
                    </a:cxn>
                    <a:cxn ang="0">
                      <a:pos x="21" y="181"/>
                    </a:cxn>
                    <a:cxn ang="0">
                      <a:pos x="15" y="140"/>
                    </a:cxn>
                    <a:cxn ang="0">
                      <a:pos x="10" y="139"/>
                    </a:cxn>
                    <a:cxn ang="0">
                      <a:pos x="10" y="97"/>
                    </a:cxn>
                    <a:cxn ang="0">
                      <a:pos x="0" y="92"/>
                    </a:cxn>
                    <a:cxn ang="0">
                      <a:pos x="3" y="47"/>
                    </a:cxn>
                    <a:cxn ang="0">
                      <a:pos x="19" y="35"/>
                    </a:cxn>
                    <a:cxn ang="0">
                      <a:pos x="23" y="30"/>
                    </a:cxn>
                    <a:cxn ang="0">
                      <a:pos x="23" y="26"/>
                    </a:cxn>
                    <a:cxn ang="0">
                      <a:pos x="22" y="23"/>
                    </a:cxn>
                    <a:cxn ang="0">
                      <a:pos x="20" y="21"/>
                    </a:cxn>
                    <a:cxn ang="0">
                      <a:pos x="18" y="17"/>
                    </a:cxn>
                    <a:cxn ang="0">
                      <a:pos x="17" y="15"/>
                    </a:cxn>
                    <a:cxn ang="0">
                      <a:pos x="17" y="12"/>
                    </a:cxn>
                    <a:cxn ang="0">
                      <a:pos x="18" y="8"/>
                    </a:cxn>
                    <a:cxn ang="0">
                      <a:pos x="21" y="4"/>
                    </a:cxn>
                    <a:cxn ang="0">
                      <a:pos x="23" y="1"/>
                    </a:cxn>
                    <a:cxn ang="0">
                      <a:pos x="27" y="0"/>
                    </a:cxn>
                    <a:cxn ang="0">
                      <a:pos x="30" y="0"/>
                    </a:cxn>
                    <a:cxn ang="0">
                      <a:pos x="34" y="0"/>
                    </a:cxn>
                    <a:cxn ang="0">
                      <a:pos x="36" y="1"/>
                    </a:cxn>
                    <a:cxn ang="0">
                      <a:pos x="41" y="5"/>
                    </a:cxn>
                  </a:cxnLst>
                  <a:rect l="0" t="0" r="0" b="0"/>
                  <a:pathLst>
                    <a:path w="54" h="264">
                      <a:moveTo>
                        <a:pt x="41" y="5"/>
                      </a:moveTo>
                      <a:lnTo>
                        <a:pt x="41" y="12"/>
                      </a:lnTo>
                      <a:lnTo>
                        <a:pt x="40" y="14"/>
                      </a:lnTo>
                      <a:lnTo>
                        <a:pt x="43" y="19"/>
                      </a:lnTo>
                      <a:lnTo>
                        <a:pt x="41" y="20"/>
                      </a:lnTo>
                      <a:lnTo>
                        <a:pt x="41" y="22"/>
                      </a:lnTo>
                      <a:lnTo>
                        <a:pt x="40" y="30"/>
                      </a:lnTo>
                      <a:lnTo>
                        <a:pt x="49" y="38"/>
                      </a:lnTo>
                      <a:lnTo>
                        <a:pt x="53" y="92"/>
                      </a:lnTo>
                      <a:lnTo>
                        <a:pt x="48" y="102"/>
                      </a:lnTo>
                      <a:lnTo>
                        <a:pt x="50" y="131"/>
                      </a:lnTo>
                      <a:lnTo>
                        <a:pt x="47" y="135"/>
                      </a:lnTo>
                      <a:lnTo>
                        <a:pt x="44" y="181"/>
                      </a:lnTo>
                      <a:lnTo>
                        <a:pt x="42" y="228"/>
                      </a:lnTo>
                      <a:lnTo>
                        <a:pt x="43" y="230"/>
                      </a:lnTo>
                      <a:lnTo>
                        <a:pt x="53" y="239"/>
                      </a:lnTo>
                      <a:lnTo>
                        <a:pt x="51" y="241"/>
                      </a:lnTo>
                      <a:lnTo>
                        <a:pt x="48" y="242"/>
                      </a:lnTo>
                      <a:lnTo>
                        <a:pt x="43" y="241"/>
                      </a:lnTo>
                      <a:lnTo>
                        <a:pt x="36" y="237"/>
                      </a:lnTo>
                      <a:lnTo>
                        <a:pt x="32" y="235"/>
                      </a:lnTo>
                      <a:lnTo>
                        <a:pt x="32" y="244"/>
                      </a:lnTo>
                      <a:lnTo>
                        <a:pt x="30" y="244"/>
                      </a:lnTo>
                      <a:lnTo>
                        <a:pt x="34" y="250"/>
                      </a:lnTo>
                      <a:lnTo>
                        <a:pt x="32" y="261"/>
                      </a:lnTo>
                      <a:lnTo>
                        <a:pt x="29" y="263"/>
                      </a:lnTo>
                      <a:lnTo>
                        <a:pt x="23" y="254"/>
                      </a:lnTo>
                      <a:lnTo>
                        <a:pt x="23" y="247"/>
                      </a:lnTo>
                      <a:lnTo>
                        <a:pt x="21" y="246"/>
                      </a:lnTo>
                      <a:lnTo>
                        <a:pt x="19" y="186"/>
                      </a:lnTo>
                      <a:lnTo>
                        <a:pt x="21" y="181"/>
                      </a:lnTo>
                      <a:lnTo>
                        <a:pt x="15" y="140"/>
                      </a:lnTo>
                      <a:lnTo>
                        <a:pt x="10" y="139"/>
                      </a:lnTo>
                      <a:lnTo>
                        <a:pt x="10" y="97"/>
                      </a:lnTo>
                      <a:lnTo>
                        <a:pt x="0" y="92"/>
                      </a:lnTo>
                      <a:lnTo>
                        <a:pt x="3" y="47"/>
                      </a:lnTo>
                      <a:lnTo>
                        <a:pt x="19" y="35"/>
                      </a:lnTo>
                      <a:lnTo>
                        <a:pt x="23" y="30"/>
                      </a:lnTo>
                      <a:lnTo>
                        <a:pt x="23" y="26"/>
                      </a:lnTo>
                      <a:lnTo>
                        <a:pt x="22" y="23"/>
                      </a:lnTo>
                      <a:lnTo>
                        <a:pt x="20" y="21"/>
                      </a:lnTo>
                      <a:lnTo>
                        <a:pt x="18" y="17"/>
                      </a:lnTo>
                      <a:lnTo>
                        <a:pt x="17" y="15"/>
                      </a:lnTo>
                      <a:lnTo>
                        <a:pt x="17" y="12"/>
                      </a:lnTo>
                      <a:lnTo>
                        <a:pt x="18" y="8"/>
                      </a:lnTo>
                      <a:lnTo>
                        <a:pt x="21" y="4"/>
                      </a:lnTo>
                      <a:lnTo>
                        <a:pt x="23" y="1"/>
                      </a:lnTo>
                      <a:lnTo>
                        <a:pt x="27" y="0"/>
                      </a:lnTo>
                      <a:lnTo>
                        <a:pt x="30" y="0"/>
                      </a:lnTo>
                      <a:lnTo>
                        <a:pt x="34" y="0"/>
                      </a:lnTo>
                      <a:lnTo>
                        <a:pt x="36" y="1"/>
                      </a:lnTo>
                      <a:lnTo>
                        <a:pt x="41" y="5"/>
                      </a:lnTo>
                    </a:path>
                  </a:pathLst>
                </a:custGeom>
                <a:solidFill>
                  <a:schemeClr val="hlink"/>
                </a:solidFill>
                <a:ln w="12700">
                  <a:noFill/>
                </a:ln>
              </p:spPr>
              <p:txBody>
                <a:bodyPr/>
                <a:lstStyle/>
                <a:p>
                  <a:endParaRPr lang="zh-CN" altLang="en-US"/>
                </a:p>
              </p:txBody>
            </p:sp>
          </p:grpSp>
          <p:sp>
            <p:nvSpPr>
              <p:cNvPr id="37909" name="任意多边形 25621"/>
              <p:cNvSpPr/>
              <p:nvPr/>
            </p:nvSpPr>
            <p:spPr>
              <a:xfrm>
                <a:off x="1935" y="1502"/>
                <a:ext cx="34" cy="91"/>
              </a:xfrm>
              <a:custGeom>
                <a:avLst/>
                <a:gdLst/>
                <a:ahLst/>
                <a:cxnLst>
                  <a:cxn ang="0">
                    <a:pos x="40" y="3"/>
                  </a:cxn>
                  <a:cxn ang="0">
                    <a:pos x="54" y="0"/>
                  </a:cxn>
                  <a:cxn ang="0">
                    <a:pos x="59" y="6"/>
                  </a:cxn>
                  <a:cxn ang="0">
                    <a:pos x="61" y="4"/>
                  </a:cxn>
                  <a:cxn ang="0">
                    <a:pos x="65" y="15"/>
                  </a:cxn>
                  <a:cxn ang="0">
                    <a:pos x="57" y="21"/>
                  </a:cxn>
                  <a:cxn ang="0">
                    <a:pos x="57" y="26"/>
                  </a:cxn>
                  <a:cxn ang="0">
                    <a:pos x="55" y="27"/>
                  </a:cxn>
                  <a:cxn ang="0">
                    <a:pos x="54" y="33"/>
                  </a:cxn>
                  <a:cxn ang="0">
                    <a:pos x="48" y="34"/>
                  </a:cxn>
                  <a:cxn ang="0">
                    <a:pos x="48" y="36"/>
                  </a:cxn>
                  <a:cxn ang="0">
                    <a:pos x="57" y="43"/>
                  </a:cxn>
                  <a:cxn ang="0">
                    <a:pos x="65" y="77"/>
                  </a:cxn>
                  <a:cxn ang="0">
                    <a:pos x="59" y="86"/>
                  </a:cxn>
                  <a:cxn ang="0">
                    <a:pos x="59" y="149"/>
                  </a:cxn>
                  <a:cxn ang="0">
                    <a:pos x="52" y="152"/>
                  </a:cxn>
                  <a:cxn ang="0">
                    <a:pos x="51" y="162"/>
                  </a:cxn>
                  <a:cxn ang="0">
                    <a:pos x="48" y="189"/>
                  </a:cxn>
                  <a:cxn ang="0">
                    <a:pos x="48" y="203"/>
                  </a:cxn>
                  <a:cxn ang="0">
                    <a:pos x="59" y="212"/>
                  </a:cxn>
                  <a:cxn ang="0">
                    <a:pos x="67" y="216"/>
                  </a:cxn>
                  <a:cxn ang="0">
                    <a:pos x="67" y="219"/>
                  </a:cxn>
                  <a:cxn ang="0">
                    <a:pos x="50" y="215"/>
                  </a:cxn>
                  <a:cxn ang="0">
                    <a:pos x="48" y="212"/>
                  </a:cxn>
                  <a:cxn ang="0">
                    <a:pos x="46" y="215"/>
                  </a:cxn>
                  <a:cxn ang="0">
                    <a:pos x="45" y="215"/>
                  </a:cxn>
                  <a:cxn ang="0">
                    <a:pos x="43" y="205"/>
                  </a:cxn>
                  <a:cxn ang="0">
                    <a:pos x="40" y="159"/>
                  </a:cxn>
                  <a:cxn ang="0">
                    <a:pos x="37" y="159"/>
                  </a:cxn>
                  <a:cxn ang="0">
                    <a:pos x="28" y="199"/>
                  </a:cxn>
                  <a:cxn ang="0">
                    <a:pos x="28" y="225"/>
                  </a:cxn>
                  <a:cxn ang="0">
                    <a:pos x="24" y="237"/>
                  </a:cxn>
                  <a:cxn ang="0">
                    <a:pos x="20" y="240"/>
                  </a:cxn>
                  <a:cxn ang="0">
                    <a:pos x="18" y="233"/>
                  </a:cxn>
                  <a:cxn ang="0">
                    <a:pos x="21" y="226"/>
                  </a:cxn>
                  <a:cxn ang="0">
                    <a:pos x="24" y="210"/>
                  </a:cxn>
                  <a:cxn ang="0">
                    <a:pos x="24" y="152"/>
                  </a:cxn>
                  <a:cxn ang="0">
                    <a:pos x="28" y="97"/>
                  </a:cxn>
                  <a:cxn ang="0">
                    <a:pos x="22" y="92"/>
                  </a:cxn>
                  <a:cxn ang="0">
                    <a:pos x="22" y="83"/>
                  </a:cxn>
                  <a:cxn ang="0">
                    <a:pos x="22" y="68"/>
                  </a:cxn>
                  <a:cxn ang="0">
                    <a:pos x="14" y="73"/>
                  </a:cxn>
                  <a:cxn ang="0">
                    <a:pos x="21" y="81"/>
                  </a:cxn>
                  <a:cxn ang="0">
                    <a:pos x="21" y="90"/>
                  </a:cxn>
                  <a:cxn ang="0">
                    <a:pos x="14" y="85"/>
                  </a:cxn>
                  <a:cxn ang="0">
                    <a:pos x="11" y="79"/>
                  </a:cxn>
                  <a:cxn ang="0">
                    <a:pos x="7" y="81"/>
                  </a:cxn>
                  <a:cxn ang="0">
                    <a:pos x="0" y="72"/>
                  </a:cxn>
                  <a:cxn ang="0">
                    <a:pos x="0" y="68"/>
                  </a:cxn>
                  <a:cxn ang="0">
                    <a:pos x="4" y="67"/>
                  </a:cxn>
                  <a:cxn ang="0">
                    <a:pos x="12" y="56"/>
                  </a:cxn>
                  <a:cxn ang="0">
                    <a:pos x="21" y="47"/>
                  </a:cxn>
                  <a:cxn ang="0">
                    <a:pos x="32" y="37"/>
                  </a:cxn>
                  <a:cxn ang="0">
                    <a:pos x="40" y="33"/>
                  </a:cxn>
                  <a:cxn ang="0">
                    <a:pos x="40" y="25"/>
                  </a:cxn>
                  <a:cxn ang="0">
                    <a:pos x="37" y="21"/>
                  </a:cxn>
                  <a:cxn ang="0">
                    <a:pos x="37" y="12"/>
                  </a:cxn>
                  <a:cxn ang="0">
                    <a:pos x="35" y="10"/>
                  </a:cxn>
                  <a:cxn ang="0">
                    <a:pos x="40" y="3"/>
                  </a:cxn>
                </a:cxnLst>
                <a:rect l="0" t="0" r="0" b="0"/>
                <a:pathLst>
                  <a:path w="68" h="241">
                    <a:moveTo>
                      <a:pt x="40" y="3"/>
                    </a:moveTo>
                    <a:lnTo>
                      <a:pt x="54" y="0"/>
                    </a:lnTo>
                    <a:lnTo>
                      <a:pt x="59" y="6"/>
                    </a:lnTo>
                    <a:lnTo>
                      <a:pt x="61" y="4"/>
                    </a:lnTo>
                    <a:lnTo>
                      <a:pt x="65" y="15"/>
                    </a:lnTo>
                    <a:lnTo>
                      <a:pt x="57" y="21"/>
                    </a:lnTo>
                    <a:lnTo>
                      <a:pt x="57" y="26"/>
                    </a:lnTo>
                    <a:lnTo>
                      <a:pt x="55" y="27"/>
                    </a:lnTo>
                    <a:lnTo>
                      <a:pt x="54" y="33"/>
                    </a:lnTo>
                    <a:lnTo>
                      <a:pt x="48" y="34"/>
                    </a:lnTo>
                    <a:lnTo>
                      <a:pt x="48" y="36"/>
                    </a:lnTo>
                    <a:lnTo>
                      <a:pt x="57" y="43"/>
                    </a:lnTo>
                    <a:lnTo>
                      <a:pt x="65" y="77"/>
                    </a:lnTo>
                    <a:lnTo>
                      <a:pt x="59" y="86"/>
                    </a:lnTo>
                    <a:lnTo>
                      <a:pt x="59" y="149"/>
                    </a:lnTo>
                    <a:lnTo>
                      <a:pt x="52" y="152"/>
                    </a:lnTo>
                    <a:lnTo>
                      <a:pt x="51" y="162"/>
                    </a:lnTo>
                    <a:lnTo>
                      <a:pt x="48" y="189"/>
                    </a:lnTo>
                    <a:lnTo>
                      <a:pt x="48" y="203"/>
                    </a:lnTo>
                    <a:lnTo>
                      <a:pt x="59" y="212"/>
                    </a:lnTo>
                    <a:lnTo>
                      <a:pt x="67" y="216"/>
                    </a:lnTo>
                    <a:lnTo>
                      <a:pt x="67" y="219"/>
                    </a:lnTo>
                    <a:lnTo>
                      <a:pt x="50" y="215"/>
                    </a:lnTo>
                    <a:lnTo>
                      <a:pt x="48" y="212"/>
                    </a:lnTo>
                    <a:lnTo>
                      <a:pt x="46" y="215"/>
                    </a:lnTo>
                    <a:lnTo>
                      <a:pt x="45" y="215"/>
                    </a:lnTo>
                    <a:lnTo>
                      <a:pt x="43" y="205"/>
                    </a:lnTo>
                    <a:lnTo>
                      <a:pt x="40" y="159"/>
                    </a:lnTo>
                    <a:lnTo>
                      <a:pt x="37" y="159"/>
                    </a:lnTo>
                    <a:lnTo>
                      <a:pt x="28" y="199"/>
                    </a:lnTo>
                    <a:lnTo>
                      <a:pt x="28" y="225"/>
                    </a:lnTo>
                    <a:lnTo>
                      <a:pt x="24" y="237"/>
                    </a:lnTo>
                    <a:lnTo>
                      <a:pt x="20" y="240"/>
                    </a:lnTo>
                    <a:lnTo>
                      <a:pt x="18" y="233"/>
                    </a:lnTo>
                    <a:lnTo>
                      <a:pt x="21" y="226"/>
                    </a:lnTo>
                    <a:lnTo>
                      <a:pt x="24" y="210"/>
                    </a:lnTo>
                    <a:lnTo>
                      <a:pt x="24" y="152"/>
                    </a:lnTo>
                    <a:lnTo>
                      <a:pt x="28" y="97"/>
                    </a:lnTo>
                    <a:lnTo>
                      <a:pt x="22" y="92"/>
                    </a:lnTo>
                    <a:lnTo>
                      <a:pt x="22" y="83"/>
                    </a:lnTo>
                    <a:lnTo>
                      <a:pt x="22" y="68"/>
                    </a:lnTo>
                    <a:lnTo>
                      <a:pt x="14" y="73"/>
                    </a:lnTo>
                    <a:lnTo>
                      <a:pt x="21" y="81"/>
                    </a:lnTo>
                    <a:lnTo>
                      <a:pt x="21" y="90"/>
                    </a:lnTo>
                    <a:lnTo>
                      <a:pt x="14" y="85"/>
                    </a:lnTo>
                    <a:lnTo>
                      <a:pt x="11" y="79"/>
                    </a:lnTo>
                    <a:lnTo>
                      <a:pt x="7" y="81"/>
                    </a:lnTo>
                    <a:lnTo>
                      <a:pt x="0" y="72"/>
                    </a:lnTo>
                    <a:lnTo>
                      <a:pt x="0" y="68"/>
                    </a:lnTo>
                    <a:lnTo>
                      <a:pt x="4" y="67"/>
                    </a:lnTo>
                    <a:lnTo>
                      <a:pt x="12" y="56"/>
                    </a:lnTo>
                    <a:lnTo>
                      <a:pt x="21" y="47"/>
                    </a:lnTo>
                    <a:lnTo>
                      <a:pt x="32" y="37"/>
                    </a:lnTo>
                    <a:lnTo>
                      <a:pt x="40" y="33"/>
                    </a:lnTo>
                    <a:lnTo>
                      <a:pt x="40" y="25"/>
                    </a:lnTo>
                    <a:lnTo>
                      <a:pt x="37" y="21"/>
                    </a:lnTo>
                    <a:lnTo>
                      <a:pt x="37" y="12"/>
                    </a:lnTo>
                    <a:lnTo>
                      <a:pt x="35" y="10"/>
                    </a:lnTo>
                    <a:lnTo>
                      <a:pt x="40" y="3"/>
                    </a:lnTo>
                  </a:path>
                </a:pathLst>
              </a:custGeom>
              <a:solidFill>
                <a:schemeClr val="hlink"/>
              </a:solidFill>
              <a:ln w="12700">
                <a:noFill/>
              </a:ln>
            </p:spPr>
            <p:txBody>
              <a:bodyPr/>
              <a:lstStyle/>
              <a:p>
                <a:endParaRPr lang="zh-CN" altLang="en-US"/>
              </a:p>
            </p:txBody>
          </p:sp>
          <p:sp>
            <p:nvSpPr>
              <p:cNvPr id="37910" name="任意多边形 25622"/>
              <p:cNvSpPr/>
              <p:nvPr/>
            </p:nvSpPr>
            <p:spPr>
              <a:xfrm>
                <a:off x="2034" y="1481"/>
                <a:ext cx="19" cy="80"/>
              </a:xfrm>
              <a:custGeom>
                <a:avLst/>
                <a:gdLst/>
                <a:ahLst/>
                <a:cxnLst>
                  <a:cxn ang="0">
                    <a:pos x="24" y="3"/>
                  </a:cxn>
                  <a:cxn ang="0">
                    <a:pos x="16" y="0"/>
                  </a:cxn>
                  <a:cxn ang="0">
                    <a:pos x="8" y="0"/>
                  </a:cxn>
                  <a:cxn ang="0">
                    <a:pos x="2" y="1"/>
                  </a:cxn>
                  <a:cxn ang="0">
                    <a:pos x="0" y="9"/>
                  </a:cxn>
                  <a:cxn ang="0">
                    <a:pos x="0" y="14"/>
                  </a:cxn>
                  <a:cxn ang="0">
                    <a:pos x="4" y="22"/>
                  </a:cxn>
                  <a:cxn ang="0">
                    <a:pos x="6" y="22"/>
                  </a:cxn>
                  <a:cxn ang="0">
                    <a:pos x="2" y="31"/>
                  </a:cxn>
                  <a:cxn ang="0">
                    <a:pos x="0" y="44"/>
                  </a:cxn>
                  <a:cxn ang="0">
                    <a:pos x="0" y="57"/>
                  </a:cxn>
                  <a:cxn ang="0">
                    <a:pos x="0" y="72"/>
                  </a:cxn>
                  <a:cxn ang="0">
                    <a:pos x="2" y="87"/>
                  </a:cxn>
                  <a:cxn ang="0">
                    <a:pos x="7" y="88"/>
                  </a:cxn>
                  <a:cxn ang="0">
                    <a:pos x="7" y="92"/>
                  </a:cxn>
                  <a:cxn ang="0">
                    <a:pos x="10" y="94"/>
                  </a:cxn>
                  <a:cxn ang="0">
                    <a:pos x="10" y="110"/>
                  </a:cxn>
                  <a:cxn ang="0">
                    <a:pos x="12" y="113"/>
                  </a:cxn>
                  <a:cxn ang="0">
                    <a:pos x="12" y="141"/>
                  </a:cxn>
                  <a:cxn ang="0">
                    <a:pos x="12" y="159"/>
                  </a:cxn>
                  <a:cxn ang="0">
                    <a:pos x="8" y="179"/>
                  </a:cxn>
                  <a:cxn ang="0">
                    <a:pos x="7" y="204"/>
                  </a:cxn>
                  <a:cxn ang="0">
                    <a:pos x="11" y="206"/>
                  </a:cxn>
                  <a:cxn ang="0">
                    <a:pos x="11" y="209"/>
                  </a:cxn>
                  <a:cxn ang="0">
                    <a:pos x="17" y="209"/>
                  </a:cxn>
                  <a:cxn ang="0">
                    <a:pos x="18" y="208"/>
                  </a:cxn>
                  <a:cxn ang="0">
                    <a:pos x="21" y="208"/>
                  </a:cxn>
                  <a:cxn ang="0">
                    <a:pos x="21" y="210"/>
                  </a:cxn>
                  <a:cxn ang="0">
                    <a:pos x="25" y="209"/>
                  </a:cxn>
                  <a:cxn ang="0">
                    <a:pos x="35" y="208"/>
                  </a:cxn>
                  <a:cxn ang="0">
                    <a:pos x="35" y="206"/>
                  </a:cxn>
                  <a:cxn ang="0">
                    <a:pos x="26" y="202"/>
                  </a:cxn>
                  <a:cxn ang="0">
                    <a:pos x="26" y="198"/>
                  </a:cxn>
                  <a:cxn ang="0">
                    <a:pos x="34" y="197"/>
                  </a:cxn>
                  <a:cxn ang="0">
                    <a:pos x="34" y="195"/>
                  </a:cxn>
                  <a:cxn ang="0">
                    <a:pos x="29" y="190"/>
                  </a:cxn>
                  <a:cxn ang="0">
                    <a:pos x="29" y="161"/>
                  </a:cxn>
                  <a:cxn ang="0">
                    <a:pos x="30" y="135"/>
                  </a:cxn>
                  <a:cxn ang="0">
                    <a:pos x="30" y="109"/>
                  </a:cxn>
                  <a:cxn ang="0">
                    <a:pos x="30" y="94"/>
                  </a:cxn>
                  <a:cxn ang="0">
                    <a:pos x="30" y="90"/>
                  </a:cxn>
                  <a:cxn ang="0">
                    <a:pos x="30" y="69"/>
                  </a:cxn>
                  <a:cxn ang="0">
                    <a:pos x="37" y="65"/>
                  </a:cxn>
                  <a:cxn ang="0">
                    <a:pos x="37" y="62"/>
                  </a:cxn>
                  <a:cxn ang="0">
                    <a:pos x="23" y="34"/>
                  </a:cxn>
                  <a:cxn ang="0">
                    <a:pos x="16" y="30"/>
                  </a:cxn>
                  <a:cxn ang="0">
                    <a:pos x="17" y="28"/>
                  </a:cxn>
                  <a:cxn ang="0">
                    <a:pos x="21" y="27"/>
                  </a:cxn>
                  <a:cxn ang="0">
                    <a:pos x="21" y="25"/>
                  </a:cxn>
                  <a:cxn ang="0">
                    <a:pos x="23" y="24"/>
                  </a:cxn>
                  <a:cxn ang="0">
                    <a:pos x="23" y="22"/>
                  </a:cxn>
                  <a:cxn ang="0">
                    <a:pos x="24" y="21"/>
                  </a:cxn>
                  <a:cxn ang="0">
                    <a:pos x="23" y="20"/>
                  </a:cxn>
                  <a:cxn ang="0">
                    <a:pos x="24" y="19"/>
                  </a:cxn>
                  <a:cxn ang="0">
                    <a:pos x="21" y="14"/>
                  </a:cxn>
                  <a:cxn ang="0">
                    <a:pos x="23" y="12"/>
                  </a:cxn>
                  <a:cxn ang="0">
                    <a:pos x="21" y="10"/>
                  </a:cxn>
                  <a:cxn ang="0">
                    <a:pos x="24" y="7"/>
                  </a:cxn>
                  <a:cxn ang="0">
                    <a:pos x="24" y="3"/>
                  </a:cxn>
                </a:cxnLst>
                <a:rect l="0" t="0" r="0" b="0"/>
                <a:pathLst>
                  <a:path w="38" h="211">
                    <a:moveTo>
                      <a:pt x="24" y="3"/>
                    </a:moveTo>
                    <a:lnTo>
                      <a:pt x="16" y="0"/>
                    </a:lnTo>
                    <a:lnTo>
                      <a:pt x="8" y="0"/>
                    </a:lnTo>
                    <a:lnTo>
                      <a:pt x="2" y="1"/>
                    </a:lnTo>
                    <a:lnTo>
                      <a:pt x="0" y="9"/>
                    </a:lnTo>
                    <a:lnTo>
                      <a:pt x="0" y="14"/>
                    </a:lnTo>
                    <a:lnTo>
                      <a:pt x="4" y="22"/>
                    </a:lnTo>
                    <a:lnTo>
                      <a:pt x="6" y="22"/>
                    </a:lnTo>
                    <a:lnTo>
                      <a:pt x="2" y="31"/>
                    </a:lnTo>
                    <a:lnTo>
                      <a:pt x="0" y="44"/>
                    </a:lnTo>
                    <a:lnTo>
                      <a:pt x="0" y="57"/>
                    </a:lnTo>
                    <a:lnTo>
                      <a:pt x="0" y="72"/>
                    </a:lnTo>
                    <a:lnTo>
                      <a:pt x="2" y="87"/>
                    </a:lnTo>
                    <a:lnTo>
                      <a:pt x="7" y="88"/>
                    </a:lnTo>
                    <a:lnTo>
                      <a:pt x="7" y="92"/>
                    </a:lnTo>
                    <a:lnTo>
                      <a:pt x="10" y="94"/>
                    </a:lnTo>
                    <a:lnTo>
                      <a:pt x="10" y="110"/>
                    </a:lnTo>
                    <a:lnTo>
                      <a:pt x="12" y="113"/>
                    </a:lnTo>
                    <a:lnTo>
                      <a:pt x="12" y="141"/>
                    </a:lnTo>
                    <a:lnTo>
                      <a:pt x="12" y="159"/>
                    </a:lnTo>
                    <a:lnTo>
                      <a:pt x="8" y="179"/>
                    </a:lnTo>
                    <a:lnTo>
                      <a:pt x="7" y="204"/>
                    </a:lnTo>
                    <a:lnTo>
                      <a:pt x="11" y="206"/>
                    </a:lnTo>
                    <a:lnTo>
                      <a:pt x="11" y="209"/>
                    </a:lnTo>
                    <a:lnTo>
                      <a:pt x="17" y="209"/>
                    </a:lnTo>
                    <a:lnTo>
                      <a:pt x="18" y="208"/>
                    </a:lnTo>
                    <a:lnTo>
                      <a:pt x="21" y="208"/>
                    </a:lnTo>
                    <a:lnTo>
                      <a:pt x="21" y="210"/>
                    </a:lnTo>
                    <a:lnTo>
                      <a:pt x="25" y="209"/>
                    </a:lnTo>
                    <a:lnTo>
                      <a:pt x="35" y="208"/>
                    </a:lnTo>
                    <a:lnTo>
                      <a:pt x="35" y="206"/>
                    </a:lnTo>
                    <a:lnTo>
                      <a:pt x="26" y="202"/>
                    </a:lnTo>
                    <a:lnTo>
                      <a:pt x="26" y="198"/>
                    </a:lnTo>
                    <a:lnTo>
                      <a:pt x="34" y="197"/>
                    </a:lnTo>
                    <a:lnTo>
                      <a:pt x="34" y="195"/>
                    </a:lnTo>
                    <a:lnTo>
                      <a:pt x="29" y="190"/>
                    </a:lnTo>
                    <a:lnTo>
                      <a:pt x="29" y="161"/>
                    </a:lnTo>
                    <a:lnTo>
                      <a:pt x="30" y="135"/>
                    </a:lnTo>
                    <a:lnTo>
                      <a:pt x="30" y="109"/>
                    </a:lnTo>
                    <a:lnTo>
                      <a:pt x="30" y="94"/>
                    </a:lnTo>
                    <a:lnTo>
                      <a:pt x="30" y="90"/>
                    </a:lnTo>
                    <a:lnTo>
                      <a:pt x="30" y="69"/>
                    </a:lnTo>
                    <a:lnTo>
                      <a:pt x="37" y="65"/>
                    </a:lnTo>
                    <a:lnTo>
                      <a:pt x="37" y="62"/>
                    </a:lnTo>
                    <a:lnTo>
                      <a:pt x="23" y="34"/>
                    </a:lnTo>
                    <a:lnTo>
                      <a:pt x="16" y="30"/>
                    </a:lnTo>
                    <a:lnTo>
                      <a:pt x="17" y="28"/>
                    </a:lnTo>
                    <a:lnTo>
                      <a:pt x="21" y="27"/>
                    </a:lnTo>
                    <a:lnTo>
                      <a:pt x="21" y="25"/>
                    </a:lnTo>
                    <a:lnTo>
                      <a:pt x="23" y="24"/>
                    </a:lnTo>
                    <a:lnTo>
                      <a:pt x="23" y="22"/>
                    </a:lnTo>
                    <a:lnTo>
                      <a:pt x="24" y="21"/>
                    </a:lnTo>
                    <a:lnTo>
                      <a:pt x="23" y="20"/>
                    </a:lnTo>
                    <a:lnTo>
                      <a:pt x="24" y="19"/>
                    </a:lnTo>
                    <a:lnTo>
                      <a:pt x="21" y="14"/>
                    </a:lnTo>
                    <a:lnTo>
                      <a:pt x="23" y="12"/>
                    </a:lnTo>
                    <a:lnTo>
                      <a:pt x="21" y="10"/>
                    </a:lnTo>
                    <a:lnTo>
                      <a:pt x="24" y="7"/>
                    </a:lnTo>
                    <a:lnTo>
                      <a:pt x="24" y="3"/>
                    </a:lnTo>
                  </a:path>
                </a:pathLst>
              </a:custGeom>
              <a:solidFill>
                <a:schemeClr val="hlink"/>
              </a:solidFill>
              <a:ln w="12700">
                <a:noFill/>
              </a:ln>
            </p:spPr>
            <p:txBody>
              <a:bodyPr/>
              <a:lstStyle/>
              <a:p>
                <a:endParaRPr lang="zh-CN" altLang="en-US"/>
              </a:p>
            </p:txBody>
          </p:sp>
          <p:sp>
            <p:nvSpPr>
              <p:cNvPr id="37911" name="任意多边形 25623"/>
              <p:cNvSpPr/>
              <p:nvPr/>
            </p:nvSpPr>
            <p:spPr>
              <a:xfrm>
                <a:off x="1462" y="1480"/>
                <a:ext cx="26" cy="72"/>
              </a:xfrm>
              <a:custGeom>
                <a:avLst/>
                <a:gdLst/>
                <a:ahLst/>
                <a:cxnLst>
                  <a:cxn ang="0">
                    <a:pos x="30" y="2"/>
                  </a:cxn>
                  <a:cxn ang="0">
                    <a:pos x="41" y="0"/>
                  </a:cxn>
                  <a:cxn ang="0">
                    <a:pos x="45" y="4"/>
                  </a:cxn>
                  <a:cxn ang="0">
                    <a:pos x="46" y="2"/>
                  </a:cxn>
                  <a:cxn ang="0">
                    <a:pos x="49" y="11"/>
                  </a:cxn>
                  <a:cxn ang="0">
                    <a:pos x="43" y="15"/>
                  </a:cxn>
                  <a:cxn ang="0">
                    <a:pos x="43" y="20"/>
                  </a:cxn>
                  <a:cxn ang="0">
                    <a:pos x="41" y="20"/>
                  </a:cxn>
                  <a:cxn ang="0">
                    <a:pos x="41" y="25"/>
                  </a:cxn>
                  <a:cxn ang="0">
                    <a:pos x="36" y="26"/>
                  </a:cxn>
                  <a:cxn ang="0">
                    <a:pos x="36" y="28"/>
                  </a:cxn>
                  <a:cxn ang="0">
                    <a:pos x="43" y="33"/>
                  </a:cxn>
                  <a:cxn ang="0">
                    <a:pos x="49" y="60"/>
                  </a:cxn>
                  <a:cxn ang="0">
                    <a:pos x="45" y="68"/>
                  </a:cxn>
                  <a:cxn ang="0">
                    <a:pos x="45" y="117"/>
                  </a:cxn>
                  <a:cxn ang="0">
                    <a:pos x="39" y="119"/>
                  </a:cxn>
                  <a:cxn ang="0">
                    <a:pos x="38" y="128"/>
                  </a:cxn>
                  <a:cxn ang="0">
                    <a:pos x="36" y="149"/>
                  </a:cxn>
                  <a:cxn ang="0">
                    <a:pos x="36" y="160"/>
                  </a:cxn>
                  <a:cxn ang="0">
                    <a:pos x="45" y="167"/>
                  </a:cxn>
                  <a:cxn ang="0">
                    <a:pos x="50" y="171"/>
                  </a:cxn>
                  <a:cxn ang="0">
                    <a:pos x="50" y="173"/>
                  </a:cxn>
                  <a:cxn ang="0">
                    <a:pos x="37" y="169"/>
                  </a:cxn>
                  <a:cxn ang="0">
                    <a:pos x="36" y="167"/>
                  </a:cxn>
                  <a:cxn ang="0">
                    <a:pos x="34" y="169"/>
                  </a:cxn>
                  <a:cxn ang="0">
                    <a:pos x="34" y="169"/>
                  </a:cxn>
                  <a:cxn ang="0">
                    <a:pos x="32" y="161"/>
                  </a:cxn>
                  <a:cxn ang="0">
                    <a:pos x="30" y="125"/>
                  </a:cxn>
                  <a:cxn ang="0">
                    <a:pos x="28" y="125"/>
                  </a:cxn>
                  <a:cxn ang="0">
                    <a:pos x="20" y="157"/>
                  </a:cxn>
                  <a:cxn ang="0">
                    <a:pos x="20" y="177"/>
                  </a:cxn>
                  <a:cxn ang="0">
                    <a:pos x="17" y="187"/>
                  </a:cxn>
                  <a:cxn ang="0">
                    <a:pos x="15" y="189"/>
                  </a:cxn>
                  <a:cxn ang="0">
                    <a:pos x="14" y="184"/>
                  </a:cxn>
                  <a:cxn ang="0">
                    <a:pos x="16" y="178"/>
                  </a:cxn>
                  <a:cxn ang="0">
                    <a:pos x="17" y="165"/>
                  </a:cxn>
                  <a:cxn ang="0">
                    <a:pos x="17" y="120"/>
                  </a:cxn>
                  <a:cxn ang="0">
                    <a:pos x="20" y="76"/>
                  </a:cxn>
                  <a:cxn ang="0">
                    <a:pos x="16" y="72"/>
                  </a:cxn>
                  <a:cxn ang="0">
                    <a:pos x="16" y="65"/>
                  </a:cxn>
                  <a:cxn ang="0">
                    <a:pos x="16" y="53"/>
                  </a:cxn>
                  <a:cxn ang="0">
                    <a:pos x="10" y="57"/>
                  </a:cxn>
                  <a:cxn ang="0">
                    <a:pos x="16" y="63"/>
                  </a:cxn>
                  <a:cxn ang="0">
                    <a:pos x="16" y="70"/>
                  </a:cxn>
                  <a:cxn ang="0">
                    <a:pos x="10" y="66"/>
                  </a:cxn>
                  <a:cxn ang="0">
                    <a:pos x="8" y="62"/>
                  </a:cxn>
                  <a:cxn ang="0">
                    <a:pos x="4" y="63"/>
                  </a:cxn>
                  <a:cxn ang="0">
                    <a:pos x="0" y="56"/>
                  </a:cxn>
                  <a:cxn ang="0">
                    <a:pos x="0" y="53"/>
                  </a:cxn>
                  <a:cxn ang="0">
                    <a:pos x="2" y="52"/>
                  </a:cxn>
                  <a:cxn ang="0">
                    <a:pos x="9" y="44"/>
                  </a:cxn>
                  <a:cxn ang="0">
                    <a:pos x="16" y="36"/>
                  </a:cxn>
                  <a:cxn ang="0">
                    <a:pos x="24" y="29"/>
                  </a:cxn>
                  <a:cxn ang="0">
                    <a:pos x="30" y="25"/>
                  </a:cxn>
                  <a:cxn ang="0">
                    <a:pos x="30" y="19"/>
                  </a:cxn>
                  <a:cxn ang="0">
                    <a:pos x="28" y="16"/>
                  </a:cxn>
                  <a:cxn ang="0">
                    <a:pos x="28" y="9"/>
                  </a:cxn>
                  <a:cxn ang="0">
                    <a:pos x="26" y="7"/>
                  </a:cxn>
                  <a:cxn ang="0">
                    <a:pos x="30" y="2"/>
                  </a:cxn>
                </a:cxnLst>
                <a:rect l="0" t="0" r="0" b="0"/>
                <a:pathLst>
                  <a:path w="51" h="190">
                    <a:moveTo>
                      <a:pt x="30" y="2"/>
                    </a:moveTo>
                    <a:lnTo>
                      <a:pt x="41" y="0"/>
                    </a:lnTo>
                    <a:lnTo>
                      <a:pt x="45" y="4"/>
                    </a:lnTo>
                    <a:lnTo>
                      <a:pt x="46" y="2"/>
                    </a:lnTo>
                    <a:lnTo>
                      <a:pt x="49" y="11"/>
                    </a:lnTo>
                    <a:lnTo>
                      <a:pt x="43" y="15"/>
                    </a:lnTo>
                    <a:lnTo>
                      <a:pt x="43" y="20"/>
                    </a:lnTo>
                    <a:lnTo>
                      <a:pt x="41" y="20"/>
                    </a:lnTo>
                    <a:lnTo>
                      <a:pt x="41" y="25"/>
                    </a:lnTo>
                    <a:lnTo>
                      <a:pt x="36" y="26"/>
                    </a:lnTo>
                    <a:lnTo>
                      <a:pt x="36" y="28"/>
                    </a:lnTo>
                    <a:lnTo>
                      <a:pt x="43" y="33"/>
                    </a:lnTo>
                    <a:lnTo>
                      <a:pt x="49" y="60"/>
                    </a:lnTo>
                    <a:lnTo>
                      <a:pt x="45" y="68"/>
                    </a:lnTo>
                    <a:lnTo>
                      <a:pt x="45" y="117"/>
                    </a:lnTo>
                    <a:lnTo>
                      <a:pt x="39" y="119"/>
                    </a:lnTo>
                    <a:lnTo>
                      <a:pt x="38" y="128"/>
                    </a:lnTo>
                    <a:lnTo>
                      <a:pt x="36" y="149"/>
                    </a:lnTo>
                    <a:lnTo>
                      <a:pt x="36" y="160"/>
                    </a:lnTo>
                    <a:lnTo>
                      <a:pt x="45" y="167"/>
                    </a:lnTo>
                    <a:lnTo>
                      <a:pt x="50" y="171"/>
                    </a:lnTo>
                    <a:lnTo>
                      <a:pt x="50" y="173"/>
                    </a:lnTo>
                    <a:lnTo>
                      <a:pt x="37" y="169"/>
                    </a:lnTo>
                    <a:lnTo>
                      <a:pt x="36" y="167"/>
                    </a:lnTo>
                    <a:lnTo>
                      <a:pt x="34" y="169"/>
                    </a:lnTo>
                    <a:lnTo>
                      <a:pt x="32" y="161"/>
                    </a:lnTo>
                    <a:lnTo>
                      <a:pt x="30" y="125"/>
                    </a:lnTo>
                    <a:lnTo>
                      <a:pt x="28" y="125"/>
                    </a:lnTo>
                    <a:lnTo>
                      <a:pt x="20" y="157"/>
                    </a:lnTo>
                    <a:lnTo>
                      <a:pt x="20" y="177"/>
                    </a:lnTo>
                    <a:lnTo>
                      <a:pt x="17" y="187"/>
                    </a:lnTo>
                    <a:lnTo>
                      <a:pt x="15" y="189"/>
                    </a:lnTo>
                    <a:lnTo>
                      <a:pt x="14" y="184"/>
                    </a:lnTo>
                    <a:lnTo>
                      <a:pt x="16" y="178"/>
                    </a:lnTo>
                    <a:lnTo>
                      <a:pt x="17" y="165"/>
                    </a:lnTo>
                    <a:lnTo>
                      <a:pt x="17" y="120"/>
                    </a:lnTo>
                    <a:lnTo>
                      <a:pt x="20" y="76"/>
                    </a:lnTo>
                    <a:lnTo>
                      <a:pt x="16" y="72"/>
                    </a:lnTo>
                    <a:lnTo>
                      <a:pt x="16" y="65"/>
                    </a:lnTo>
                    <a:lnTo>
                      <a:pt x="16" y="53"/>
                    </a:lnTo>
                    <a:lnTo>
                      <a:pt x="10" y="57"/>
                    </a:lnTo>
                    <a:lnTo>
                      <a:pt x="16" y="63"/>
                    </a:lnTo>
                    <a:lnTo>
                      <a:pt x="16" y="70"/>
                    </a:lnTo>
                    <a:lnTo>
                      <a:pt x="10" y="66"/>
                    </a:lnTo>
                    <a:lnTo>
                      <a:pt x="8" y="62"/>
                    </a:lnTo>
                    <a:lnTo>
                      <a:pt x="4" y="63"/>
                    </a:lnTo>
                    <a:lnTo>
                      <a:pt x="0" y="56"/>
                    </a:lnTo>
                    <a:lnTo>
                      <a:pt x="0" y="53"/>
                    </a:lnTo>
                    <a:lnTo>
                      <a:pt x="2" y="52"/>
                    </a:lnTo>
                    <a:lnTo>
                      <a:pt x="9" y="44"/>
                    </a:lnTo>
                    <a:lnTo>
                      <a:pt x="16" y="36"/>
                    </a:lnTo>
                    <a:lnTo>
                      <a:pt x="24" y="29"/>
                    </a:lnTo>
                    <a:lnTo>
                      <a:pt x="30" y="25"/>
                    </a:lnTo>
                    <a:lnTo>
                      <a:pt x="30" y="19"/>
                    </a:lnTo>
                    <a:lnTo>
                      <a:pt x="28" y="16"/>
                    </a:lnTo>
                    <a:lnTo>
                      <a:pt x="28" y="9"/>
                    </a:lnTo>
                    <a:lnTo>
                      <a:pt x="26" y="7"/>
                    </a:lnTo>
                    <a:lnTo>
                      <a:pt x="30" y="2"/>
                    </a:lnTo>
                  </a:path>
                </a:pathLst>
              </a:custGeom>
              <a:solidFill>
                <a:schemeClr val="hlink"/>
              </a:solidFill>
              <a:ln w="12700">
                <a:noFill/>
              </a:ln>
            </p:spPr>
            <p:txBody>
              <a:bodyPr/>
              <a:lstStyle/>
              <a:p>
                <a:endParaRPr lang="zh-CN" altLang="en-US"/>
              </a:p>
            </p:txBody>
          </p:sp>
          <p:sp>
            <p:nvSpPr>
              <p:cNvPr id="37912" name="任意多边形 25624"/>
              <p:cNvSpPr/>
              <p:nvPr/>
            </p:nvSpPr>
            <p:spPr>
              <a:xfrm>
                <a:off x="1378" y="1500"/>
                <a:ext cx="12" cy="51"/>
              </a:xfrm>
              <a:custGeom>
                <a:avLst/>
                <a:gdLst/>
                <a:ahLst/>
                <a:cxnLst>
                  <a:cxn ang="0">
                    <a:pos x="19" y="2"/>
                  </a:cxn>
                  <a:cxn ang="0">
                    <a:pos x="19" y="6"/>
                  </a:cxn>
                  <a:cxn ang="0">
                    <a:pos x="19" y="7"/>
                  </a:cxn>
                  <a:cxn ang="0">
                    <a:pos x="20" y="8"/>
                  </a:cxn>
                  <a:cxn ang="0">
                    <a:pos x="19" y="9"/>
                  </a:cxn>
                  <a:cxn ang="0">
                    <a:pos x="19" y="10"/>
                  </a:cxn>
                  <a:cxn ang="0">
                    <a:pos x="18" y="14"/>
                  </a:cxn>
                  <a:cxn ang="0">
                    <a:pos x="18" y="15"/>
                  </a:cxn>
                  <a:cxn ang="0">
                    <a:pos x="23" y="19"/>
                  </a:cxn>
                  <a:cxn ang="0">
                    <a:pos x="24" y="46"/>
                  </a:cxn>
                  <a:cxn ang="0">
                    <a:pos x="22" y="51"/>
                  </a:cxn>
                  <a:cxn ang="0">
                    <a:pos x="23" y="66"/>
                  </a:cxn>
                  <a:cxn ang="0">
                    <a:pos x="21" y="68"/>
                  </a:cxn>
                  <a:cxn ang="0">
                    <a:pos x="20" y="91"/>
                  </a:cxn>
                  <a:cxn ang="0">
                    <a:pos x="19" y="115"/>
                  </a:cxn>
                  <a:cxn ang="0">
                    <a:pos x="20" y="116"/>
                  </a:cxn>
                  <a:cxn ang="0">
                    <a:pos x="24" y="121"/>
                  </a:cxn>
                  <a:cxn ang="0">
                    <a:pos x="23" y="122"/>
                  </a:cxn>
                  <a:cxn ang="0">
                    <a:pos x="22" y="123"/>
                  </a:cxn>
                  <a:cxn ang="0">
                    <a:pos x="19" y="122"/>
                  </a:cxn>
                  <a:cxn ang="0">
                    <a:pos x="17" y="120"/>
                  </a:cxn>
                  <a:cxn ang="0">
                    <a:pos x="15" y="119"/>
                  </a:cxn>
                  <a:cxn ang="0">
                    <a:pos x="15" y="123"/>
                  </a:cxn>
                  <a:cxn ang="0">
                    <a:pos x="14" y="123"/>
                  </a:cxn>
                  <a:cxn ang="0">
                    <a:pos x="16" y="127"/>
                  </a:cxn>
                  <a:cxn ang="0">
                    <a:pos x="15" y="132"/>
                  </a:cxn>
                  <a:cxn ang="0">
                    <a:pos x="14" y="133"/>
                  </a:cxn>
                  <a:cxn ang="0">
                    <a:pos x="11" y="128"/>
                  </a:cxn>
                  <a:cxn ang="0">
                    <a:pos x="11" y="125"/>
                  </a:cxn>
                  <a:cxn ang="0">
                    <a:pos x="10" y="125"/>
                  </a:cxn>
                  <a:cxn ang="0">
                    <a:pos x="8" y="94"/>
                  </a:cxn>
                  <a:cxn ang="0">
                    <a:pos x="10" y="91"/>
                  </a:cxn>
                  <a:cxn ang="0">
                    <a:pos x="7" y="71"/>
                  </a:cxn>
                  <a:cxn ang="0">
                    <a:pos x="5" y="70"/>
                  </a:cxn>
                  <a:cxn ang="0">
                    <a:pos x="5" y="49"/>
                  </a:cxn>
                  <a:cxn ang="0">
                    <a:pos x="0" y="46"/>
                  </a:cxn>
                  <a:cxn ang="0">
                    <a:pos x="2" y="24"/>
                  </a:cxn>
                  <a:cxn ang="0">
                    <a:pos x="9" y="17"/>
                  </a:cxn>
                  <a:cxn ang="0">
                    <a:pos x="11" y="15"/>
                  </a:cxn>
                  <a:cxn ang="0">
                    <a:pos x="11" y="12"/>
                  </a:cxn>
                  <a:cxn ang="0">
                    <a:pos x="11" y="11"/>
                  </a:cxn>
                  <a:cxn ang="0">
                    <a:pos x="9" y="10"/>
                  </a:cxn>
                  <a:cxn ang="0">
                    <a:pos x="8" y="8"/>
                  </a:cxn>
                  <a:cxn ang="0">
                    <a:pos x="8" y="7"/>
                  </a:cxn>
                  <a:cxn ang="0">
                    <a:pos x="8" y="5"/>
                  </a:cxn>
                  <a:cxn ang="0">
                    <a:pos x="8" y="4"/>
                  </a:cxn>
                  <a:cxn ang="0">
                    <a:pos x="10" y="2"/>
                  </a:cxn>
                  <a:cxn ang="0">
                    <a:pos x="11" y="0"/>
                  </a:cxn>
                  <a:cxn ang="0">
                    <a:pos x="12" y="0"/>
                  </a:cxn>
                  <a:cxn ang="0">
                    <a:pos x="14" y="0"/>
                  </a:cxn>
                  <a:cxn ang="0">
                    <a:pos x="16" y="0"/>
                  </a:cxn>
                  <a:cxn ang="0">
                    <a:pos x="17" y="0"/>
                  </a:cxn>
                  <a:cxn ang="0">
                    <a:pos x="19" y="2"/>
                  </a:cxn>
                </a:cxnLst>
                <a:rect l="0" t="0" r="0" b="0"/>
                <a:pathLst>
                  <a:path w="25" h="134">
                    <a:moveTo>
                      <a:pt x="19" y="2"/>
                    </a:moveTo>
                    <a:lnTo>
                      <a:pt x="19" y="6"/>
                    </a:lnTo>
                    <a:lnTo>
                      <a:pt x="19" y="7"/>
                    </a:lnTo>
                    <a:lnTo>
                      <a:pt x="20" y="8"/>
                    </a:lnTo>
                    <a:lnTo>
                      <a:pt x="19" y="9"/>
                    </a:lnTo>
                    <a:lnTo>
                      <a:pt x="19" y="10"/>
                    </a:lnTo>
                    <a:lnTo>
                      <a:pt x="18" y="14"/>
                    </a:lnTo>
                    <a:lnTo>
                      <a:pt x="18" y="15"/>
                    </a:lnTo>
                    <a:lnTo>
                      <a:pt x="23" y="19"/>
                    </a:lnTo>
                    <a:lnTo>
                      <a:pt x="24" y="46"/>
                    </a:lnTo>
                    <a:lnTo>
                      <a:pt x="22" y="51"/>
                    </a:lnTo>
                    <a:lnTo>
                      <a:pt x="23" y="66"/>
                    </a:lnTo>
                    <a:lnTo>
                      <a:pt x="21" y="68"/>
                    </a:lnTo>
                    <a:lnTo>
                      <a:pt x="20" y="91"/>
                    </a:lnTo>
                    <a:lnTo>
                      <a:pt x="19" y="115"/>
                    </a:lnTo>
                    <a:lnTo>
                      <a:pt x="20" y="116"/>
                    </a:lnTo>
                    <a:lnTo>
                      <a:pt x="24" y="121"/>
                    </a:lnTo>
                    <a:lnTo>
                      <a:pt x="23" y="122"/>
                    </a:lnTo>
                    <a:lnTo>
                      <a:pt x="22" y="123"/>
                    </a:lnTo>
                    <a:lnTo>
                      <a:pt x="19" y="122"/>
                    </a:lnTo>
                    <a:lnTo>
                      <a:pt x="17" y="120"/>
                    </a:lnTo>
                    <a:lnTo>
                      <a:pt x="15" y="119"/>
                    </a:lnTo>
                    <a:lnTo>
                      <a:pt x="15" y="123"/>
                    </a:lnTo>
                    <a:lnTo>
                      <a:pt x="14" y="123"/>
                    </a:lnTo>
                    <a:lnTo>
                      <a:pt x="16" y="127"/>
                    </a:lnTo>
                    <a:lnTo>
                      <a:pt x="15" y="132"/>
                    </a:lnTo>
                    <a:lnTo>
                      <a:pt x="14" y="133"/>
                    </a:lnTo>
                    <a:lnTo>
                      <a:pt x="11" y="128"/>
                    </a:lnTo>
                    <a:lnTo>
                      <a:pt x="11" y="125"/>
                    </a:lnTo>
                    <a:lnTo>
                      <a:pt x="10" y="125"/>
                    </a:lnTo>
                    <a:lnTo>
                      <a:pt x="8" y="94"/>
                    </a:lnTo>
                    <a:lnTo>
                      <a:pt x="10" y="91"/>
                    </a:lnTo>
                    <a:lnTo>
                      <a:pt x="7" y="71"/>
                    </a:lnTo>
                    <a:lnTo>
                      <a:pt x="5" y="70"/>
                    </a:lnTo>
                    <a:lnTo>
                      <a:pt x="5" y="49"/>
                    </a:lnTo>
                    <a:lnTo>
                      <a:pt x="0" y="46"/>
                    </a:lnTo>
                    <a:lnTo>
                      <a:pt x="2" y="24"/>
                    </a:lnTo>
                    <a:lnTo>
                      <a:pt x="9" y="17"/>
                    </a:lnTo>
                    <a:lnTo>
                      <a:pt x="11" y="15"/>
                    </a:lnTo>
                    <a:lnTo>
                      <a:pt x="11" y="12"/>
                    </a:lnTo>
                    <a:lnTo>
                      <a:pt x="11" y="11"/>
                    </a:lnTo>
                    <a:lnTo>
                      <a:pt x="9" y="10"/>
                    </a:lnTo>
                    <a:lnTo>
                      <a:pt x="8" y="8"/>
                    </a:lnTo>
                    <a:lnTo>
                      <a:pt x="8" y="7"/>
                    </a:lnTo>
                    <a:lnTo>
                      <a:pt x="8" y="5"/>
                    </a:lnTo>
                    <a:lnTo>
                      <a:pt x="8" y="4"/>
                    </a:lnTo>
                    <a:lnTo>
                      <a:pt x="10" y="2"/>
                    </a:lnTo>
                    <a:lnTo>
                      <a:pt x="11" y="0"/>
                    </a:lnTo>
                    <a:lnTo>
                      <a:pt x="12" y="0"/>
                    </a:lnTo>
                    <a:lnTo>
                      <a:pt x="14" y="0"/>
                    </a:lnTo>
                    <a:lnTo>
                      <a:pt x="16" y="0"/>
                    </a:lnTo>
                    <a:lnTo>
                      <a:pt x="17" y="0"/>
                    </a:lnTo>
                    <a:lnTo>
                      <a:pt x="19" y="2"/>
                    </a:lnTo>
                  </a:path>
                </a:pathLst>
              </a:custGeom>
              <a:solidFill>
                <a:schemeClr val="hlink"/>
              </a:solidFill>
              <a:ln w="12700">
                <a:noFill/>
              </a:ln>
            </p:spPr>
            <p:txBody>
              <a:bodyPr/>
              <a:lstStyle/>
              <a:p>
                <a:endParaRPr lang="zh-CN" altLang="en-US"/>
              </a:p>
            </p:txBody>
          </p:sp>
          <p:sp>
            <p:nvSpPr>
              <p:cNvPr id="37913" name="任意多边形 25625"/>
              <p:cNvSpPr/>
              <p:nvPr/>
            </p:nvSpPr>
            <p:spPr>
              <a:xfrm>
                <a:off x="1331" y="1508"/>
                <a:ext cx="27" cy="96"/>
              </a:xfrm>
              <a:custGeom>
                <a:avLst/>
                <a:gdLst/>
                <a:ahLst/>
                <a:cxnLst>
                  <a:cxn ang="0">
                    <a:pos x="40" y="5"/>
                  </a:cxn>
                  <a:cxn ang="0">
                    <a:pos x="40" y="12"/>
                  </a:cxn>
                  <a:cxn ang="0">
                    <a:pos x="40" y="14"/>
                  </a:cxn>
                  <a:cxn ang="0">
                    <a:pos x="42" y="18"/>
                  </a:cxn>
                  <a:cxn ang="0">
                    <a:pos x="40" y="20"/>
                  </a:cxn>
                  <a:cxn ang="0">
                    <a:pos x="41" y="22"/>
                  </a:cxn>
                  <a:cxn ang="0">
                    <a:pos x="39" y="29"/>
                  </a:cxn>
                  <a:cxn ang="0">
                    <a:pos x="39" y="30"/>
                  </a:cxn>
                  <a:cxn ang="0">
                    <a:pos x="48" y="37"/>
                  </a:cxn>
                  <a:cxn ang="0">
                    <a:pos x="52" y="89"/>
                  </a:cxn>
                  <a:cxn ang="0">
                    <a:pos x="47" y="98"/>
                  </a:cxn>
                  <a:cxn ang="0">
                    <a:pos x="49" y="127"/>
                  </a:cxn>
                  <a:cxn ang="0">
                    <a:pos x="46" y="129"/>
                  </a:cxn>
                  <a:cxn ang="0">
                    <a:pos x="44" y="174"/>
                  </a:cxn>
                  <a:cxn ang="0">
                    <a:pos x="42" y="219"/>
                  </a:cxn>
                  <a:cxn ang="0">
                    <a:pos x="42" y="221"/>
                  </a:cxn>
                  <a:cxn ang="0">
                    <a:pos x="52" y="230"/>
                  </a:cxn>
                  <a:cxn ang="0">
                    <a:pos x="50" y="231"/>
                  </a:cxn>
                  <a:cxn ang="0">
                    <a:pos x="47" y="233"/>
                  </a:cxn>
                  <a:cxn ang="0">
                    <a:pos x="42" y="231"/>
                  </a:cxn>
                  <a:cxn ang="0">
                    <a:pos x="36" y="228"/>
                  </a:cxn>
                  <a:cxn ang="0">
                    <a:pos x="32" y="227"/>
                  </a:cxn>
                  <a:cxn ang="0">
                    <a:pos x="32" y="234"/>
                  </a:cxn>
                  <a:cxn ang="0">
                    <a:pos x="30" y="234"/>
                  </a:cxn>
                  <a:cxn ang="0">
                    <a:pos x="33" y="240"/>
                  </a:cxn>
                  <a:cxn ang="0">
                    <a:pos x="32" y="251"/>
                  </a:cxn>
                  <a:cxn ang="0">
                    <a:pos x="28" y="253"/>
                  </a:cxn>
                  <a:cxn ang="0">
                    <a:pos x="23" y="244"/>
                  </a:cxn>
                  <a:cxn ang="0">
                    <a:pos x="23" y="237"/>
                  </a:cxn>
                  <a:cxn ang="0">
                    <a:pos x="21" y="237"/>
                  </a:cxn>
                  <a:cxn ang="0">
                    <a:pos x="19" y="179"/>
                  </a:cxn>
                  <a:cxn ang="0">
                    <a:pos x="21" y="174"/>
                  </a:cxn>
                  <a:cxn ang="0">
                    <a:pos x="15" y="135"/>
                  </a:cxn>
                  <a:cxn ang="0">
                    <a:pos x="11" y="134"/>
                  </a:cxn>
                  <a:cxn ang="0">
                    <a:pos x="10" y="93"/>
                  </a:cxn>
                  <a:cxn ang="0">
                    <a:pos x="0" y="89"/>
                  </a:cxn>
                  <a:cxn ang="0">
                    <a:pos x="4" y="46"/>
                  </a:cxn>
                  <a:cxn ang="0">
                    <a:pos x="19" y="34"/>
                  </a:cxn>
                  <a:cxn ang="0">
                    <a:pos x="23" y="30"/>
                  </a:cxn>
                  <a:cxn ang="0">
                    <a:pos x="23" y="25"/>
                  </a:cxn>
                  <a:cxn ang="0">
                    <a:pos x="22" y="22"/>
                  </a:cxn>
                  <a:cxn ang="0">
                    <a:pos x="20" y="20"/>
                  </a:cxn>
                  <a:cxn ang="0">
                    <a:pos x="18" y="17"/>
                  </a:cxn>
                  <a:cxn ang="0">
                    <a:pos x="17" y="14"/>
                  </a:cxn>
                  <a:cxn ang="0">
                    <a:pos x="17" y="12"/>
                  </a:cxn>
                  <a:cxn ang="0">
                    <a:pos x="18" y="8"/>
                  </a:cxn>
                  <a:cxn ang="0">
                    <a:pos x="20" y="5"/>
                  </a:cxn>
                  <a:cxn ang="0">
                    <a:pos x="23" y="2"/>
                  </a:cxn>
                  <a:cxn ang="0">
                    <a:pos x="26" y="0"/>
                  </a:cxn>
                  <a:cxn ang="0">
                    <a:pos x="30" y="0"/>
                  </a:cxn>
                  <a:cxn ang="0">
                    <a:pos x="33" y="1"/>
                  </a:cxn>
                  <a:cxn ang="0">
                    <a:pos x="36" y="2"/>
                  </a:cxn>
                  <a:cxn ang="0">
                    <a:pos x="40" y="5"/>
                  </a:cxn>
                </a:cxnLst>
                <a:rect l="0" t="0" r="0" b="0"/>
                <a:pathLst>
                  <a:path w="53" h="254">
                    <a:moveTo>
                      <a:pt x="40" y="5"/>
                    </a:moveTo>
                    <a:lnTo>
                      <a:pt x="40" y="12"/>
                    </a:lnTo>
                    <a:lnTo>
                      <a:pt x="40" y="14"/>
                    </a:lnTo>
                    <a:lnTo>
                      <a:pt x="42" y="18"/>
                    </a:lnTo>
                    <a:lnTo>
                      <a:pt x="40" y="20"/>
                    </a:lnTo>
                    <a:lnTo>
                      <a:pt x="41" y="22"/>
                    </a:lnTo>
                    <a:lnTo>
                      <a:pt x="39" y="29"/>
                    </a:lnTo>
                    <a:lnTo>
                      <a:pt x="39" y="30"/>
                    </a:lnTo>
                    <a:lnTo>
                      <a:pt x="48" y="37"/>
                    </a:lnTo>
                    <a:lnTo>
                      <a:pt x="52" y="89"/>
                    </a:lnTo>
                    <a:lnTo>
                      <a:pt x="47" y="98"/>
                    </a:lnTo>
                    <a:lnTo>
                      <a:pt x="49" y="127"/>
                    </a:lnTo>
                    <a:lnTo>
                      <a:pt x="46" y="129"/>
                    </a:lnTo>
                    <a:lnTo>
                      <a:pt x="44" y="174"/>
                    </a:lnTo>
                    <a:lnTo>
                      <a:pt x="42" y="219"/>
                    </a:lnTo>
                    <a:lnTo>
                      <a:pt x="42" y="221"/>
                    </a:lnTo>
                    <a:lnTo>
                      <a:pt x="52" y="230"/>
                    </a:lnTo>
                    <a:lnTo>
                      <a:pt x="50" y="231"/>
                    </a:lnTo>
                    <a:lnTo>
                      <a:pt x="47" y="233"/>
                    </a:lnTo>
                    <a:lnTo>
                      <a:pt x="42" y="231"/>
                    </a:lnTo>
                    <a:lnTo>
                      <a:pt x="36" y="228"/>
                    </a:lnTo>
                    <a:lnTo>
                      <a:pt x="32" y="227"/>
                    </a:lnTo>
                    <a:lnTo>
                      <a:pt x="32" y="234"/>
                    </a:lnTo>
                    <a:lnTo>
                      <a:pt x="30" y="234"/>
                    </a:lnTo>
                    <a:lnTo>
                      <a:pt x="33" y="240"/>
                    </a:lnTo>
                    <a:lnTo>
                      <a:pt x="32" y="251"/>
                    </a:lnTo>
                    <a:lnTo>
                      <a:pt x="28" y="253"/>
                    </a:lnTo>
                    <a:lnTo>
                      <a:pt x="23" y="244"/>
                    </a:lnTo>
                    <a:lnTo>
                      <a:pt x="23" y="237"/>
                    </a:lnTo>
                    <a:lnTo>
                      <a:pt x="21" y="237"/>
                    </a:lnTo>
                    <a:lnTo>
                      <a:pt x="19" y="179"/>
                    </a:lnTo>
                    <a:lnTo>
                      <a:pt x="21" y="174"/>
                    </a:lnTo>
                    <a:lnTo>
                      <a:pt x="15" y="135"/>
                    </a:lnTo>
                    <a:lnTo>
                      <a:pt x="11" y="134"/>
                    </a:lnTo>
                    <a:lnTo>
                      <a:pt x="10" y="93"/>
                    </a:lnTo>
                    <a:lnTo>
                      <a:pt x="0" y="89"/>
                    </a:lnTo>
                    <a:lnTo>
                      <a:pt x="4" y="46"/>
                    </a:lnTo>
                    <a:lnTo>
                      <a:pt x="19" y="34"/>
                    </a:lnTo>
                    <a:lnTo>
                      <a:pt x="23" y="30"/>
                    </a:lnTo>
                    <a:lnTo>
                      <a:pt x="23" y="25"/>
                    </a:lnTo>
                    <a:lnTo>
                      <a:pt x="22" y="22"/>
                    </a:lnTo>
                    <a:lnTo>
                      <a:pt x="20" y="20"/>
                    </a:lnTo>
                    <a:lnTo>
                      <a:pt x="18" y="17"/>
                    </a:lnTo>
                    <a:lnTo>
                      <a:pt x="17" y="14"/>
                    </a:lnTo>
                    <a:lnTo>
                      <a:pt x="17" y="12"/>
                    </a:lnTo>
                    <a:lnTo>
                      <a:pt x="18" y="8"/>
                    </a:lnTo>
                    <a:lnTo>
                      <a:pt x="20" y="5"/>
                    </a:lnTo>
                    <a:lnTo>
                      <a:pt x="23" y="2"/>
                    </a:lnTo>
                    <a:lnTo>
                      <a:pt x="26" y="0"/>
                    </a:lnTo>
                    <a:lnTo>
                      <a:pt x="30" y="0"/>
                    </a:lnTo>
                    <a:lnTo>
                      <a:pt x="33" y="1"/>
                    </a:lnTo>
                    <a:lnTo>
                      <a:pt x="36" y="2"/>
                    </a:lnTo>
                    <a:lnTo>
                      <a:pt x="40" y="5"/>
                    </a:lnTo>
                  </a:path>
                </a:pathLst>
              </a:custGeom>
              <a:solidFill>
                <a:schemeClr val="hlink"/>
              </a:solidFill>
              <a:ln w="12700">
                <a:noFill/>
              </a:ln>
            </p:spPr>
            <p:txBody>
              <a:bodyPr/>
              <a:lstStyle/>
              <a:p>
                <a:endParaRPr lang="zh-CN" altLang="en-US"/>
              </a:p>
            </p:txBody>
          </p:sp>
        </p:grpSp>
        <p:grpSp>
          <p:nvGrpSpPr>
            <p:cNvPr id="37914" name="组合 25626"/>
            <p:cNvGrpSpPr/>
            <p:nvPr/>
          </p:nvGrpSpPr>
          <p:grpSpPr>
            <a:xfrm>
              <a:off x="1205" y="1506"/>
              <a:ext cx="879" cy="321"/>
              <a:chOff x="1205" y="1506"/>
              <a:chExt cx="879" cy="321"/>
            </a:xfrm>
          </p:grpSpPr>
          <p:grpSp>
            <p:nvGrpSpPr>
              <p:cNvPr id="37915" name="组合 25627"/>
              <p:cNvGrpSpPr/>
              <p:nvPr/>
            </p:nvGrpSpPr>
            <p:grpSpPr>
              <a:xfrm>
                <a:off x="1725" y="1519"/>
                <a:ext cx="141" cy="228"/>
                <a:chOff x="1725" y="1519"/>
                <a:chExt cx="141" cy="228"/>
              </a:xfrm>
            </p:grpSpPr>
            <p:sp>
              <p:nvSpPr>
                <p:cNvPr id="37916" name="任意多边形 25628"/>
                <p:cNvSpPr/>
                <p:nvPr/>
              </p:nvSpPr>
              <p:spPr>
                <a:xfrm>
                  <a:off x="1725" y="1519"/>
                  <a:ext cx="89" cy="228"/>
                </a:xfrm>
                <a:custGeom>
                  <a:avLst/>
                  <a:gdLst/>
                  <a:ahLst/>
                  <a:cxnLst>
                    <a:cxn ang="0">
                      <a:pos x="107" y="8"/>
                    </a:cxn>
                    <a:cxn ang="0">
                      <a:pos x="141" y="0"/>
                    </a:cxn>
                    <a:cxn ang="0">
                      <a:pos x="154" y="16"/>
                    </a:cxn>
                    <a:cxn ang="0">
                      <a:pos x="160" y="11"/>
                    </a:cxn>
                    <a:cxn ang="0">
                      <a:pos x="169" y="37"/>
                    </a:cxn>
                    <a:cxn ang="0">
                      <a:pos x="150" y="54"/>
                    </a:cxn>
                    <a:cxn ang="0">
                      <a:pos x="149" y="67"/>
                    </a:cxn>
                    <a:cxn ang="0">
                      <a:pos x="144" y="68"/>
                    </a:cxn>
                    <a:cxn ang="0">
                      <a:pos x="141" y="82"/>
                    </a:cxn>
                    <a:cxn ang="0">
                      <a:pos x="127" y="85"/>
                    </a:cxn>
                    <a:cxn ang="0">
                      <a:pos x="127" y="91"/>
                    </a:cxn>
                    <a:cxn ang="0">
                      <a:pos x="150" y="109"/>
                    </a:cxn>
                    <a:cxn ang="0">
                      <a:pos x="169" y="194"/>
                    </a:cxn>
                    <a:cxn ang="0">
                      <a:pos x="154" y="217"/>
                    </a:cxn>
                    <a:cxn ang="0">
                      <a:pos x="154" y="375"/>
                    </a:cxn>
                    <a:cxn ang="0">
                      <a:pos x="136" y="382"/>
                    </a:cxn>
                    <a:cxn ang="0">
                      <a:pos x="133" y="407"/>
                    </a:cxn>
                    <a:cxn ang="0">
                      <a:pos x="125" y="473"/>
                    </a:cxn>
                    <a:cxn ang="0">
                      <a:pos x="125" y="509"/>
                    </a:cxn>
                    <a:cxn ang="0">
                      <a:pos x="154" y="531"/>
                    </a:cxn>
                    <a:cxn ang="0">
                      <a:pos x="175" y="542"/>
                    </a:cxn>
                    <a:cxn ang="0">
                      <a:pos x="175" y="550"/>
                    </a:cxn>
                    <a:cxn ang="0">
                      <a:pos x="131" y="539"/>
                    </a:cxn>
                    <a:cxn ang="0">
                      <a:pos x="125" y="532"/>
                    </a:cxn>
                    <a:cxn ang="0">
                      <a:pos x="121" y="539"/>
                    </a:cxn>
                    <a:cxn ang="0">
                      <a:pos x="116" y="539"/>
                    </a:cxn>
                    <a:cxn ang="0">
                      <a:pos x="111" y="514"/>
                    </a:cxn>
                    <a:cxn ang="0">
                      <a:pos x="107" y="400"/>
                    </a:cxn>
                    <a:cxn ang="0">
                      <a:pos x="98" y="400"/>
                    </a:cxn>
                    <a:cxn ang="0">
                      <a:pos x="73" y="501"/>
                    </a:cxn>
                    <a:cxn ang="0">
                      <a:pos x="73" y="564"/>
                    </a:cxn>
                    <a:cxn ang="0">
                      <a:pos x="63" y="595"/>
                    </a:cxn>
                    <a:cxn ang="0">
                      <a:pos x="54" y="602"/>
                    </a:cxn>
                    <a:cxn ang="0">
                      <a:pos x="48" y="585"/>
                    </a:cxn>
                    <a:cxn ang="0">
                      <a:pos x="55" y="567"/>
                    </a:cxn>
                    <a:cxn ang="0">
                      <a:pos x="63" y="528"/>
                    </a:cxn>
                    <a:cxn ang="0">
                      <a:pos x="64" y="384"/>
                    </a:cxn>
                    <a:cxn ang="0">
                      <a:pos x="72" y="242"/>
                    </a:cxn>
                    <a:cxn ang="0">
                      <a:pos x="57" y="230"/>
                    </a:cxn>
                    <a:cxn ang="0">
                      <a:pos x="57" y="210"/>
                    </a:cxn>
                    <a:cxn ang="0">
                      <a:pos x="57" y="172"/>
                    </a:cxn>
                    <a:cxn ang="0">
                      <a:pos x="38" y="181"/>
                    </a:cxn>
                    <a:cxn ang="0">
                      <a:pos x="55" y="205"/>
                    </a:cxn>
                    <a:cxn ang="0">
                      <a:pos x="55" y="227"/>
                    </a:cxn>
                    <a:cxn ang="0">
                      <a:pos x="37" y="213"/>
                    </a:cxn>
                    <a:cxn ang="0">
                      <a:pos x="28" y="199"/>
                    </a:cxn>
                    <a:cxn ang="0">
                      <a:pos x="19" y="203"/>
                    </a:cxn>
                    <a:cxn ang="0">
                      <a:pos x="0" y="179"/>
                    </a:cxn>
                    <a:cxn ang="0">
                      <a:pos x="0" y="172"/>
                    </a:cxn>
                    <a:cxn ang="0">
                      <a:pos x="10" y="167"/>
                    </a:cxn>
                    <a:cxn ang="0">
                      <a:pos x="32" y="142"/>
                    </a:cxn>
                    <a:cxn ang="0">
                      <a:pos x="55" y="119"/>
                    </a:cxn>
                    <a:cxn ang="0">
                      <a:pos x="84" y="92"/>
                    </a:cxn>
                    <a:cxn ang="0">
                      <a:pos x="107" y="83"/>
                    </a:cxn>
                    <a:cxn ang="0">
                      <a:pos x="107" y="64"/>
                    </a:cxn>
                    <a:cxn ang="0">
                      <a:pos x="98" y="54"/>
                    </a:cxn>
                    <a:cxn ang="0">
                      <a:pos x="98" y="30"/>
                    </a:cxn>
                    <a:cxn ang="0">
                      <a:pos x="92" y="26"/>
                    </a:cxn>
                    <a:cxn ang="0">
                      <a:pos x="107" y="8"/>
                    </a:cxn>
                  </a:cxnLst>
                  <a:rect l="0" t="0" r="0" b="0"/>
                  <a:pathLst>
                    <a:path w="176" h="603">
                      <a:moveTo>
                        <a:pt x="107" y="8"/>
                      </a:moveTo>
                      <a:lnTo>
                        <a:pt x="141" y="0"/>
                      </a:lnTo>
                      <a:lnTo>
                        <a:pt x="154" y="16"/>
                      </a:lnTo>
                      <a:lnTo>
                        <a:pt x="160" y="11"/>
                      </a:lnTo>
                      <a:lnTo>
                        <a:pt x="169" y="37"/>
                      </a:lnTo>
                      <a:lnTo>
                        <a:pt x="150" y="54"/>
                      </a:lnTo>
                      <a:lnTo>
                        <a:pt x="149" y="67"/>
                      </a:lnTo>
                      <a:lnTo>
                        <a:pt x="144" y="68"/>
                      </a:lnTo>
                      <a:lnTo>
                        <a:pt x="141" y="82"/>
                      </a:lnTo>
                      <a:lnTo>
                        <a:pt x="127" y="85"/>
                      </a:lnTo>
                      <a:lnTo>
                        <a:pt x="127" y="91"/>
                      </a:lnTo>
                      <a:lnTo>
                        <a:pt x="150" y="109"/>
                      </a:lnTo>
                      <a:lnTo>
                        <a:pt x="169" y="194"/>
                      </a:lnTo>
                      <a:lnTo>
                        <a:pt x="154" y="217"/>
                      </a:lnTo>
                      <a:lnTo>
                        <a:pt x="154" y="375"/>
                      </a:lnTo>
                      <a:lnTo>
                        <a:pt x="136" y="382"/>
                      </a:lnTo>
                      <a:lnTo>
                        <a:pt x="133" y="407"/>
                      </a:lnTo>
                      <a:lnTo>
                        <a:pt x="125" y="473"/>
                      </a:lnTo>
                      <a:lnTo>
                        <a:pt x="125" y="509"/>
                      </a:lnTo>
                      <a:lnTo>
                        <a:pt x="154" y="531"/>
                      </a:lnTo>
                      <a:lnTo>
                        <a:pt x="175" y="542"/>
                      </a:lnTo>
                      <a:lnTo>
                        <a:pt x="175" y="550"/>
                      </a:lnTo>
                      <a:lnTo>
                        <a:pt x="131" y="539"/>
                      </a:lnTo>
                      <a:lnTo>
                        <a:pt x="125" y="532"/>
                      </a:lnTo>
                      <a:lnTo>
                        <a:pt x="121" y="539"/>
                      </a:lnTo>
                      <a:lnTo>
                        <a:pt x="116" y="539"/>
                      </a:lnTo>
                      <a:lnTo>
                        <a:pt x="111" y="514"/>
                      </a:lnTo>
                      <a:lnTo>
                        <a:pt x="107" y="400"/>
                      </a:lnTo>
                      <a:lnTo>
                        <a:pt x="98" y="400"/>
                      </a:lnTo>
                      <a:lnTo>
                        <a:pt x="73" y="501"/>
                      </a:lnTo>
                      <a:lnTo>
                        <a:pt x="73" y="564"/>
                      </a:lnTo>
                      <a:lnTo>
                        <a:pt x="63" y="595"/>
                      </a:lnTo>
                      <a:lnTo>
                        <a:pt x="54" y="602"/>
                      </a:lnTo>
                      <a:lnTo>
                        <a:pt x="48" y="585"/>
                      </a:lnTo>
                      <a:lnTo>
                        <a:pt x="55" y="567"/>
                      </a:lnTo>
                      <a:lnTo>
                        <a:pt x="63" y="528"/>
                      </a:lnTo>
                      <a:lnTo>
                        <a:pt x="64" y="384"/>
                      </a:lnTo>
                      <a:lnTo>
                        <a:pt x="72" y="242"/>
                      </a:lnTo>
                      <a:lnTo>
                        <a:pt x="57" y="230"/>
                      </a:lnTo>
                      <a:lnTo>
                        <a:pt x="57" y="210"/>
                      </a:lnTo>
                      <a:lnTo>
                        <a:pt x="57" y="172"/>
                      </a:lnTo>
                      <a:lnTo>
                        <a:pt x="38" y="181"/>
                      </a:lnTo>
                      <a:lnTo>
                        <a:pt x="55" y="205"/>
                      </a:lnTo>
                      <a:lnTo>
                        <a:pt x="55" y="227"/>
                      </a:lnTo>
                      <a:lnTo>
                        <a:pt x="37" y="213"/>
                      </a:lnTo>
                      <a:lnTo>
                        <a:pt x="28" y="199"/>
                      </a:lnTo>
                      <a:lnTo>
                        <a:pt x="19" y="203"/>
                      </a:lnTo>
                      <a:lnTo>
                        <a:pt x="0" y="179"/>
                      </a:lnTo>
                      <a:lnTo>
                        <a:pt x="0" y="172"/>
                      </a:lnTo>
                      <a:lnTo>
                        <a:pt x="10" y="167"/>
                      </a:lnTo>
                      <a:lnTo>
                        <a:pt x="32" y="142"/>
                      </a:lnTo>
                      <a:lnTo>
                        <a:pt x="55" y="119"/>
                      </a:lnTo>
                      <a:lnTo>
                        <a:pt x="84" y="92"/>
                      </a:lnTo>
                      <a:lnTo>
                        <a:pt x="107" y="83"/>
                      </a:lnTo>
                      <a:lnTo>
                        <a:pt x="107" y="64"/>
                      </a:lnTo>
                      <a:lnTo>
                        <a:pt x="98" y="54"/>
                      </a:lnTo>
                      <a:lnTo>
                        <a:pt x="98" y="30"/>
                      </a:lnTo>
                      <a:lnTo>
                        <a:pt x="92" y="26"/>
                      </a:lnTo>
                      <a:lnTo>
                        <a:pt x="107" y="8"/>
                      </a:lnTo>
                    </a:path>
                  </a:pathLst>
                </a:custGeom>
                <a:solidFill>
                  <a:srgbClr val="EAEC5E"/>
                </a:solidFill>
                <a:ln w="12700">
                  <a:noFill/>
                </a:ln>
              </p:spPr>
              <p:txBody>
                <a:bodyPr/>
                <a:lstStyle/>
                <a:p>
                  <a:endParaRPr lang="zh-CN" altLang="en-US"/>
                </a:p>
              </p:txBody>
            </p:sp>
            <p:sp>
              <p:nvSpPr>
                <p:cNvPr id="37917" name="任意多边形 25629"/>
                <p:cNvSpPr/>
                <p:nvPr/>
              </p:nvSpPr>
              <p:spPr>
                <a:xfrm>
                  <a:off x="1801" y="1521"/>
                  <a:ext cx="65" cy="218"/>
                </a:xfrm>
                <a:custGeom>
                  <a:avLst/>
                  <a:gdLst/>
                  <a:ahLst/>
                  <a:cxnLst>
                    <a:cxn ang="0">
                      <a:pos x="30" y="11"/>
                    </a:cxn>
                    <a:cxn ang="0">
                      <a:pos x="30" y="26"/>
                    </a:cxn>
                    <a:cxn ang="0">
                      <a:pos x="32" y="30"/>
                    </a:cxn>
                    <a:cxn ang="0">
                      <a:pos x="26" y="41"/>
                    </a:cxn>
                    <a:cxn ang="0">
                      <a:pos x="30" y="44"/>
                    </a:cxn>
                    <a:cxn ang="0">
                      <a:pos x="29" y="48"/>
                    </a:cxn>
                    <a:cxn ang="0">
                      <a:pos x="32" y="64"/>
                    </a:cxn>
                    <a:cxn ang="0">
                      <a:pos x="32" y="67"/>
                    </a:cxn>
                    <a:cxn ang="0">
                      <a:pos x="10" y="82"/>
                    </a:cxn>
                    <a:cxn ang="0">
                      <a:pos x="0" y="201"/>
                    </a:cxn>
                    <a:cxn ang="0">
                      <a:pos x="13" y="222"/>
                    </a:cxn>
                    <a:cxn ang="0">
                      <a:pos x="8" y="287"/>
                    </a:cxn>
                    <a:cxn ang="0">
                      <a:pos x="17" y="294"/>
                    </a:cxn>
                    <a:cxn ang="0">
                      <a:pos x="21" y="395"/>
                    </a:cxn>
                    <a:cxn ang="0">
                      <a:pos x="27" y="497"/>
                    </a:cxn>
                    <a:cxn ang="0">
                      <a:pos x="25" y="504"/>
                    </a:cxn>
                    <a:cxn ang="0">
                      <a:pos x="3" y="522"/>
                    </a:cxn>
                    <a:cxn ang="0">
                      <a:pos x="5" y="526"/>
                    </a:cxn>
                    <a:cxn ang="0">
                      <a:pos x="13" y="530"/>
                    </a:cxn>
                    <a:cxn ang="0">
                      <a:pos x="27" y="526"/>
                    </a:cxn>
                    <a:cxn ang="0">
                      <a:pos x="40" y="519"/>
                    </a:cxn>
                    <a:cxn ang="0">
                      <a:pos x="50" y="515"/>
                    </a:cxn>
                    <a:cxn ang="0">
                      <a:pos x="50" y="532"/>
                    </a:cxn>
                    <a:cxn ang="0">
                      <a:pos x="55" y="533"/>
                    </a:cxn>
                    <a:cxn ang="0">
                      <a:pos x="47" y="548"/>
                    </a:cxn>
                    <a:cxn ang="0">
                      <a:pos x="51" y="571"/>
                    </a:cxn>
                    <a:cxn ang="0">
                      <a:pos x="58" y="575"/>
                    </a:cxn>
                    <a:cxn ang="0">
                      <a:pos x="71" y="555"/>
                    </a:cxn>
                    <a:cxn ang="0">
                      <a:pos x="71" y="540"/>
                    </a:cxn>
                    <a:cxn ang="0">
                      <a:pos x="76" y="539"/>
                    </a:cxn>
                    <a:cxn ang="0">
                      <a:pos x="82" y="407"/>
                    </a:cxn>
                    <a:cxn ang="0">
                      <a:pos x="76" y="395"/>
                    </a:cxn>
                    <a:cxn ang="0">
                      <a:pos x="91" y="307"/>
                    </a:cxn>
                    <a:cxn ang="0">
                      <a:pos x="100" y="303"/>
                    </a:cxn>
                    <a:cxn ang="0">
                      <a:pos x="103" y="211"/>
                    </a:cxn>
                    <a:cxn ang="0">
                      <a:pos x="127" y="201"/>
                    </a:cxn>
                    <a:cxn ang="0">
                      <a:pos x="117" y="103"/>
                    </a:cxn>
                    <a:cxn ang="0">
                      <a:pos x="81" y="76"/>
                    </a:cxn>
                    <a:cxn ang="0">
                      <a:pos x="71" y="66"/>
                    </a:cxn>
                    <a:cxn ang="0">
                      <a:pos x="71" y="57"/>
                    </a:cxn>
                    <a:cxn ang="0">
                      <a:pos x="75" y="50"/>
                    </a:cxn>
                    <a:cxn ang="0">
                      <a:pos x="79" y="45"/>
                    </a:cxn>
                    <a:cxn ang="0">
                      <a:pos x="83" y="38"/>
                    </a:cxn>
                    <a:cxn ang="0">
                      <a:pos x="85" y="32"/>
                    </a:cxn>
                    <a:cxn ang="0">
                      <a:pos x="85" y="25"/>
                    </a:cxn>
                    <a:cxn ang="0">
                      <a:pos x="83" y="17"/>
                    </a:cxn>
                    <a:cxn ang="0">
                      <a:pos x="78" y="10"/>
                    </a:cxn>
                    <a:cxn ang="0">
                      <a:pos x="71" y="3"/>
                    </a:cxn>
                    <a:cxn ang="0">
                      <a:pos x="64" y="0"/>
                    </a:cxn>
                    <a:cxn ang="0">
                      <a:pos x="56" y="0"/>
                    </a:cxn>
                    <a:cxn ang="0">
                      <a:pos x="47" y="1"/>
                    </a:cxn>
                    <a:cxn ang="0">
                      <a:pos x="40" y="3"/>
                    </a:cxn>
                    <a:cxn ang="0">
                      <a:pos x="30" y="11"/>
                    </a:cxn>
                  </a:cxnLst>
                  <a:rect l="0" t="0" r="0" b="0"/>
                  <a:pathLst>
                    <a:path w="128" h="576">
                      <a:moveTo>
                        <a:pt x="30" y="11"/>
                      </a:moveTo>
                      <a:lnTo>
                        <a:pt x="30" y="26"/>
                      </a:lnTo>
                      <a:lnTo>
                        <a:pt x="32" y="30"/>
                      </a:lnTo>
                      <a:lnTo>
                        <a:pt x="26" y="41"/>
                      </a:lnTo>
                      <a:lnTo>
                        <a:pt x="30" y="44"/>
                      </a:lnTo>
                      <a:lnTo>
                        <a:pt x="29" y="48"/>
                      </a:lnTo>
                      <a:lnTo>
                        <a:pt x="32" y="64"/>
                      </a:lnTo>
                      <a:lnTo>
                        <a:pt x="32" y="67"/>
                      </a:lnTo>
                      <a:lnTo>
                        <a:pt x="10" y="82"/>
                      </a:lnTo>
                      <a:lnTo>
                        <a:pt x="0" y="201"/>
                      </a:lnTo>
                      <a:lnTo>
                        <a:pt x="13" y="222"/>
                      </a:lnTo>
                      <a:lnTo>
                        <a:pt x="8" y="287"/>
                      </a:lnTo>
                      <a:lnTo>
                        <a:pt x="17" y="294"/>
                      </a:lnTo>
                      <a:lnTo>
                        <a:pt x="21" y="395"/>
                      </a:lnTo>
                      <a:lnTo>
                        <a:pt x="27" y="497"/>
                      </a:lnTo>
                      <a:lnTo>
                        <a:pt x="25" y="504"/>
                      </a:lnTo>
                      <a:lnTo>
                        <a:pt x="3" y="522"/>
                      </a:lnTo>
                      <a:lnTo>
                        <a:pt x="5" y="526"/>
                      </a:lnTo>
                      <a:lnTo>
                        <a:pt x="13" y="530"/>
                      </a:lnTo>
                      <a:lnTo>
                        <a:pt x="27" y="526"/>
                      </a:lnTo>
                      <a:lnTo>
                        <a:pt x="40" y="519"/>
                      </a:lnTo>
                      <a:lnTo>
                        <a:pt x="50" y="515"/>
                      </a:lnTo>
                      <a:lnTo>
                        <a:pt x="50" y="532"/>
                      </a:lnTo>
                      <a:lnTo>
                        <a:pt x="55" y="533"/>
                      </a:lnTo>
                      <a:lnTo>
                        <a:pt x="47" y="548"/>
                      </a:lnTo>
                      <a:lnTo>
                        <a:pt x="51" y="571"/>
                      </a:lnTo>
                      <a:lnTo>
                        <a:pt x="58" y="575"/>
                      </a:lnTo>
                      <a:lnTo>
                        <a:pt x="71" y="555"/>
                      </a:lnTo>
                      <a:lnTo>
                        <a:pt x="71" y="540"/>
                      </a:lnTo>
                      <a:lnTo>
                        <a:pt x="76" y="539"/>
                      </a:lnTo>
                      <a:lnTo>
                        <a:pt x="82" y="407"/>
                      </a:lnTo>
                      <a:lnTo>
                        <a:pt x="76" y="395"/>
                      </a:lnTo>
                      <a:lnTo>
                        <a:pt x="91" y="307"/>
                      </a:lnTo>
                      <a:lnTo>
                        <a:pt x="100" y="303"/>
                      </a:lnTo>
                      <a:lnTo>
                        <a:pt x="103" y="211"/>
                      </a:lnTo>
                      <a:lnTo>
                        <a:pt x="127" y="201"/>
                      </a:lnTo>
                      <a:lnTo>
                        <a:pt x="117" y="103"/>
                      </a:lnTo>
                      <a:lnTo>
                        <a:pt x="81" y="76"/>
                      </a:lnTo>
                      <a:lnTo>
                        <a:pt x="71" y="66"/>
                      </a:lnTo>
                      <a:lnTo>
                        <a:pt x="71" y="57"/>
                      </a:lnTo>
                      <a:lnTo>
                        <a:pt x="75" y="50"/>
                      </a:lnTo>
                      <a:lnTo>
                        <a:pt x="79" y="45"/>
                      </a:lnTo>
                      <a:lnTo>
                        <a:pt x="83" y="38"/>
                      </a:lnTo>
                      <a:lnTo>
                        <a:pt x="85" y="32"/>
                      </a:lnTo>
                      <a:lnTo>
                        <a:pt x="85" y="25"/>
                      </a:lnTo>
                      <a:lnTo>
                        <a:pt x="83" y="17"/>
                      </a:lnTo>
                      <a:lnTo>
                        <a:pt x="78" y="10"/>
                      </a:lnTo>
                      <a:lnTo>
                        <a:pt x="71" y="3"/>
                      </a:lnTo>
                      <a:lnTo>
                        <a:pt x="64" y="0"/>
                      </a:lnTo>
                      <a:lnTo>
                        <a:pt x="56" y="0"/>
                      </a:lnTo>
                      <a:lnTo>
                        <a:pt x="47" y="1"/>
                      </a:lnTo>
                      <a:lnTo>
                        <a:pt x="40" y="3"/>
                      </a:lnTo>
                      <a:lnTo>
                        <a:pt x="30" y="11"/>
                      </a:lnTo>
                    </a:path>
                  </a:pathLst>
                </a:custGeom>
                <a:solidFill>
                  <a:srgbClr val="EAEC5E"/>
                </a:solidFill>
                <a:ln w="12700">
                  <a:noFill/>
                </a:ln>
              </p:spPr>
              <p:txBody>
                <a:bodyPr/>
                <a:lstStyle/>
                <a:p>
                  <a:endParaRPr lang="zh-CN" altLang="en-US"/>
                </a:p>
              </p:txBody>
            </p:sp>
          </p:grpSp>
          <p:sp>
            <p:nvSpPr>
              <p:cNvPr id="37918" name="任意多边形 25630"/>
              <p:cNvSpPr/>
              <p:nvPr/>
            </p:nvSpPr>
            <p:spPr>
              <a:xfrm>
                <a:off x="2010" y="1557"/>
                <a:ext cx="74" cy="270"/>
              </a:xfrm>
              <a:custGeom>
                <a:avLst/>
                <a:gdLst/>
                <a:ahLst/>
                <a:cxnLst>
                  <a:cxn ang="0">
                    <a:pos x="51" y="11"/>
                  </a:cxn>
                  <a:cxn ang="0">
                    <a:pos x="84" y="0"/>
                  </a:cxn>
                  <a:cxn ang="0">
                    <a:pos x="110" y="0"/>
                  </a:cxn>
                  <a:cxn ang="0">
                    <a:pos x="132" y="6"/>
                  </a:cxn>
                  <a:cxn ang="0">
                    <a:pos x="141" y="31"/>
                  </a:cxn>
                  <a:cxn ang="0">
                    <a:pos x="141" y="51"/>
                  </a:cxn>
                  <a:cxn ang="0">
                    <a:pos x="128" y="77"/>
                  </a:cxn>
                  <a:cxn ang="0">
                    <a:pos x="118" y="76"/>
                  </a:cxn>
                  <a:cxn ang="0">
                    <a:pos x="133" y="106"/>
                  </a:cxn>
                  <a:cxn ang="0">
                    <a:pos x="144" y="153"/>
                  </a:cxn>
                  <a:cxn ang="0">
                    <a:pos x="144" y="195"/>
                  </a:cxn>
                  <a:cxn ang="0">
                    <a:pos x="141" y="246"/>
                  </a:cxn>
                  <a:cxn ang="0">
                    <a:pos x="132" y="298"/>
                  </a:cxn>
                  <a:cxn ang="0">
                    <a:pos x="116" y="301"/>
                  </a:cxn>
                  <a:cxn ang="0">
                    <a:pos x="116" y="316"/>
                  </a:cxn>
                  <a:cxn ang="0">
                    <a:pos x="107" y="322"/>
                  </a:cxn>
                  <a:cxn ang="0">
                    <a:pos x="107" y="373"/>
                  </a:cxn>
                  <a:cxn ang="0">
                    <a:pos x="98" y="384"/>
                  </a:cxn>
                  <a:cxn ang="0">
                    <a:pos x="98" y="479"/>
                  </a:cxn>
                  <a:cxn ang="0">
                    <a:pos x="98" y="540"/>
                  </a:cxn>
                  <a:cxn ang="0">
                    <a:pos x="111" y="608"/>
                  </a:cxn>
                  <a:cxn ang="0">
                    <a:pos x="116" y="694"/>
                  </a:cxn>
                  <a:cxn ang="0">
                    <a:pos x="101" y="701"/>
                  </a:cxn>
                  <a:cxn ang="0">
                    <a:pos x="101" y="711"/>
                  </a:cxn>
                  <a:cxn ang="0">
                    <a:pos x="77" y="711"/>
                  </a:cxn>
                  <a:cxn ang="0">
                    <a:pos x="73" y="707"/>
                  </a:cxn>
                  <a:cxn ang="0">
                    <a:pos x="63" y="707"/>
                  </a:cxn>
                  <a:cxn ang="0">
                    <a:pos x="63" y="714"/>
                  </a:cxn>
                  <a:cxn ang="0">
                    <a:pos x="45" y="711"/>
                  </a:cxn>
                  <a:cxn ang="0">
                    <a:pos x="8" y="707"/>
                  </a:cxn>
                  <a:cxn ang="0">
                    <a:pos x="8" y="701"/>
                  </a:cxn>
                  <a:cxn ang="0">
                    <a:pos x="43" y="688"/>
                  </a:cxn>
                  <a:cxn ang="0">
                    <a:pos x="43" y="675"/>
                  </a:cxn>
                  <a:cxn ang="0">
                    <a:pos x="12" y="669"/>
                  </a:cxn>
                  <a:cxn ang="0">
                    <a:pos x="12" y="660"/>
                  </a:cxn>
                  <a:cxn ang="0">
                    <a:pos x="33" y="647"/>
                  </a:cxn>
                  <a:cxn ang="0">
                    <a:pos x="33" y="550"/>
                  </a:cxn>
                  <a:cxn ang="0">
                    <a:pos x="25" y="461"/>
                  </a:cxn>
                  <a:cxn ang="0">
                    <a:pos x="27" y="372"/>
                  </a:cxn>
                  <a:cxn ang="0">
                    <a:pos x="28" y="322"/>
                  </a:cxn>
                  <a:cxn ang="0">
                    <a:pos x="26" y="307"/>
                  </a:cxn>
                  <a:cxn ang="0">
                    <a:pos x="26" y="237"/>
                  </a:cxn>
                  <a:cxn ang="0">
                    <a:pos x="0" y="221"/>
                  </a:cxn>
                  <a:cxn ang="0">
                    <a:pos x="0" y="212"/>
                  </a:cxn>
                  <a:cxn ang="0">
                    <a:pos x="55" y="116"/>
                  </a:cxn>
                  <a:cxn ang="0">
                    <a:pos x="81" y="103"/>
                  </a:cxn>
                  <a:cxn ang="0">
                    <a:pos x="78" y="97"/>
                  </a:cxn>
                  <a:cxn ang="0">
                    <a:pos x="60" y="93"/>
                  </a:cxn>
                  <a:cxn ang="0">
                    <a:pos x="60" y="87"/>
                  </a:cxn>
                  <a:cxn ang="0">
                    <a:pos x="55" y="84"/>
                  </a:cxn>
                  <a:cxn ang="0">
                    <a:pos x="55" y="77"/>
                  </a:cxn>
                  <a:cxn ang="0">
                    <a:pos x="51" y="74"/>
                  </a:cxn>
                  <a:cxn ang="0">
                    <a:pos x="55" y="71"/>
                  </a:cxn>
                  <a:cxn ang="0">
                    <a:pos x="51" y="68"/>
                  </a:cxn>
                  <a:cxn ang="0">
                    <a:pos x="60" y="51"/>
                  </a:cxn>
                  <a:cxn ang="0">
                    <a:pos x="55" y="43"/>
                  </a:cxn>
                  <a:cxn ang="0">
                    <a:pos x="60" y="34"/>
                  </a:cxn>
                  <a:cxn ang="0">
                    <a:pos x="51" y="27"/>
                  </a:cxn>
                  <a:cxn ang="0">
                    <a:pos x="51" y="11"/>
                  </a:cxn>
                </a:cxnLst>
                <a:rect l="0" t="0" r="0" b="0"/>
                <a:pathLst>
                  <a:path w="145" h="715">
                    <a:moveTo>
                      <a:pt x="51" y="11"/>
                    </a:moveTo>
                    <a:lnTo>
                      <a:pt x="84" y="0"/>
                    </a:lnTo>
                    <a:lnTo>
                      <a:pt x="110" y="0"/>
                    </a:lnTo>
                    <a:lnTo>
                      <a:pt x="132" y="6"/>
                    </a:lnTo>
                    <a:lnTo>
                      <a:pt x="141" y="31"/>
                    </a:lnTo>
                    <a:lnTo>
                      <a:pt x="141" y="51"/>
                    </a:lnTo>
                    <a:lnTo>
                      <a:pt x="128" y="77"/>
                    </a:lnTo>
                    <a:lnTo>
                      <a:pt x="118" y="76"/>
                    </a:lnTo>
                    <a:lnTo>
                      <a:pt x="133" y="106"/>
                    </a:lnTo>
                    <a:lnTo>
                      <a:pt x="144" y="153"/>
                    </a:lnTo>
                    <a:lnTo>
                      <a:pt x="144" y="195"/>
                    </a:lnTo>
                    <a:lnTo>
                      <a:pt x="141" y="246"/>
                    </a:lnTo>
                    <a:lnTo>
                      <a:pt x="132" y="298"/>
                    </a:lnTo>
                    <a:lnTo>
                      <a:pt x="116" y="301"/>
                    </a:lnTo>
                    <a:lnTo>
                      <a:pt x="116" y="316"/>
                    </a:lnTo>
                    <a:lnTo>
                      <a:pt x="107" y="322"/>
                    </a:lnTo>
                    <a:lnTo>
                      <a:pt x="107" y="373"/>
                    </a:lnTo>
                    <a:lnTo>
                      <a:pt x="98" y="384"/>
                    </a:lnTo>
                    <a:lnTo>
                      <a:pt x="98" y="479"/>
                    </a:lnTo>
                    <a:lnTo>
                      <a:pt x="98" y="540"/>
                    </a:lnTo>
                    <a:lnTo>
                      <a:pt x="111" y="608"/>
                    </a:lnTo>
                    <a:lnTo>
                      <a:pt x="116" y="694"/>
                    </a:lnTo>
                    <a:lnTo>
                      <a:pt x="101" y="701"/>
                    </a:lnTo>
                    <a:lnTo>
                      <a:pt x="101" y="711"/>
                    </a:lnTo>
                    <a:lnTo>
                      <a:pt x="77" y="711"/>
                    </a:lnTo>
                    <a:lnTo>
                      <a:pt x="73" y="707"/>
                    </a:lnTo>
                    <a:lnTo>
                      <a:pt x="63" y="707"/>
                    </a:lnTo>
                    <a:lnTo>
                      <a:pt x="63" y="714"/>
                    </a:lnTo>
                    <a:lnTo>
                      <a:pt x="45" y="711"/>
                    </a:lnTo>
                    <a:lnTo>
                      <a:pt x="8" y="707"/>
                    </a:lnTo>
                    <a:lnTo>
                      <a:pt x="8" y="701"/>
                    </a:lnTo>
                    <a:lnTo>
                      <a:pt x="43" y="688"/>
                    </a:lnTo>
                    <a:lnTo>
                      <a:pt x="43" y="675"/>
                    </a:lnTo>
                    <a:lnTo>
                      <a:pt x="12" y="669"/>
                    </a:lnTo>
                    <a:lnTo>
                      <a:pt x="12" y="660"/>
                    </a:lnTo>
                    <a:lnTo>
                      <a:pt x="33" y="647"/>
                    </a:lnTo>
                    <a:lnTo>
                      <a:pt x="33" y="550"/>
                    </a:lnTo>
                    <a:lnTo>
                      <a:pt x="25" y="461"/>
                    </a:lnTo>
                    <a:lnTo>
                      <a:pt x="27" y="372"/>
                    </a:lnTo>
                    <a:lnTo>
                      <a:pt x="28" y="322"/>
                    </a:lnTo>
                    <a:lnTo>
                      <a:pt x="26" y="307"/>
                    </a:lnTo>
                    <a:lnTo>
                      <a:pt x="26" y="237"/>
                    </a:lnTo>
                    <a:lnTo>
                      <a:pt x="0" y="221"/>
                    </a:lnTo>
                    <a:lnTo>
                      <a:pt x="0" y="212"/>
                    </a:lnTo>
                    <a:lnTo>
                      <a:pt x="55" y="116"/>
                    </a:lnTo>
                    <a:lnTo>
                      <a:pt x="81" y="103"/>
                    </a:lnTo>
                    <a:lnTo>
                      <a:pt x="78" y="97"/>
                    </a:lnTo>
                    <a:lnTo>
                      <a:pt x="60" y="93"/>
                    </a:lnTo>
                    <a:lnTo>
                      <a:pt x="60" y="87"/>
                    </a:lnTo>
                    <a:lnTo>
                      <a:pt x="55" y="84"/>
                    </a:lnTo>
                    <a:lnTo>
                      <a:pt x="55" y="77"/>
                    </a:lnTo>
                    <a:lnTo>
                      <a:pt x="51" y="74"/>
                    </a:lnTo>
                    <a:lnTo>
                      <a:pt x="55" y="71"/>
                    </a:lnTo>
                    <a:lnTo>
                      <a:pt x="51" y="68"/>
                    </a:lnTo>
                    <a:lnTo>
                      <a:pt x="60" y="51"/>
                    </a:lnTo>
                    <a:lnTo>
                      <a:pt x="55" y="43"/>
                    </a:lnTo>
                    <a:lnTo>
                      <a:pt x="60" y="34"/>
                    </a:lnTo>
                    <a:lnTo>
                      <a:pt x="51" y="27"/>
                    </a:lnTo>
                    <a:lnTo>
                      <a:pt x="51" y="11"/>
                    </a:lnTo>
                  </a:path>
                </a:pathLst>
              </a:custGeom>
              <a:solidFill>
                <a:srgbClr val="EAEC5E"/>
              </a:solidFill>
              <a:ln w="12700">
                <a:noFill/>
              </a:ln>
            </p:spPr>
            <p:txBody>
              <a:bodyPr/>
              <a:lstStyle/>
              <a:p>
                <a:endParaRPr lang="zh-CN" altLang="en-US"/>
              </a:p>
            </p:txBody>
          </p:sp>
          <p:sp>
            <p:nvSpPr>
              <p:cNvPr id="37919" name="任意多边形 25631"/>
              <p:cNvSpPr/>
              <p:nvPr/>
            </p:nvSpPr>
            <p:spPr>
              <a:xfrm>
                <a:off x="1205" y="1555"/>
                <a:ext cx="54" cy="143"/>
              </a:xfrm>
              <a:custGeom>
                <a:avLst/>
                <a:gdLst/>
                <a:ahLst/>
                <a:cxnLst>
                  <a:cxn ang="0">
                    <a:pos x="41" y="5"/>
                  </a:cxn>
                  <a:cxn ang="0">
                    <a:pos x="36" y="25"/>
                  </a:cxn>
                  <a:cxn ang="0">
                    <a:pos x="39" y="28"/>
                  </a:cxn>
                  <a:cxn ang="0">
                    <a:pos x="43" y="35"/>
                  </a:cxn>
                  <a:cxn ang="0">
                    <a:pos x="47" y="49"/>
                  </a:cxn>
                  <a:cxn ang="0">
                    <a:pos x="43" y="51"/>
                  </a:cxn>
                  <a:cxn ang="0">
                    <a:pos x="19" y="71"/>
                  </a:cxn>
                  <a:cxn ang="0">
                    <a:pos x="4" y="186"/>
                  </a:cxn>
                  <a:cxn ang="0">
                    <a:pos x="0" y="206"/>
                  </a:cxn>
                  <a:cxn ang="0">
                    <a:pos x="7" y="217"/>
                  </a:cxn>
                  <a:cxn ang="0">
                    <a:pos x="11" y="219"/>
                  </a:cxn>
                  <a:cxn ang="0">
                    <a:pos x="11" y="202"/>
                  </a:cxn>
                  <a:cxn ang="0">
                    <a:pos x="11" y="211"/>
                  </a:cxn>
                  <a:cxn ang="0">
                    <a:pos x="18" y="204"/>
                  </a:cxn>
                  <a:cxn ang="0">
                    <a:pos x="20" y="190"/>
                  </a:cxn>
                  <a:cxn ang="0">
                    <a:pos x="34" y="289"/>
                  </a:cxn>
                  <a:cxn ang="0">
                    <a:pos x="41" y="349"/>
                  </a:cxn>
                  <a:cxn ang="0">
                    <a:pos x="37" y="376"/>
                  </a:cxn>
                  <a:cxn ang="0">
                    <a:pos x="54" y="371"/>
                  </a:cxn>
                  <a:cxn ang="0">
                    <a:pos x="49" y="338"/>
                  </a:cxn>
                  <a:cxn ang="0">
                    <a:pos x="56" y="291"/>
                  </a:cxn>
                  <a:cxn ang="0">
                    <a:pos x="58" y="336"/>
                  </a:cxn>
                  <a:cxn ang="0">
                    <a:pos x="61" y="368"/>
                  </a:cxn>
                  <a:cxn ang="0">
                    <a:pos x="75" y="369"/>
                  </a:cxn>
                  <a:cxn ang="0">
                    <a:pos x="80" y="289"/>
                  </a:cxn>
                  <a:cxn ang="0">
                    <a:pos x="86" y="281"/>
                  </a:cxn>
                  <a:cxn ang="0">
                    <a:pos x="102" y="289"/>
                  </a:cxn>
                  <a:cxn ang="0">
                    <a:pos x="94" y="193"/>
                  </a:cxn>
                  <a:cxn ang="0">
                    <a:pos x="96" y="174"/>
                  </a:cxn>
                  <a:cxn ang="0">
                    <a:pos x="94" y="127"/>
                  </a:cxn>
                  <a:cxn ang="0">
                    <a:pos x="71" y="63"/>
                  </a:cxn>
                  <a:cxn ang="0">
                    <a:pos x="70" y="41"/>
                  </a:cxn>
                  <a:cxn ang="0">
                    <a:pos x="75" y="37"/>
                  </a:cxn>
                  <a:cxn ang="0">
                    <a:pos x="80" y="31"/>
                  </a:cxn>
                  <a:cxn ang="0">
                    <a:pos x="77" y="5"/>
                  </a:cxn>
                  <a:cxn ang="0">
                    <a:pos x="64" y="1"/>
                  </a:cxn>
                  <a:cxn ang="0">
                    <a:pos x="53" y="3"/>
                  </a:cxn>
                </a:cxnLst>
                <a:rect l="0" t="0" r="0" b="0"/>
                <a:pathLst>
                  <a:path w="106" h="379">
                    <a:moveTo>
                      <a:pt x="53" y="3"/>
                    </a:moveTo>
                    <a:lnTo>
                      <a:pt x="41" y="5"/>
                    </a:lnTo>
                    <a:lnTo>
                      <a:pt x="36" y="19"/>
                    </a:lnTo>
                    <a:lnTo>
                      <a:pt x="36" y="25"/>
                    </a:lnTo>
                    <a:lnTo>
                      <a:pt x="41" y="25"/>
                    </a:lnTo>
                    <a:lnTo>
                      <a:pt x="39" y="28"/>
                    </a:lnTo>
                    <a:lnTo>
                      <a:pt x="41" y="29"/>
                    </a:lnTo>
                    <a:lnTo>
                      <a:pt x="43" y="35"/>
                    </a:lnTo>
                    <a:lnTo>
                      <a:pt x="44" y="37"/>
                    </a:lnTo>
                    <a:lnTo>
                      <a:pt x="47" y="49"/>
                    </a:lnTo>
                    <a:lnTo>
                      <a:pt x="47" y="51"/>
                    </a:lnTo>
                    <a:lnTo>
                      <a:pt x="43" y="51"/>
                    </a:lnTo>
                    <a:lnTo>
                      <a:pt x="34" y="66"/>
                    </a:lnTo>
                    <a:lnTo>
                      <a:pt x="19" y="71"/>
                    </a:lnTo>
                    <a:lnTo>
                      <a:pt x="11" y="82"/>
                    </a:lnTo>
                    <a:lnTo>
                      <a:pt x="4" y="186"/>
                    </a:lnTo>
                    <a:lnTo>
                      <a:pt x="7" y="187"/>
                    </a:lnTo>
                    <a:lnTo>
                      <a:pt x="0" y="206"/>
                    </a:lnTo>
                    <a:lnTo>
                      <a:pt x="4" y="217"/>
                    </a:lnTo>
                    <a:lnTo>
                      <a:pt x="7" y="217"/>
                    </a:lnTo>
                    <a:lnTo>
                      <a:pt x="8" y="219"/>
                    </a:lnTo>
                    <a:lnTo>
                      <a:pt x="11" y="219"/>
                    </a:lnTo>
                    <a:lnTo>
                      <a:pt x="10" y="208"/>
                    </a:lnTo>
                    <a:lnTo>
                      <a:pt x="11" y="202"/>
                    </a:lnTo>
                    <a:lnTo>
                      <a:pt x="13" y="207"/>
                    </a:lnTo>
                    <a:lnTo>
                      <a:pt x="11" y="211"/>
                    </a:lnTo>
                    <a:lnTo>
                      <a:pt x="13" y="213"/>
                    </a:lnTo>
                    <a:lnTo>
                      <a:pt x="18" y="204"/>
                    </a:lnTo>
                    <a:lnTo>
                      <a:pt x="15" y="189"/>
                    </a:lnTo>
                    <a:lnTo>
                      <a:pt x="20" y="190"/>
                    </a:lnTo>
                    <a:lnTo>
                      <a:pt x="18" y="283"/>
                    </a:lnTo>
                    <a:lnTo>
                      <a:pt x="34" y="289"/>
                    </a:lnTo>
                    <a:lnTo>
                      <a:pt x="43" y="343"/>
                    </a:lnTo>
                    <a:lnTo>
                      <a:pt x="41" y="349"/>
                    </a:lnTo>
                    <a:lnTo>
                      <a:pt x="37" y="371"/>
                    </a:lnTo>
                    <a:lnTo>
                      <a:pt x="37" y="376"/>
                    </a:lnTo>
                    <a:lnTo>
                      <a:pt x="49" y="378"/>
                    </a:lnTo>
                    <a:lnTo>
                      <a:pt x="54" y="371"/>
                    </a:lnTo>
                    <a:lnTo>
                      <a:pt x="51" y="352"/>
                    </a:lnTo>
                    <a:lnTo>
                      <a:pt x="49" y="338"/>
                    </a:lnTo>
                    <a:lnTo>
                      <a:pt x="55" y="291"/>
                    </a:lnTo>
                    <a:lnTo>
                      <a:pt x="56" y="291"/>
                    </a:lnTo>
                    <a:lnTo>
                      <a:pt x="61" y="308"/>
                    </a:lnTo>
                    <a:lnTo>
                      <a:pt x="58" y="336"/>
                    </a:lnTo>
                    <a:lnTo>
                      <a:pt x="54" y="339"/>
                    </a:lnTo>
                    <a:lnTo>
                      <a:pt x="61" y="368"/>
                    </a:lnTo>
                    <a:lnTo>
                      <a:pt x="72" y="371"/>
                    </a:lnTo>
                    <a:lnTo>
                      <a:pt x="75" y="369"/>
                    </a:lnTo>
                    <a:lnTo>
                      <a:pt x="66" y="339"/>
                    </a:lnTo>
                    <a:lnTo>
                      <a:pt x="80" y="289"/>
                    </a:lnTo>
                    <a:lnTo>
                      <a:pt x="86" y="284"/>
                    </a:lnTo>
                    <a:lnTo>
                      <a:pt x="86" y="281"/>
                    </a:lnTo>
                    <a:lnTo>
                      <a:pt x="98" y="282"/>
                    </a:lnTo>
                    <a:lnTo>
                      <a:pt x="102" y="289"/>
                    </a:lnTo>
                    <a:lnTo>
                      <a:pt x="105" y="284"/>
                    </a:lnTo>
                    <a:lnTo>
                      <a:pt x="94" y="193"/>
                    </a:lnTo>
                    <a:lnTo>
                      <a:pt x="96" y="193"/>
                    </a:lnTo>
                    <a:lnTo>
                      <a:pt x="96" y="174"/>
                    </a:lnTo>
                    <a:lnTo>
                      <a:pt x="97" y="172"/>
                    </a:lnTo>
                    <a:lnTo>
                      <a:pt x="94" y="127"/>
                    </a:lnTo>
                    <a:lnTo>
                      <a:pt x="90" y="73"/>
                    </a:lnTo>
                    <a:lnTo>
                      <a:pt x="71" y="63"/>
                    </a:lnTo>
                    <a:lnTo>
                      <a:pt x="64" y="51"/>
                    </a:lnTo>
                    <a:lnTo>
                      <a:pt x="70" y="41"/>
                    </a:lnTo>
                    <a:lnTo>
                      <a:pt x="72" y="42"/>
                    </a:lnTo>
                    <a:lnTo>
                      <a:pt x="75" y="37"/>
                    </a:lnTo>
                    <a:lnTo>
                      <a:pt x="75" y="31"/>
                    </a:lnTo>
                    <a:lnTo>
                      <a:pt x="80" y="31"/>
                    </a:lnTo>
                    <a:lnTo>
                      <a:pt x="82" y="16"/>
                    </a:lnTo>
                    <a:lnTo>
                      <a:pt x="77" y="5"/>
                    </a:lnTo>
                    <a:lnTo>
                      <a:pt x="72" y="1"/>
                    </a:lnTo>
                    <a:lnTo>
                      <a:pt x="64" y="1"/>
                    </a:lnTo>
                    <a:lnTo>
                      <a:pt x="59" y="0"/>
                    </a:lnTo>
                    <a:lnTo>
                      <a:pt x="53" y="3"/>
                    </a:lnTo>
                  </a:path>
                </a:pathLst>
              </a:custGeom>
              <a:solidFill>
                <a:srgbClr val="EAEC5E"/>
              </a:solidFill>
              <a:ln w="12700">
                <a:noFill/>
              </a:ln>
            </p:spPr>
            <p:txBody>
              <a:bodyPr/>
              <a:lstStyle/>
              <a:p>
                <a:endParaRPr lang="zh-CN" altLang="en-US"/>
              </a:p>
            </p:txBody>
          </p:sp>
          <p:sp>
            <p:nvSpPr>
              <p:cNvPr id="37920" name="任意多边形 25632"/>
              <p:cNvSpPr/>
              <p:nvPr/>
            </p:nvSpPr>
            <p:spPr>
              <a:xfrm>
                <a:off x="1610" y="1520"/>
                <a:ext cx="37" cy="143"/>
              </a:xfrm>
              <a:custGeom>
                <a:avLst/>
                <a:gdLst/>
                <a:ahLst/>
                <a:cxnLst>
                  <a:cxn ang="0">
                    <a:pos x="25" y="5"/>
                  </a:cxn>
                  <a:cxn ang="0">
                    <a:pos x="43" y="0"/>
                  </a:cxn>
                  <a:cxn ang="0">
                    <a:pos x="56" y="0"/>
                  </a:cxn>
                  <a:cxn ang="0">
                    <a:pos x="68" y="3"/>
                  </a:cxn>
                  <a:cxn ang="0">
                    <a:pos x="72" y="16"/>
                  </a:cxn>
                  <a:cxn ang="0">
                    <a:pos x="72" y="27"/>
                  </a:cxn>
                  <a:cxn ang="0">
                    <a:pos x="65" y="40"/>
                  </a:cxn>
                  <a:cxn ang="0">
                    <a:pos x="60" y="40"/>
                  </a:cxn>
                  <a:cxn ang="0">
                    <a:pos x="68" y="56"/>
                  </a:cxn>
                  <a:cxn ang="0">
                    <a:pos x="73" y="80"/>
                  </a:cxn>
                  <a:cxn ang="0">
                    <a:pos x="73" y="102"/>
                  </a:cxn>
                  <a:cxn ang="0">
                    <a:pos x="72" y="129"/>
                  </a:cxn>
                  <a:cxn ang="0">
                    <a:pos x="68" y="156"/>
                  </a:cxn>
                  <a:cxn ang="0">
                    <a:pos x="59" y="158"/>
                  </a:cxn>
                  <a:cxn ang="0">
                    <a:pos x="59" y="165"/>
                  </a:cxn>
                  <a:cxn ang="0">
                    <a:pos x="54" y="169"/>
                  </a:cxn>
                  <a:cxn ang="0">
                    <a:pos x="54" y="197"/>
                  </a:cxn>
                  <a:cxn ang="0">
                    <a:pos x="50" y="202"/>
                  </a:cxn>
                  <a:cxn ang="0">
                    <a:pos x="50" y="253"/>
                  </a:cxn>
                  <a:cxn ang="0">
                    <a:pos x="50" y="285"/>
                  </a:cxn>
                  <a:cxn ang="0">
                    <a:pos x="56" y="320"/>
                  </a:cxn>
                  <a:cxn ang="0">
                    <a:pos x="59" y="366"/>
                  </a:cxn>
                  <a:cxn ang="0">
                    <a:pos x="51" y="370"/>
                  </a:cxn>
                  <a:cxn ang="0">
                    <a:pos x="51" y="376"/>
                  </a:cxn>
                  <a:cxn ang="0">
                    <a:pos x="40" y="376"/>
                  </a:cxn>
                  <a:cxn ang="0">
                    <a:pos x="37" y="373"/>
                  </a:cxn>
                  <a:cxn ang="0">
                    <a:pos x="32" y="373"/>
                  </a:cxn>
                  <a:cxn ang="0">
                    <a:pos x="32" y="376"/>
                  </a:cxn>
                  <a:cxn ang="0">
                    <a:pos x="23" y="376"/>
                  </a:cxn>
                  <a:cxn ang="0">
                    <a:pos x="5" y="373"/>
                  </a:cxn>
                  <a:cxn ang="0">
                    <a:pos x="5" y="370"/>
                  </a:cxn>
                  <a:cxn ang="0">
                    <a:pos x="21" y="363"/>
                  </a:cxn>
                  <a:cxn ang="0">
                    <a:pos x="21" y="356"/>
                  </a:cxn>
                  <a:cxn ang="0">
                    <a:pos x="6" y="353"/>
                  </a:cxn>
                  <a:cxn ang="0">
                    <a:pos x="6" y="349"/>
                  </a:cxn>
                  <a:cxn ang="0">
                    <a:pos x="17" y="342"/>
                  </a:cxn>
                  <a:cxn ang="0">
                    <a:pos x="17" y="290"/>
                  </a:cxn>
                  <a:cxn ang="0">
                    <a:pos x="13" y="243"/>
                  </a:cxn>
                  <a:cxn ang="0">
                    <a:pos x="14" y="196"/>
                  </a:cxn>
                  <a:cxn ang="0">
                    <a:pos x="14" y="169"/>
                  </a:cxn>
                  <a:cxn ang="0">
                    <a:pos x="13" y="161"/>
                  </a:cxn>
                  <a:cxn ang="0">
                    <a:pos x="13" y="124"/>
                  </a:cxn>
                  <a:cxn ang="0">
                    <a:pos x="0" y="116"/>
                  </a:cxn>
                  <a:cxn ang="0">
                    <a:pos x="0" y="112"/>
                  </a:cxn>
                  <a:cxn ang="0">
                    <a:pos x="28" y="61"/>
                  </a:cxn>
                  <a:cxn ang="0">
                    <a:pos x="41" y="54"/>
                  </a:cxn>
                  <a:cxn ang="0">
                    <a:pos x="40" y="51"/>
                  </a:cxn>
                  <a:cxn ang="0">
                    <a:pos x="30" y="49"/>
                  </a:cxn>
                  <a:cxn ang="0">
                    <a:pos x="30" y="46"/>
                  </a:cxn>
                  <a:cxn ang="0">
                    <a:pos x="28" y="44"/>
                  </a:cxn>
                  <a:cxn ang="0">
                    <a:pos x="28" y="40"/>
                  </a:cxn>
                  <a:cxn ang="0">
                    <a:pos x="25" y="39"/>
                  </a:cxn>
                  <a:cxn ang="0">
                    <a:pos x="28" y="37"/>
                  </a:cxn>
                  <a:cxn ang="0">
                    <a:pos x="26" y="35"/>
                  </a:cxn>
                  <a:cxn ang="0">
                    <a:pos x="30" y="27"/>
                  </a:cxn>
                  <a:cxn ang="0">
                    <a:pos x="28" y="22"/>
                  </a:cxn>
                  <a:cxn ang="0">
                    <a:pos x="30" y="18"/>
                  </a:cxn>
                  <a:cxn ang="0">
                    <a:pos x="26" y="14"/>
                  </a:cxn>
                  <a:cxn ang="0">
                    <a:pos x="25" y="5"/>
                  </a:cxn>
                </a:cxnLst>
                <a:rect l="0" t="0" r="0" b="0"/>
                <a:pathLst>
                  <a:path w="74" h="377">
                    <a:moveTo>
                      <a:pt x="25" y="5"/>
                    </a:moveTo>
                    <a:lnTo>
                      <a:pt x="43" y="0"/>
                    </a:lnTo>
                    <a:lnTo>
                      <a:pt x="56" y="0"/>
                    </a:lnTo>
                    <a:lnTo>
                      <a:pt x="68" y="3"/>
                    </a:lnTo>
                    <a:lnTo>
                      <a:pt x="72" y="16"/>
                    </a:lnTo>
                    <a:lnTo>
                      <a:pt x="72" y="27"/>
                    </a:lnTo>
                    <a:lnTo>
                      <a:pt x="65" y="40"/>
                    </a:lnTo>
                    <a:lnTo>
                      <a:pt x="60" y="40"/>
                    </a:lnTo>
                    <a:lnTo>
                      <a:pt x="68" y="56"/>
                    </a:lnTo>
                    <a:lnTo>
                      <a:pt x="73" y="80"/>
                    </a:lnTo>
                    <a:lnTo>
                      <a:pt x="73" y="102"/>
                    </a:lnTo>
                    <a:lnTo>
                      <a:pt x="72" y="129"/>
                    </a:lnTo>
                    <a:lnTo>
                      <a:pt x="68" y="156"/>
                    </a:lnTo>
                    <a:lnTo>
                      <a:pt x="59" y="158"/>
                    </a:lnTo>
                    <a:lnTo>
                      <a:pt x="59" y="165"/>
                    </a:lnTo>
                    <a:lnTo>
                      <a:pt x="54" y="169"/>
                    </a:lnTo>
                    <a:lnTo>
                      <a:pt x="54" y="197"/>
                    </a:lnTo>
                    <a:lnTo>
                      <a:pt x="50" y="202"/>
                    </a:lnTo>
                    <a:lnTo>
                      <a:pt x="50" y="253"/>
                    </a:lnTo>
                    <a:lnTo>
                      <a:pt x="50" y="285"/>
                    </a:lnTo>
                    <a:lnTo>
                      <a:pt x="56" y="320"/>
                    </a:lnTo>
                    <a:lnTo>
                      <a:pt x="59" y="366"/>
                    </a:lnTo>
                    <a:lnTo>
                      <a:pt x="51" y="370"/>
                    </a:lnTo>
                    <a:lnTo>
                      <a:pt x="51" y="376"/>
                    </a:lnTo>
                    <a:lnTo>
                      <a:pt x="40" y="376"/>
                    </a:lnTo>
                    <a:lnTo>
                      <a:pt x="37" y="373"/>
                    </a:lnTo>
                    <a:lnTo>
                      <a:pt x="32" y="373"/>
                    </a:lnTo>
                    <a:lnTo>
                      <a:pt x="32" y="376"/>
                    </a:lnTo>
                    <a:lnTo>
                      <a:pt x="23" y="376"/>
                    </a:lnTo>
                    <a:lnTo>
                      <a:pt x="5" y="373"/>
                    </a:lnTo>
                    <a:lnTo>
                      <a:pt x="5" y="370"/>
                    </a:lnTo>
                    <a:lnTo>
                      <a:pt x="21" y="363"/>
                    </a:lnTo>
                    <a:lnTo>
                      <a:pt x="21" y="356"/>
                    </a:lnTo>
                    <a:lnTo>
                      <a:pt x="6" y="353"/>
                    </a:lnTo>
                    <a:lnTo>
                      <a:pt x="6" y="349"/>
                    </a:lnTo>
                    <a:lnTo>
                      <a:pt x="17" y="342"/>
                    </a:lnTo>
                    <a:lnTo>
                      <a:pt x="17" y="290"/>
                    </a:lnTo>
                    <a:lnTo>
                      <a:pt x="13" y="243"/>
                    </a:lnTo>
                    <a:lnTo>
                      <a:pt x="14" y="196"/>
                    </a:lnTo>
                    <a:lnTo>
                      <a:pt x="14" y="169"/>
                    </a:lnTo>
                    <a:lnTo>
                      <a:pt x="13" y="161"/>
                    </a:lnTo>
                    <a:lnTo>
                      <a:pt x="13" y="124"/>
                    </a:lnTo>
                    <a:lnTo>
                      <a:pt x="0" y="116"/>
                    </a:lnTo>
                    <a:lnTo>
                      <a:pt x="0" y="112"/>
                    </a:lnTo>
                    <a:lnTo>
                      <a:pt x="28" y="61"/>
                    </a:lnTo>
                    <a:lnTo>
                      <a:pt x="41" y="54"/>
                    </a:lnTo>
                    <a:lnTo>
                      <a:pt x="40" y="51"/>
                    </a:lnTo>
                    <a:lnTo>
                      <a:pt x="30" y="49"/>
                    </a:lnTo>
                    <a:lnTo>
                      <a:pt x="30" y="46"/>
                    </a:lnTo>
                    <a:lnTo>
                      <a:pt x="28" y="44"/>
                    </a:lnTo>
                    <a:lnTo>
                      <a:pt x="28" y="40"/>
                    </a:lnTo>
                    <a:lnTo>
                      <a:pt x="25" y="39"/>
                    </a:lnTo>
                    <a:lnTo>
                      <a:pt x="28" y="37"/>
                    </a:lnTo>
                    <a:lnTo>
                      <a:pt x="26" y="35"/>
                    </a:lnTo>
                    <a:lnTo>
                      <a:pt x="30" y="27"/>
                    </a:lnTo>
                    <a:lnTo>
                      <a:pt x="28" y="22"/>
                    </a:lnTo>
                    <a:lnTo>
                      <a:pt x="30" y="18"/>
                    </a:lnTo>
                    <a:lnTo>
                      <a:pt x="26" y="14"/>
                    </a:lnTo>
                    <a:lnTo>
                      <a:pt x="25" y="5"/>
                    </a:lnTo>
                  </a:path>
                </a:pathLst>
              </a:custGeom>
              <a:solidFill>
                <a:srgbClr val="EAEC5E"/>
              </a:solidFill>
              <a:ln w="12700">
                <a:noFill/>
              </a:ln>
            </p:spPr>
            <p:txBody>
              <a:bodyPr/>
              <a:lstStyle/>
              <a:p>
                <a:endParaRPr lang="zh-CN" altLang="en-US"/>
              </a:p>
            </p:txBody>
          </p:sp>
          <p:sp>
            <p:nvSpPr>
              <p:cNvPr id="37921" name="任意多边形 25633"/>
              <p:cNvSpPr/>
              <p:nvPr/>
            </p:nvSpPr>
            <p:spPr>
              <a:xfrm>
                <a:off x="1551" y="1506"/>
                <a:ext cx="51" cy="127"/>
              </a:xfrm>
              <a:custGeom>
                <a:avLst/>
                <a:gdLst/>
                <a:ahLst/>
                <a:cxnLst>
                  <a:cxn ang="0">
                    <a:pos x="61" y="4"/>
                  </a:cxn>
                  <a:cxn ang="0">
                    <a:pos x="66" y="22"/>
                  </a:cxn>
                  <a:cxn ang="0">
                    <a:pos x="63" y="24"/>
                  </a:cxn>
                  <a:cxn ang="0">
                    <a:pos x="60" y="31"/>
                  </a:cxn>
                  <a:cxn ang="0">
                    <a:pos x="55" y="43"/>
                  </a:cxn>
                  <a:cxn ang="0">
                    <a:pos x="60" y="45"/>
                  </a:cxn>
                  <a:cxn ang="0">
                    <a:pos x="82" y="63"/>
                  </a:cxn>
                  <a:cxn ang="0">
                    <a:pos x="97" y="164"/>
                  </a:cxn>
                  <a:cxn ang="0">
                    <a:pos x="100" y="182"/>
                  </a:cxn>
                  <a:cxn ang="0">
                    <a:pos x="94" y="191"/>
                  </a:cxn>
                  <a:cxn ang="0">
                    <a:pos x="89" y="194"/>
                  </a:cxn>
                  <a:cxn ang="0">
                    <a:pos x="89" y="178"/>
                  </a:cxn>
                  <a:cxn ang="0">
                    <a:pos x="89" y="187"/>
                  </a:cxn>
                  <a:cxn ang="0">
                    <a:pos x="84" y="181"/>
                  </a:cxn>
                  <a:cxn ang="0">
                    <a:pos x="81" y="168"/>
                  </a:cxn>
                  <a:cxn ang="0">
                    <a:pos x="68" y="255"/>
                  </a:cxn>
                  <a:cxn ang="0">
                    <a:pos x="61" y="310"/>
                  </a:cxn>
                  <a:cxn ang="0">
                    <a:pos x="65" y="333"/>
                  </a:cxn>
                  <a:cxn ang="0">
                    <a:pos x="48" y="330"/>
                  </a:cxn>
                  <a:cxn ang="0">
                    <a:pos x="53" y="300"/>
                  </a:cxn>
                  <a:cxn ang="0">
                    <a:pos x="46" y="258"/>
                  </a:cxn>
                  <a:cxn ang="0">
                    <a:pos x="45" y="298"/>
                  </a:cxn>
                  <a:cxn ang="0">
                    <a:pos x="42" y="327"/>
                  </a:cxn>
                  <a:cxn ang="0">
                    <a:pos x="29" y="328"/>
                  </a:cxn>
                  <a:cxn ang="0">
                    <a:pos x="24" y="255"/>
                  </a:cxn>
                  <a:cxn ang="0">
                    <a:pos x="18" y="249"/>
                  </a:cxn>
                  <a:cxn ang="0">
                    <a:pos x="3" y="255"/>
                  </a:cxn>
                  <a:cxn ang="0">
                    <a:pos x="11" y="171"/>
                  </a:cxn>
                  <a:cxn ang="0">
                    <a:pos x="9" y="154"/>
                  </a:cxn>
                  <a:cxn ang="0">
                    <a:pos x="11" y="112"/>
                  </a:cxn>
                  <a:cxn ang="0">
                    <a:pos x="33" y="56"/>
                  </a:cxn>
                  <a:cxn ang="0">
                    <a:pos x="33" y="36"/>
                  </a:cxn>
                  <a:cxn ang="0">
                    <a:pos x="29" y="32"/>
                  </a:cxn>
                  <a:cxn ang="0">
                    <a:pos x="24" y="27"/>
                  </a:cxn>
                  <a:cxn ang="0">
                    <a:pos x="27" y="4"/>
                  </a:cxn>
                  <a:cxn ang="0">
                    <a:pos x="40" y="1"/>
                  </a:cxn>
                  <a:cxn ang="0">
                    <a:pos x="50" y="2"/>
                  </a:cxn>
                </a:cxnLst>
                <a:rect l="0" t="0" r="0" b="0"/>
                <a:pathLst>
                  <a:path w="101" h="337">
                    <a:moveTo>
                      <a:pt x="50" y="2"/>
                    </a:moveTo>
                    <a:lnTo>
                      <a:pt x="61" y="4"/>
                    </a:lnTo>
                    <a:lnTo>
                      <a:pt x="66" y="17"/>
                    </a:lnTo>
                    <a:lnTo>
                      <a:pt x="66" y="22"/>
                    </a:lnTo>
                    <a:lnTo>
                      <a:pt x="61" y="22"/>
                    </a:lnTo>
                    <a:lnTo>
                      <a:pt x="63" y="24"/>
                    </a:lnTo>
                    <a:lnTo>
                      <a:pt x="61" y="25"/>
                    </a:lnTo>
                    <a:lnTo>
                      <a:pt x="60" y="31"/>
                    </a:lnTo>
                    <a:lnTo>
                      <a:pt x="58" y="32"/>
                    </a:lnTo>
                    <a:lnTo>
                      <a:pt x="55" y="43"/>
                    </a:lnTo>
                    <a:lnTo>
                      <a:pt x="55" y="45"/>
                    </a:lnTo>
                    <a:lnTo>
                      <a:pt x="60" y="45"/>
                    </a:lnTo>
                    <a:lnTo>
                      <a:pt x="68" y="58"/>
                    </a:lnTo>
                    <a:lnTo>
                      <a:pt x="82" y="63"/>
                    </a:lnTo>
                    <a:lnTo>
                      <a:pt x="89" y="72"/>
                    </a:lnTo>
                    <a:lnTo>
                      <a:pt x="97" y="164"/>
                    </a:lnTo>
                    <a:lnTo>
                      <a:pt x="94" y="166"/>
                    </a:lnTo>
                    <a:lnTo>
                      <a:pt x="100" y="182"/>
                    </a:lnTo>
                    <a:lnTo>
                      <a:pt x="97" y="191"/>
                    </a:lnTo>
                    <a:lnTo>
                      <a:pt x="94" y="191"/>
                    </a:lnTo>
                    <a:lnTo>
                      <a:pt x="93" y="194"/>
                    </a:lnTo>
                    <a:lnTo>
                      <a:pt x="89" y="194"/>
                    </a:lnTo>
                    <a:lnTo>
                      <a:pt x="91" y="184"/>
                    </a:lnTo>
                    <a:lnTo>
                      <a:pt x="89" y="178"/>
                    </a:lnTo>
                    <a:lnTo>
                      <a:pt x="88" y="183"/>
                    </a:lnTo>
                    <a:lnTo>
                      <a:pt x="89" y="187"/>
                    </a:lnTo>
                    <a:lnTo>
                      <a:pt x="87" y="189"/>
                    </a:lnTo>
                    <a:lnTo>
                      <a:pt x="84" y="181"/>
                    </a:lnTo>
                    <a:lnTo>
                      <a:pt x="86" y="167"/>
                    </a:lnTo>
                    <a:lnTo>
                      <a:pt x="81" y="168"/>
                    </a:lnTo>
                    <a:lnTo>
                      <a:pt x="84" y="251"/>
                    </a:lnTo>
                    <a:lnTo>
                      <a:pt x="68" y="255"/>
                    </a:lnTo>
                    <a:lnTo>
                      <a:pt x="60" y="305"/>
                    </a:lnTo>
                    <a:lnTo>
                      <a:pt x="61" y="310"/>
                    </a:lnTo>
                    <a:lnTo>
                      <a:pt x="65" y="330"/>
                    </a:lnTo>
                    <a:lnTo>
                      <a:pt x="65" y="333"/>
                    </a:lnTo>
                    <a:lnTo>
                      <a:pt x="53" y="336"/>
                    </a:lnTo>
                    <a:lnTo>
                      <a:pt x="48" y="330"/>
                    </a:lnTo>
                    <a:lnTo>
                      <a:pt x="51" y="313"/>
                    </a:lnTo>
                    <a:lnTo>
                      <a:pt x="53" y="300"/>
                    </a:lnTo>
                    <a:lnTo>
                      <a:pt x="48" y="258"/>
                    </a:lnTo>
                    <a:lnTo>
                      <a:pt x="46" y="258"/>
                    </a:lnTo>
                    <a:lnTo>
                      <a:pt x="42" y="273"/>
                    </a:lnTo>
                    <a:lnTo>
                      <a:pt x="45" y="298"/>
                    </a:lnTo>
                    <a:lnTo>
                      <a:pt x="48" y="301"/>
                    </a:lnTo>
                    <a:lnTo>
                      <a:pt x="42" y="327"/>
                    </a:lnTo>
                    <a:lnTo>
                      <a:pt x="31" y="330"/>
                    </a:lnTo>
                    <a:lnTo>
                      <a:pt x="29" y="328"/>
                    </a:lnTo>
                    <a:lnTo>
                      <a:pt x="37" y="302"/>
                    </a:lnTo>
                    <a:lnTo>
                      <a:pt x="24" y="255"/>
                    </a:lnTo>
                    <a:lnTo>
                      <a:pt x="18" y="252"/>
                    </a:lnTo>
                    <a:lnTo>
                      <a:pt x="18" y="249"/>
                    </a:lnTo>
                    <a:lnTo>
                      <a:pt x="6" y="250"/>
                    </a:lnTo>
                    <a:lnTo>
                      <a:pt x="3" y="255"/>
                    </a:lnTo>
                    <a:lnTo>
                      <a:pt x="0" y="252"/>
                    </a:lnTo>
                    <a:lnTo>
                      <a:pt x="11" y="171"/>
                    </a:lnTo>
                    <a:lnTo>
                      <a:pt x="9" y="171"/>
                    </a:lnTo>
                    <a:lnTo>
                      <a:pt x="9" y="154"/>
                    </a:lnTo>
                    <a:lnTo>
                      <a:pt x="8" y="152"/>
                    </a:lnTo>
                    <a:lnTo>
                      <a:pt x="11" y="112"/>
                    </a:lnTo>
                    <a:lnTo>
                      <a:pt x="15" y="65"/>
                    </a:lnTo>
                    <a:lnTo>
                      <a:pt x="33" y="56"/>
                    </a:lnTo>
                    <a:lnTo>
                      <a:pt x="39" y="45"/>
                    </a:lnTo>
                    <a:lnTo>
                      <a:pt x="33" y="36"/>
                    </a:lnTo>
                    <a:lnTo>
                      <a:pt x="31" y="37"/>
                    </a:lnTo>
                    <a:lnTo>
                      <a:pt x="29" y="32"/>
                    </a:lnTo>
                    <a:lnTo>
                      <a:pt x="29" y="27"/>
                    </a:lnTo>
                    <a:lnTo>
                      <a:pt x="24" y="27"/>
                    </a:lnTo>
                    <a:lnTo>
                      <a:pt x="23" y="14"/>
                    </a:lnTo>
                    <a:lnTo>
                      <a:pt x="27" y="4"/>
                    </a:lnTo>
                    <a:lnTo>
                      <a:pt x="32" y="1"/>
                    </a:lnTo>
                    <a:lnTo>
                      <a:pt x="40" y="1"/>
                    </a:lnTo>
                    <a:lnTo>
                      <a:pt x="44" y="0"/>
                    </a:lnTo>
                    <a:lnTo>
                      <a:pt x="50" y="2"/>
                    </a:lnTo>
                  </a:path>
                </a:pathLst>
              </a:custGeom>
              <a:solidFill>
                <a:srgbClr val="EAEC5E"/>
              </a:solidFill>
              <a:ln w="12700">
                <a:noFill/>
              </a:ln>
            </p:spPr>
            <p:txBody>
              <a:bodyPr/>
              <a:lstStyle/>
              <a:p>
                <a:endParaRPr lang="zh-CN" altLang="en-US"/>
              </a:p>
            </p:txBody>
          </p:sp>
          <p:sp>
            <p:nvSpPr>
              <p:cNvPr id="37922" name="任意多边形 25634"/>
              <p:cNvSpPr/>
              <p:nvPr/>
            </p:nvSpPr>
            <p:spPr>
              <a:xfrm>
                <a:off x="1273" y="1517"/>
                <a:ext cx="33" cy="90"/>
              </a:xfrm>
              <a:custGeom>
                <a:avLst/>
                <a:gdLst/>
                <a:ahLst/>
                <a:cxnLst>
                  <a:cxn ang="0">
                    <a:pos x="25" y="3"/>
                  </a:cxn>
                  <a:cxn ang="0">
                    <a:pos x="21" y="15"/>
                  </a:cxn>
                  <a:cxn ang="0">
                    <a:pos x="24" y="17"/>
                  </a:cxn>
                  <a:cxn ang="0">
                    <a:pos x="26" y="22"/>
                  </a:cxn>
                  <a:cxn ang="0">
                    <a:pos x="29" y="30"/>
                  </a:cxn>
                  <a:cxn ang="0">
                    <a:pos x="26" y="32"/>
                  </a:cxn>
                  <a:cxn ang="0">
                    <a:pos x="12" y="44"/>
                  </a:cxn>
                  <a:cxn ang="0">
                    <a:pos x="2" y="116"/>
                  </a:cxn>
                  <a:cxn ang="0">
                    <a:pos x="0" y="128"/>
                  </a:cxn>
                  <a:cxn ang="0">
                    <a:pos x="4" y="135"/>
                  </a:cxn>
                  <a:cxn ang="0">
                    <a:pos x="7" y="136"/>
                  </a:cxn>
                  <a:cxn ang="0">
                    <a:pos x="7" y="126"/>
                  </a:cxn>
                  <a:cxn ang="0">
                    <a:pos x="7" y="131"/>
                  </a:cxn>
                  <a:cxn ang="0">
                    <a:pos x="10" y="128"/>
                  </a:cxn>
                  <a:cxn ang="0">
                    <a:pos x="12" y="118"/>
                  </a:cxn>
                  <a:cxn ang="0">
                    <a:pos x="21" y="180"/>
                  </a:cxn>
                  <a:cxn ang="0">
                    <a:pos x="25" y="218"/>
                  </a:cxn>
                  <a:cxn ang="0">
                    <a:pos x="23" y="234"/>
                  </a:cxn>
                  <a:cxn ang="0">
                    <a:pos x="33" y="232"/>
                  </a:cxn>
                  <a:cxn ang="0">
                    <a:pos x="30" y="211"/>
                  </a:cxn>
                  <a:cxn ang="0">
                    <a:pos x="34" y="182"/>
                  </a:cxn>
                  <a:cxn ang="0">
                    <a:pos x="36" y="209"/>
                  </a:cxn>
                  <a:cxn ang="0">
                    <a:pos x="37" y="229"/>
                  </a:cxn>
                  <a:cxn ang="0">
                    <a:pos x="45" y="230"/>
                  </a:cxn>
                  <a:cxn ang="0">
                    <a:pos x="49" y="180"/>
                  </a:cxn>
                  <a:cxn ang="0">
                    <a:pos x="52" y="175"/>
                  </a:cxn>
                  <a:cxn ang="0">
                    <a:pos x="62" y="180"/>
                  </a:cxn>
                  <a:cxn ang="0">
                    <a:pos x="57" y="120"/>
                  </a:cxn>
                  <a:cxn ang="0">
                    <a:pos x="58" y="108"/>
                  </a:cxn>
                  <a:cxn ang="0">
                    <a:pos x="57" y="79"/>
                  </a:cxn>
                  <a:cxn ang="0">
                    <a:pos x="43" y="39"/>
                  </a:cxn>
                  <a:cxn ang="0">
                    <a:pos x="43" y="26"/>
                  </a:cxn>
                  <a:cxn ang="0">
                    <a:pos x="45" y="23"/>
                  </a:cxn>
                  <a:cxn ang="0">
                    <a:pos x="49" y="19"/>
                  </a:cxn>
                  <a:cxn ang="0">
                    <a:pos x="46" y="3"/>
                  </a:cxn>
                  <a:cxn ang="0">
                    <a:pos x="39" y="1"/>
                  </a:cxn>
                  <a:cxn ang="0">
                    <a:pos x="32" y="1"/>
                  </a:cxn>
                </a:cxnLst>
                <a:rect l="0" t="0" r="0" b="0"/>
                <a:pathLst>
                  <a:path w="65" h="237">
                    <a:moveTo>
                      <a:pt x="32" y="1"/>
                    </a:moveTo>
                    <a:lnTo>
                      <a:pt x="25" y="3"/>
                    </a:lnTo>
                    <a:lnTo>
                      <a:pt x="21" y="12"/>
                    </a:lnTo>
                    <a:lnTo>
                      <a:pt x="21" y="15"/>
                    </a:lnTo>
                    <a:lnTo>
                      <a:pt x="25" y="15"/>
                    </a:lnTo>
                    <a:lnTo>
                      <a:pt x="24" y="17"/>
                    </a:lnTo>
                    <a:lnTo>
                      <a:pt x="25" y="18"/>
                    </a:lnTo>
                    <a:lnTo>
                      <a:pt x="26" y="22"/>
                    </a:lnTo>
                    <a:lnTo>
                      <a:pt x="27" y="23"/>
                    </a:lnTo>
                    <a:lnTo>
                      <a:pt x="29" y="30"/>
                    </a:lnTo>
                    <a:lnTo>
                      <a:pt x="29" y="32"/>
                    </a:lnTo>
                    <a:lnTo>
                      <a:pt x="26" y="32"/>
                    </a:lnTo>
                    <a:lnTo>
                      <a:pt x="21" y="41"/>
                    </a:lnTo>
                    <a:lnTo>
                      <a:pt x="12" y="44"/>
                    </a:lnTo>
                    <a:lnTo>
                      <a:pt x="7" y="51"/>
                    </a:lnTo>
                    <a:lnTo>
                      <a:pt x="2" y="116"/>
                    </a:lnTo>
                    <a:lnTo>
                      <a:pt x="4" y="116"/>
                    </a:lnTo>
                    <a:lnTo>
                      <a:pt x="0" y="128"/>
                    </a:lnTo>
                    <a:lnTo>
                      <a:pt x="2" y="135"/>
                    </a:lnTo>
                    <a:lnTo>
                      <a:pt x="4" y="135"/>
                    </a:lnTo>
                    <a:lnTo>
                      <a:pt x="5" y="136"/>
                    </a:lnTo>
                    <a:lnTo>
                      <a:pt x="7" y="136"/>
                    </a:lnTo>
                    <a:lnTo>
                      <a:pt x="5" y="130"/>
                    </a:lnTo>
                    <a:lnTo>
                      <a:pt x="7" y="126"/>
                    </a:lnTo>
                    <a:lnTo>
                      <a:pt x="7" y="129"/>
                    </a:lnTo>
                    <a:lnTo>
                      <a:pt x="7" y="131"/>
                    </a:lnTo>
                    <a:lnTo>
                      <a:pt x="8" y="133"/>
                    </a:lnTo>
                    <a:lnTo>
                      <a:pt x="10" y="128"/>
                    </a:lnTo>
                    <a:lnTo>
                      <a:pt x="9" y="118"/>
                    </a:lnTo>
                    <a:lnTo>
                      <a:pt x="12" y="118"/>
                    </a:lnTo>
                    <a:lnTo>
                      <a:pt x="10" y="176"/>
                    </a:lnTo>
                    <a:lnTo>
                      <a:pt x="21" y="180"/>
                    </a:lnTo>
                    <a:lnTo>
                      <a:pt x="26" y="214"/>
                    </a:lnTo>
                    <a:lnTo>
                      <a:pt x="25" y="218"/>
                    </a:lnTo>
                    <a:lnTo>
                      <a:pt x="23" y="231"/>
                    </a:lnTo>
                    <a:lnTo>
                      <a:pt x="23" y="234"/>
                    </a:lnTo>
                    <a:lnTo>
                      <a:pt x="30" y="236"/>
                    </a:lnTo>
                    <a:lnTo>
                      <a:pt x="33" y="232"/>
                    </a:lnTo>
                    <a:lnTo>
                      <a:pt x="31" y="220"/>
                    </a:lnTo>
                    <a:lnTo>
                      <a:pt x="30" y="211"/>
                    </a:lnTo>
                    <a:lnTo>
                      <a:pt x="34" y="181"/>
                    </a:lnTo>
                    <a:lnTo>
                      <a:pt x="34" y="182"/>
                    </a:lnTo>
                    <a:lnTo>
                      <a:pt x="37" y="192"/>
                    </a:lnTo>
                    <a:lnTo>
                      <a:pt x="36" y="209"/>
                    </a:lnTo>
                    <a:lnTo>
                      <a:pt x="33" y="212"/>
                    </a:lnTo>
                    <a:lnTo>
                      <a:pt x="37" y="229"/>
                    </a:lnTo>
                    <a:lnTo>
                      <a:pt x="44" y="231"/>
                    </a:lnTo>
                    <a:lnTo>
                      <a:pt x="45" y="230"/>
                    </a:lnTo>
                    <a:lnTo>
                      <a:pt x="40" y="212"/>
                    </a:lnTo>
                    <a:lnTo>
                      <a:pt x="49" y="180"/>
                    </a:lnTo>
                    <a:lnTo>
                      <a:pt x="52" y="178"/>
                    </a:lnTo>
                    <a:lnTo>
                      <a:pt x="52" y="175"/>
                    </a:lnTo>
                    <a:lnTo>
                      <a:pt x="60" y="176"/>
                    </a:lnTo>
                    <a:lnTo>
                      <a:pt x="62" y="180"/>
                    </a:lnTo>
                    <a:lnTo>
                      <a:pt x="64" y="178"/>
                    </a:lnTo>
                    <a:lnTo>
                      <a:pt x="57" y="120"/>
                    </a:lnTo>
                    <a:lnTo>
                      <a:pt x="58" y="121"/>
                    </a:lnTo>
                    <a:lnTo>
                      <a:pt x="58" y="108"/>
                    </a:lnTo>
                    <a:lnTo>
                      <a:pt x="59" y="107"/>
                    </a:lnTo>
                    <a:lnTo>
                      <a:pt x="57" y="79"/>
                    </a:lnTo>
                    <a:lnTo>
                      <a:pt x="55" y="45"/>
                    </a:lnTo>
                    <a:lnTo>
                      <a:pt x="43" y="39"/>
                    </a:lnTo>
                    <a:lnTo>
                      <a:pt x="39" y="32"/>
                    </a:lnTo>
                    <a:lnTo>
                      <a:pt x="43" y="26"/>
                    </a:lnTo>
                    <a:lnTo>
                      <a:pt x="44" y="26"/>
                    </a:lnTo>
                    <a:lnTo>
                      <a:pt x="45" y="23"/>
                    </a:lnTo>
                    <a:lnTo>
                      <a:pt x="45" y="19"/>
                    </a:lnTo>
                    <a:lnTo>
                      <a:pt x="49" y="19"/>
                    </a:lnTo>
                    <a:lnTo>
                      <a:pt x="50" y="10"/>
                    </a:lnTo>
                    <a:lnTo>
                      <a:pt x="46" y="3"/>
                    </a:lnTo>
                    <a:lnTo>
                      <a:pt x="44" y="1"/>
                    </a:lnTo>
                    <a:lnTo>
                      <a:pt x="39" y="1"/>
                    </a:lnTo>
                    <a:lnTo>
                      <a:pt x="36" y="0"/>
                    </a:lnTo>
                    <a:lnTo>
                      <a:pt x="32" y="1"/>
                    </a:lnTo>
                  </a:path>
                </a:pathLst>
              </a:custGeom>
              <a:solidFill>
                <a:srgbClr val="EAEC5E"/>
              </a:solidFill>
              <a:ln w="12700">
                <a:noFill/>
              </a:ln>
            </p:spPr>
            <p:txBody>
              <a:bodyPr/>
              <a:lstStyle/>
              <a:p>
                <a:endParaRPr lang="zh-CN" altLang="en-US"/>
              </a:p>
            </p:txBody>
          </p:sp>
        </p:grpSp>
        <p:grpSp>
          <p:nvGrpSpPr>
            <p:cNvPr id="37923" name="组合 25635"/>
            <p:cNvGrpSpPr/>
            <p:nvPr/>
          </p:nvGrpSpPr>
          <p:grpSpPr>
            <a:xfrm>
              <a:off x="975" y="1525"/>
              <a:ext cx="1225" cy="401"/>
              <a:chOff x="975" y="1525"/>
              <a:chExt cx="1225" cy="401"/>
            </a:xfrm>
          </p:grpSpPr>
          <p:sp>
            <p:nvSpPr>
              <p:cNvPr id="37924" name="任意多边形 25636"/>
              <p:cNvSpPr/>
              <p:nvPr/>
            </p:nvSpPr>
            <p:spPr>
              <a:xfrm>
                <a:off x="1939" y="1556"/>
                <a:ext cx="107" cy="277"/>
              </a:xfrm>
              <a:custGeom>
                <a:avLst/>
                <a:gdLst/>
                <a:ahLst/>
                <a:cxnLst>
                  <a:cxn ang="0">
                    <a:pos x="81" y="10"/>
                  </a:cxn>
                  <a:cxn ang="0">
                    <a:pos x="70" y="50"/>
                  </a:cxn>
                  <a:cxn ang="0">
                    <a:pos x="77" y="54"/>
                  </a:cxn>
                  <a:cxn ang="0">
                    <a:pos x="84" y="70"/>
                  </a:cxn>
                  <a:cxn ang="0">
                    <a:pos x="94" y="95"/>
                  </a:cxn>
                  <a:cxn ang="0">
                    <a:pos x="84" y="100"/>
                  </a:cxn>
                  <a:cxn ang="0">
                    <a:pos x="37" y="137"/>
                  </a:cxn>
                  <a:cxn ang="0">
                    <a:pos x="7" y="359"/>
                  </a:cxn>
                  <a:cxn ang="0">
                    <a:pos x="0" y="397"/>
                  </a:cxn>
                  <a:cxn ang="0">
                    <a:pos x="13" y="418"/>
                  </a:cxn>
                  <a:cxn ang="0">
                    <a:pos x="22" y="423"/>
                  </a:cxn>
                  <a:cxn ang="0">
                    <a:pos x="22" y="390"/>
                  </a:cxn>
                  <a:cxn ang="0">
                    <a:pos x="22" y="406"/>
                  </a:cxn>
                  <a:cxn ang="0">
                    <a:pos x="33" y="394"/>
                  </a:cxn>
                  <a:cxn ang="0">
                    <a:pos x="40" y="366"/>
                  </a:cxn>
                  <a:cxn ang="0">
                    <a:pos x="68" y="557"/>
                  </a:cxn>
                  <a:cxn ang="0">
                    <a:pos x="81" y="673"/>
                  </a:cxn>
                  <a:cxn ang="0">
                    <a:pos x="74" y="724"/>
                  </a:cxn>
                  <a:cxn ang="0">
                    <a:pos x="108" y="717"/>
                  </a:cxn>
                  <a:cxn ang="0">
                    <a:pos x="98" y="651"/>
                  </a:cxn>
                  <a:cxn ang="0">
                    <a:pos x="111" y="562"/>
                  </a:cxn>
                  <a:cxn ang="0">
                    <a:pos x="115" y="648"/>
                  </a:cxn>
                  <a:cxn ang="0">
                    <a:pos x="121" y="710"/>
                  </a:cxn>
                  <a:cxn ang="0">
                    <a:pos x="149" y="713"/>
                  </a:cxn>
                  <a:cxn ang="0">
                    <a:pos x="159" y="557"/>
                  </a:cxn>
                  <a:cxn ang="0">
                    <a:pos x="171" y="542"/>
                  </a:cxn>
                  <a:cxn ang="0">
                    <a:pos x="203" y="557"/>
                  </a:cxn>
                  <a:cxn ang="0">
                    <a:pos x="186" y="373"/>
                  </a:cxn>
                  <a:cxn ang="0">
                    <a:pos x="189" y="337"/>
                  </a:cxn>
                  <a:cxn ang="0">
                    <a:pos x="186" y="246"/>
                  </a:cxn>
                  <a:cxn ang="0">
                    <a:pos x="139" y="123"/>
                  </a:cxn>
                  <a:cxn ang="0">
                    <a:pos x="139" y="79"/>
                  </a:cxn>
                  <a:cxn ang="0">
                    <a:pos x="149" y="72"/>
                  </a:cxn>
                  <a:cxn ang="0">
                    <a:pos x="159" y="59"/>
                  </a:cxn>
                  <a:cxn ang="0">
                    <a:pos x="152" y="10"/>
                  </a:cxn>
                  <a:cxn ang="0">
                    <a:pos x="126" y="3"/>
                  </a:cxn>
                  <a:cxn ang="0">
                    <a:pos x="106" y="5"/>
                  </a:cxn>
                </a:cxnLst>
                <a:rect l="0" t="0" r="0" b="0"/>
                <a:pathLst>
                  <a:path w="210" h="730">
                    <a:moveTo>
                      <a:pt x="106" y="5"/>
                    </a:moveTo>
                    <a:lnTo>
                      <a:pt x="81" y="10"/>
                    </a:lnTo>
                    <a:lnTo>
                      <a:pt x="70" y="38"/>
                    </a:lnTo>
                    <a:lnTo>
                      <a:pt x="70" y="50"/>
                    </a:lnTo>
                    <a:lnTo>
                      <a:pt x="81" y="50"/>
                    </a:lnTo>
                    <a:lnTo>
                      <a:pt x="77" y="54"/>
                    </a:lnTo>
                    <a:lnTo>
                      <a:pt x="81" y="57"/>
                    </a:lnTo>
                    <a:lnTo>
                      <a:pt x="84" y="70"/>
                    </a:lnTo>
                    <a:lnTo>
                      <a:pt x="88" y="71"/>
                    </a:lnTo>
                    <a:lnTo>
                      <a:pt x="94" y="95"/>
                    </a:lnTo>
                    <a:lnTo>
                      <a:pt x="94" y="100"/>
                    </a:lnTo>
                    <a:lnTo>
                      <a:pt x="84" y="100"/>
                    </a:lnTo>
                    <a:lnTo>
                      <a:pt x="67" y="127"/>
                    </a:lnTo>
                    <a:lnTo>
                      <a:pt x="37" y="137"/>
                    </a:lnTo>
                    <a:lnTo>
                      <a:pt x="22" y="159"/>
                    </a:lnTo>
                    <a:lnTo>
                      <a:pt x="7" y="359"/>
                    </a:lnTo>
                    <a:lnTo>
                      <a:pt x="13" y="361"/>
                    </a:lnTo>
                    <a:lnTo>
                      <a:pt x="0" y="397"/>
                    </a:lnTo>
                    <a:lnTo>
                      <a:pt x="7" y="418"/>
                    </a:lnTo>
                    <a:lnTo>
                      <a:pt x="13" y="418"/>
                    </a:lnTo>
                    <a:lnTo>
                      <a:pt x="16" y="423"/>
                    </a:lnTo>
                    <a:lnTo>
                      <a:pt x="22" y="423"/>
                    </a:lnTo>
                    <a:lnTo>
                      <a:pt x="19" y="402"/>
                    </a:lnTo>
                    <a:lnTo>
                      <a:pt x="22" y="390"/>
                    </a:lnTo>
                    <a:lnTo>
                      <a:pt x="26" y="399"/>
                    </a:lnTo>
                    <a:lnTo>
                      <a:pt x="22" y="406"/>
                    </a:lnTo>
                    <a:lnTo>
                      <a:pt x="26" y="410"/>
                    </a:lnTo>
                    <a:lnTo>
                      <a:pt x="33" y="394"/>
                    </a:lnTo>
                    <a:lnTo>
                      <a:pt x="29" y="365"/>
                    </a:lnTo>
                    <a:lnTo>
                      <a:pt x="40" y="366"/>
                    </a:lnTo>
                    <a:lnTo>
                      <a:pt x="33" y="547"/>
                    </a:lnTo>
                    <a:lnTo>
                      <a:pt x="68" y="557"/>
                    </a:lnTo>
                    <a:lnTo>
                      <a:pt x="84" y="662"/>
                    </a:lnTo>
                    <a:lnTo>
                      <a:pt x="81" y="673"/>
                    </a:lnTo>
                    <a:lnTo>
                      <a:pt x="74" y="716"/>
                    </a:lnTo>
                    <a:lnTo>
                      <a:pt x="74" y="724"/>
                    </a:lnTo>
                    <a:lnTo>
                      <a:pt x="98" y="729"/>
                    </a:lnTo>
                    <a:lnTo>
                      <a:pt x="108" y="717"/>
                    </a:lnTo>
                    <a:lnTo>
                      <a:pt x="102" y="678"/>
                    </a:lnTo>
                    <a:lnTo>
                      <a:pt x="98" y="651"/>
                    </a:lnTo>
                    <a:lnTo>
                      <a:pt x="108" y="562"/>
                    </a:lnTo>
                    <a:lnTo>
                      <a:pt x="111" y="562"/>
                    </a:lnTo>
                    <a:lnTo>
                      <a:pt x="121" y="594"/>
                    </a:lnTo>
                    <a:lnTo>
                      <a:pt x="115" y="648"/>
                    </a:lnTo>
                    <a:lnTo>
                      <a:pt x="108" y="654"/>
                    </a:lnTo>
                    <a:lnTo>
                      <a:pt x="121" y="710"/>
                    </a:lnTo>
                    <a:lnTo>
                      <a:pt x="145" y="717"/>
                    </a:lnTo>
                    <a:lnTo>
                      <a:pt x="149" y="713"/>
                    </a:lnTo>
                    <a:lnTo>
                      <a:pt x="132" y="654"/>
                    </a:lnTo>
                    <a:lnTo>
                      <a:pt x="159" y="557"/>
                    </a:lnTo>
                    <a:lnTo>
                      <a:pt x="171" y="549"/>
                    </a:lnTo>
                    <a:lnTo>
                      <a:pt x="171" y="542"/>
                    </a:lnTo>
                    <a:lnTo>
                      <a:pt x="196" y="543"/>
                    </a:lnTo>
                    <a:lnTo>
                      <a:pt x="203" y="557"/>
                    </a:lnTo>
                    <a:lnTo>
                      <a:pt x="209" y="549"/>
                    </a:lnTo>
                    <a:lnTo>
                      <a:pt x="186" y="373"/>
                    </a:lnTo>
                    <a:lnTo>
                      <a:pt x="189" y="373"/>
                    </a:lnTo>
                    <a:lnTo>
                      <a:pt x="189" y="337"/>
                    </a:lnTo>
                    <a:lnTo>
                      <a:pt x="193" y="332"/>
                    </a:lnTo>
                    <a:lnTo>
                      <a:pt x="186" y="246"/>
                    </a:lnTo>
                    <a:lnTo>
                      <a:pt x="178" y="142"/>
                    </a:lnTo>
                    <a:lnTo>
                      <a:pt x="139" y="123"/>
                    </a:lnTo>
                    <a:lnTo>
                      <a:pt x="127" y="100"/>
                    </a:lnTo>
                    <a:lnTo>
                      <a:pt x="139" y="79"/>
                    </a:lnTo>
                    <a:lnTo>
                      <a:pt x="145" y="82"/>
                    </a:lnTo>
                    <a:lnTo>
                      <a:pt x="149" y="72"/>
                    </a:lnTo>
                    <a:lnTo>
                      <a:pt x="149" y="61"/>
                    </a:lnTo>
                    <a:lnTo>
                      <a:pt x="159" y="59"/>
                    </a:lnTo>
                    <a:lnTo>
                      <a:pt x="162" y="31"/>
                    </a:lnTo>
                    <a:lnTo>
                      <a:pt x="152" y="10"/>
                    </a:lnTo>
                    <a:lnTo>
                      <a:pt x="142" y="3"/>
                    </a:lnTo>
                    <a:lnTo>
                      <a:pt x="126" y="3"/>
                    </a:lnTo>
                    <a:lnTo>
                      <a:pt x="116" y="0"/>
                    </a:lnTo>
                    <a:lnTo>
                      <a:pt x="106" y="5"/>
                    </a:lnTo>
                  </a:path>
                </a:pathLst>
              </a:custGeom>
              <a:solidFill>
                <a:schemeClr val="folHlink"/>
              </a:solidFill>
              <a:ln w="12700">
                <a:noFill/>
              </a:ln>
            </p:spPr>
            <p:txBody>
              <a:bodyPr/>
              <a:lstStyle/>
              <a:p>
                <a:endParaRPr lang="zh-CN" altLang="en-US"/>
              </a:p>
            </p:txBody>
          </p:sp>
          <p:sp>
            <p:nvSpPr>
              <p:cNvPr id="37925" name="任意多边形 25637"/>
              <p:cNvSpPr/>
              <p:nvPr/>
            </p:nvSpPr>
            <p:spPr>
              <a:xfrm>
                <a:off x="1655" y="1573"/>
                <a:ext cx="107" cy="274"/>
              </a:xfrm>
              <a:custGeom>
                <a:avLst/>
                <a:gdLst/>
                <a:ahLst/>
                <a:cxnLst>
                  <a:cxn ang="0">
                    <a:pos x="133" y="0"/>
                  </a:cxn>
                  <a:cxn ang="0">
                    <a:pos x="87" y="23"/>
                  </a:cxn>
                  <a:cxn ang="0">
                    <a:pos x="86" y="71"/>
                  </a:cxn>
                  <a:cxn ang="0">
                    <a:pos x="63" y="94"/>
                  </a:cxn>
                  <a:cxn ang="0">
                    <a:pos x="15" y="121"/>
                  </a:cxn>
                  <a:cxn ang="0">
                    <a:pos x="7" y="260"/>
                  </a:cxn>
                  <a:cxn ang="0">
                    <a:pos x="39" y="380"/>
                  </a:cxn>
                  <a:cxn ang="0">
                    <a:pos x="73" y="471"/>
                  </a:cxn>
                  <a:cxn ang="0">
                    <a:pos x="66" y="687"/>
                  </a:cxn>
                  <a:cxn ang="0">
                    <a:pos x="72" y="696"/>
                  </a:cxn>
                  <a:cxn ang="0">
                    <a:pos x="105" y="719"/>
                  </a:cxn>
                  <a:cxn ang="0">
                    <a:pos x="123" y="723"/>
                  </a:cxn>
                  <a:cxn ang="0">
                    <a:pos x="135" y="717"/>
                  </a:cxn>
                  <a:cxn ang="0">
                    <a:pos x="128" y="705"/>
                  </a:cxn>
                  <a:cxn ang="0">
                    <a:pos x="112" y="687"/>
                  </a:cxn>
                  <a:cxn ang="0">
                    <a:pos x="119" y="680"/>
                  </a:cxn>
                  <a:cxn ang="0">
                    <a:pos x="161" y="694"/>
                  </a:cxn>
                  <a:cxn ang="0">
                    <a:pos x="164" y="685"/>
                  </a:cxn>
                  <a:cxn ang="0">
                    <a:pos x="161" y="676"/>
                  </a:cxn>
                  <a:cxn ang="0">
                    <a:pos x="148" y="663"/>
                  </a:cxn>
                  <a:cxn ang="0">
                    <a:pos x="162" y="592"/>
                  </a:cxn>
                  <a:cxn ang="0">
                    <a:pos x="176" y="396"/>
                  </a:cxn>
                  <a:cxn ang="0">
                    <a:pos x="183" y="357"/>
                  </a:cxn>
                  <a:cxn ang="0">
                    <a:pos x="171" y="279"/>
                  </a:cxn>
                  <a:cxn ang="0">
                    <a:pos x="181" y="278"/>
                  </a:cxn>
                  <a:cxn ang="0">
                    <a:pos x="189" y="275"/>
                  </a:cxn>
                  <a:cxn ang="0">
                    <a:pos x="197" y="270"/>
                  </a:cxn>
                  <a:cxn ang="0">
                    <a:pos x="203" y="264"/>
                  </a:cxn>
                  <a:cxn ang="0">
                    <a:pos x="210" y="254"/>
                  </a:cxn>
                  <a:cxn ang="0">
                    <a:pos x="204" y="215"/>
                  </a:cxn>
                  <a:cxn ang="0">
                    <a:pos x="154" y="124"/>
                  </a:cxn>
                  <a:cxn ang="0">
                    <a:pos x="135" y="97"/>
                  </a:cxn>
                  <a:cxn ang="0">
                    <a:pos x="157" y="80"/>
                  </a:cxn>
                  <a:cxn ang="0">
                    <a:pos x="159" y="76"/>
                  </a:cxn>
                  <a:cxn ang="0">
                    <a:pos x="166" y="68"/>
                  </a:cxn>
                  <a:cxn ang="0">
                    <a:pos x="165" y="48"/>
                  </a:cxn>
                  <a:cxn ang="0">
                    <a:pos x="168" y="25"/>
                  </a:cxn>
                </a:cxnLst>
                <a:rect l="0" t="0" r="0" b="0"/>
                <a:pathLst>
                  <a:path w="211" h="724">
                    <a:moveTo>
                      <a:pt x="158" y="9"/>
                    </a:moveTo>
                    <a:lnTo>
                      <a:pt x="133" y="0"/>
                    </a:lnTo>
                    <a:lnTo>
                      <a:pt x="105" y="4"/>
                    </a:lnTo>
                    <a:lnTo>
                      <a:pt x="87" y="23"/>
                    </a:lnTo>
                    <a:lnTo>
                      <a:pt x="80" y="45"/>
                    </a:lnTo>
                    <a:lnTo>
                      <a:pt x="86" y="71"/>
                    </a:lnTo>
                    <a:lnTo>
                      <a:pt x="76" y="87"/>
                    </a:lnTo>
                    <a:lnTo>
                      <a:pt x="63" y="94"/>
                    </a:lnTo>
                    <a:lnTo>
                      <a:pt x="26" y="110"/>
                    </a:lnTo>
                    <a:lnTo>
                      <a:pt x="15" y="121"/>
                    </a:lnTo>
                    <a:lnTo>
                      <a:pt x="0" y="236"/>
                    </a:lnTo>
                    <a:lnTo>
                      <a:pt x="7" y="260"/>
                    </a:lnTo>
                    <a:lnTo>
                      <a:pt x="45" y="270"/>
                    </a:lnTo>
                    <a:lnTo>
                      <a:pt x="39" y="380"/>
                    </a:lnTo>
                    <a:lnTo>
                      <a:pt x="66" y="390"/>
                    </a:lnTo>
                    <a:lnTo>
                      <a:pt x="73" y="471"/>
                    </a:lnTo>
                    <a:lnTo>
                      <a:pt x="67" y="610"/>
                    </a:lnTo>
                    <a:lnTo>
                      <a:pt x="66" y="687"/>
                    </a:lnTo>
                    <a:lnTo>
                      <a:pt x="72" y="689"/>
                    </a:lnTo>
                    <a:lnTo>
                      <a:pt x="72" y="696"/>
                    </a:lnTo>
                    <a:lnTo>
                      <a:pt x="93" y="710"/>
                    </a:lnTo>
                    <a:lnTo>
                      <a:pt x="105" y="719"/>
                    </a:lnTo>
                    <a:lnTo>
                      <a:pt x="113" y="723"/>
                    </a:lnTo>
                    <a:lnTo>
                      <a:pt x="123" y="723"/>
                    </a:lnTo>
                    <a:lnTo>
                      <a:pt x="133" y="720"/>
                    </a:lnTo>
                    <a:lnTo>
                      <a:pt x="135" y="717"/>
                    </a:lnTo>
                    <a:lnTo>
                      <a:pt x="133" y="711"/>
                    </a:lnTo>
                    <a:lnTo>
                      <a:pt x="128" y="705"/>
                    </a:lnTo>
                    <a:lnTo>
                      <a:pt x="121" y="695"/>
                    </a:lnTo>
                    <a:lnTo>
                      <a:pt x="112" y="687"/>
                    </a:lnTo>
                    <a:lnTo>
                      <a:pt x="119" y="689"/>
                    </a:lnTo>
                    <a:lnTo>
                      <a:pt x="119" y="680"/>
                    </a:lnTo>
                    <a:lnTo>
                      <a:pt x="148" y="694"/>
                    </a:lnTo>
                    <a:lnTo>
                      <a:pt x="161" y="694"/>
                    </a:lnTo>
                    <a:lnTo>
                      <a:pt x="164" y="689"/>
                    </a:lnTo>
                    <a:lnTo>
                      <a:pt x="164" y="685"/>
                    </a:lnTo>
                    <a:lnTo>
                      <a:pt x="163" y="680"/>
                    </a:lnTo>
                    <a:lnTo>
                      <a:pt x="161" y="676"/>
                    </a:lnTo>
                    <a:lnTo>
                      <a:pt x="153" y="669"/>
                    </a:lnTo>
                    <a:lnTo>
                      <a:pt x="148" y="663"/>
                    </a:lnTo>
                    <a:lnTo>
                      <a:pt x="155" y="661"/>
                    </a:lnTo>
                    <a:lnTo>
                      <a:pt x="162" y="592"/>
                    </a:lnTo>
                    <a:lnTo>
                      <a:pt x="165" y="484"/>
                    </a:lnTo>
                    <a:lnTo>
                      <a:pt x="176" y="396"/>
                    </a:lnTo>
                    <a:lnTo>
                      <a:pt x="180" y="371"/>
                    </a:lnTo>
                    <a:lnTo>
                      <a:pt x="183" y="357"/>
                    </a:lnTo>
                    <a:lnTo>
                      <a:pt x="174" y="303"/>
                    </a:lnTo>
                    <a:lnTo>
                      <a:pt x="171" y="279"/>
                    </a:lnTo>
                    <a:lnTo>
                      <a:pt x="177" y="282"/>
                    </a:lnTo>
                    <a:lnTo>
                      <a:pt x="181" y="278"/>
                    </a:lnTo>
                    <a:lnTo>
                      <a:pt x="183" y="278"/>
                    </a:lnTo>
                    <a:lnTo>
                      <a:pt x="189" y="275"/>
                    </a:lnTo>
                    <a:lnTo>
                      <a:pt x="195" y="276"/>
                    </a:lnTo>
                    <a:lnTo>
                      <a:pt x="197" y="270"/>
                    </a:lnTo>
                    <a:lnTo>
                      <a:pt x="201" y="269"/>
                    </a:lnTo>
                    <a:lnTo>
                      <a:pt x="203" y="264"/>
                    </a:lnTo>
                    <a:lnTo>
                      <a:pt x="207" y="260"/>
                    </a:lnTo>
                    <a:lnTo>
                      <a:pt x="210" y="254"/>
                    </a:lnTo>
                    <a:lnTo>
                      <a:pt x="199" y="230"/>
                    </a:lnTo>
                    <a:lnTo>
                      <a:pt x="204" y="215"/>
                    </a:lnTo>
                    <a:lnTo>
                      <a:pt x="184" y="230"/>
                    </a:lnTo>
                    <a:lnTo>
                      <a:pt x="154" y="124"/>
                    </a:lnTo>
                    <a:lnTo>
                      <a:pt x="130" y="102"/>
                    </a:lnTo>
                    <a:lnTo>
                      <a:pt x="135" y="97"/>
                    </a:lnTo>
                    <a:lnTo>
                      <a:pt x="155" y="94"/>
                    </a:lnTo>
                    <a:lnTo>
                      <a:pt x="157" y="80"/>
                    </a:lnTo>
                    <a:lnTo>
                      <a:pt x="151" y="77"/>
                    </a:lnTo>
                    <a:lnTo>
                      <a:pt x="159" y="76"/>
                    </a:lnTo>
                    <a:lnTo>
                      <a:pt x="158" y="71"/>
                    </a:lnTo>
                    <a:lnTo>
                      <a:pt x="166" y="68"/>
                    </a:lnTo>
                    <a:lnTo>
                      <a:pt x="160" y="50"/>
                    </a:lnTo>
                    <a:lnTo>
                      <a:pt x="165" y="48"/>
                    </a:lnTo>
                    <a:lnTo>
                      <a:pt x="162" y="25"/>
                    </a:lnTo>
                    <a:lnTo>
                      <a:pt x="168" y="25"/>
                    </a:lnTo>
                    <a:lnTo>
                      <a:pt x="158" y="9"/>
                    </a:lnTo>
                  </a:path>
                </a:pathLst>
              </a:custGeom>
              <a:solidFill>
                <a:schemeClr val="folHlink"/>
              </a:solidFill>
              <a:ln w="12700">
                <a:noFill/>
              </a:ln>
            </p:spPr>
            <p:txBody>
              <a:bodyPr/>
              <a:lstStyle/>
              <a:p>
                <a:endParaRPr lang="zh-CN" altLang="en-US"/>
              </a:p>
            </p:txBody>
          </p:sp>
          <p:sp>
            <p:nvSpPr>
              <p:cNvPr id="37926" name="任意多边形 25638"/>
              <p:cNvSpPr/>
              <p:nvPr/>
            </p:nvSpPr>
            <p:spPr>
              <a:xfrm>
                <a:off x="1446" y="1557"/>
                <a:ext cx="79" cy="262"/>
              </a:xfrm>
              <a:custGeom>
                <a:avLst/>
                <a:gdLst/>
                <a:ahLst/>
                <a:cxnLst>
                  <a:cxn ang="0">
                    <a:pos x="118" y="14"/>
                  </a:cxn>
                  <a:cxn ang="0">
                    <a:pos x="118" y="31"/>
                  </a:cxn>
                  <a:cxn ang="0">
                    <a:pos x="116" y="36"/>
                  </a:cxn>
                  <a:cxn ang="0">
                    <a:pos x="123" y="50"/>
                  </a:cxn>
                  <a:cxn ang="0">
                    <a:pos x="118" y="53"/>
                  </a:cxn>
                  <a:cxn ang="0">
                    <a:pos x="120" y="59"/>
                  </a:cxn>
                  <a:cxn ang="0">
                    <a:pos x="115" y="77"/>
                  </a:cxn>
                  <a:cxn ang="0">
                    <a:pos x="115" y="82"/>
                  </a:cxn>
                  <a:cxn ang="0">
                    <a:pos x="142" y="100"/>
                  </a:cxn>
                  <a:cxn ang="0">
                    <a:pos x="155" y="242"/>
                  </a:cxn>
                  <a:cxn ang="0">
                    <a:pos x="138" y="268"/>
                  </a:cxn>
                  <a:cxn ang="0">
                    <a:pos x="145" y="344"/>
                  </a:cxn>
                  <a:cxn ang="0">
                    <a:pos x="133" y="353"/>
                  </a:cxn>
                  <a:cxn ang="0">
                    <a:pos x="129" y="474"/>
                  </a:cxn>
                  <a:cxn ang="0">
                    <a:pos x="121" y="596"/>
                  </a:cxn>
                  <a:cxn ang="0">
                    <a:pos x="124" y="603"/>
                  </a:cxn>
                  <a:cxn ang="0">
                    <a:pos x="151" y="627"/>
                  </a:cxn>
                  <a:cxn ang="0">
                    <a:pos x="148" y="631"/>
                  </a:cxn>
                  <a:cxn ang="0">
                    <a:pos x="138" y="635"/>
                  </a:cxn>
                  <a:cxn ang="0">
                    <a:pos x="122" y="631"/>
                  </a:cxn>
                  <a:cxn ang="0">
                    <a:pos x="107" y="622"/>
                  </a:cxn>
                  <a:cxn ang="0">
                    <a:pos x="94" y="617"/>
                  </a:cxn>
                  <a:cxn ang="0">
                    <a:pos x="94" y="638"/>
                  </a:cxn>
                  <a:cxn ang="0">
                    <a:pos x="88" y="639"/>
                  </a:cxn>
                  <a:cxn ang="0">
                    <a:pos x="97" y="656"/>
                  </a:cxn>
                  <a:cxn ang="0">
                    <a:pos x="93" y="686"/>
                  </a:cxn>
                  <a:cxn ang="0">
                    <a:pos x="84" y="690"/>
                  </a:cxn>
                  <a:cxn ang="0">
                    <a:pos x="67" y="665"/>
                  </a:cxn>
                  <a:cxn ang="0">
                    <a:pos x="67" y="648"/>
                  </a:cxn>
                  <a:cxn ang="0">
                    <a:pos x="62" y="646"/>
                  </a:cxn>
                  <a:cxn ang="0">
                    <a:pos x="55" y="489"/>
                  </a:cxn>
                  <a:cxn ang="0">
                    <a:pos x="62" y="474"/>
                  </a:cxn>
                  <a:cxn ang="0">
                    <a:pos x="44" y="368"/>
                  </a:cxn>
                  <a:cxn ang="0">
                    <a:pos x="33" y="364"/>
                  </a:cxn>
                  <a:cxn ang="0">
                    <a:pos x="29" y="255"/>
                  </a:cxn>
                  <a:cxn ang="0">
                    <a:pos x="0" y="242"/>
                  </a:cxn>
                  <a:cxn ang="0">
                    <a:pos x="12" y="124"/>
                  </a:cxn>
                  <a:cxn ang="0">
                    <a:pos x="56" y="91"/>
                  </a:cxn>
                  <a:cxn ang="0">
                    <a:pos x="68" y="81"/>
                  </a:cxn>
                  <a:cxn ang="0">
                    <a:pos x="68" y="69"/>
                  </a:cxn>
                  <a:cxn ang="0">
                    <a:pos x="64" y="61"/>
                  </a:cxn>
                  <a:cxn ang="0">
                    <a:pos x="59" y="55"/>
                  </a:cxn>
                  <a:cxn ang="0">
                    <a:pos x="54" y="46"/>
                  </a:cxn>
                  <a:cxn ang="0">
                    <a:pos x="51" y="39"/>
                  </a:cxn>
                  <a:cxn ang="0">
                    <a:pos x="51" y="30"/>
                  </a:cxn>
                  <a:cxn ang="0">
                    <a:pos x="54" y="22"/>
                  </a:cxn>
                  <a:cxn ang="0">
                    <a:pos x="60" y="12"/>
                  </a:cxn>
                  <a:cxn ang="0">
                    <a:pos x="68" y="5"/>
                  </a:cxn>
                  <a:cxn ang="0">
                    <a:pos x="77" y="1"/>
                  </a:cxn>
                  <a:cxn ang="0">
                    <a:pos x="87" y="0"/>
                  </a:cxn>
                  <a:cxn ang="0">
                    <a:pos x="97" y="2"/>
                  </a:cxn>
                  <a:cxn ang="0">
                    <a:pos x="107" y="5"/>
                  </a:cxn>
                  <a:cxn ang="0">
                    <a:pos x="118" y="14"/>
                  </a:cxn>
                </a:cxnLst>
                <a:rect l="0" t="0" r="0" b="0"/>
                <a:pathLst>
                  <a:path w="156" h="691">
                    <a:moveTo>
                      <a:pt x="118" y="14"/>
                    </a:moveTo>
                    <a:lnTo>
                      <a:pt x="118" y="31"/>
                    </a:lnTo>
                    <a:lnTo>
                      <a:pt x="116" y="36"/>
                    </a:lnTo>
                    <a:lnTo>
                      <a:pt x="123" y="50"/>
                    </a:lnTo>
                    <a:lnTo>
                      <a:pt x="118" y="53"/>
                    </a:lnTo>
                    <a:lnTo>
                      <a:pt x="120" y="59"/>
                    </a:lnTo>
                    <a:lnTo>
                      <a:pt x="115" y="77"/>
                    </a:lnTo>
                    <a:lnTo>
                      <a:pt x="115" y="82"/>
                    </a:lnTo>
                    <a:lnTo>
                      <a:pt x="142" y="100"/>
                    </a:lnTo>
                    <a:lnTo>
                      <a:pt x="155" y="242"/>
                    </a:lnTo>
                    <a:lnTo>
                      <a:pt x="138" y="268"/>
                    </a:lnTo>
                    <a:lnTo>
                      <a:pt x="145" y="344"/>
                    </a:lnTo>
                    <a:lnTo>
                      <a:pt x="133" y="353"/>
                    </a:lnTo>
                    <a:lnTo>
                      <a:pt x="129" y="474"/>
                    </a:lnTo>
                    <a:lnTo>
                      <a:pt x="121" y="596"/>
                    </a:lnTo>
                    <a:lnTo>
                      <a:pt x="124" y="603"/>
                    </a:lnTo>
                    <a:lnTo>
                      <a:pt x="151" y="627"/>
                    </a:lnTo>
                    <a:lnTo>
                      <a:pt x="148" y="631"/>
                    </a:lnTo>
                    <a:lnTo>
                      <a:pt x="138" y="635"/>
                    </a:lnTo>
                    <a:lnTo>
                      <a:pt x="122" y="631"/>
                    </a:lnTo>
                    <a:lnTo>
                      <a:pt x="107" y="622"/>
                    </a:lnTo>
                    <a:lnTo>
                      <a:pt x="94" y="617"/>
                    </a:lnTo>
                    <a:lnTo>
                      <a:pt x="94" y="638"/>
                    </a:lnTo>
                    <a:lnTo>
                      <a:pt x="88" y="639"/>
                    </a:lnTo>
                    <a:lnTo>
                      <a:pt x="97" y="656"/>
                    </a:lnTo>
                    <a:lnTo>
                      <a:pt x="93" y="686"/>
                    </a:lnTo>
                    <a:lnTo>
                      <a:pt x="84" y="690"/>
                    </a:lnTo>
                    <a:lnTo>
                      <a:pt x="67" y="665"/>
                    </a:lnTo>
                    <a:lnTo>
                      <a:pt x="67" y="648"/>
                    </a:lnTo>
                    <a:lnTo>
                      <a:pt x="62" y="646"/>
                    </a:lnTo>
                    <a:lnTo>
                      <a:pt x="55" y="489"/>
                    </a:lnTo>
                    <a:lnTo>
                      <a:pt x="62" y="474"/>
                    </a:lnTo>
                    <a:lnTo>
                      <a:pt x="44" y="368"/>
                    </a:lnTo>
                    <a:lnTo>
                      <a:pt x="33" y="364"/>
                    </a:lnTo>
                    <a:lnTo>
                      <a:pt x="29" y="255"/>
                    </a:lnTo>
                    <a:lnTo>
                      <a:pt x="0" y="242"/>
                    </a:lnTo>
                    <a:lnTo>
                      <a:pt x="12" y="124"/>
                    </a:lnTo>
                    <a:lnTo>
                      <a:pt x="56" y="91"/>
                    </a:lnTo>
                    <a:lnTo>
                      <a:pt x="68" y="81"/>
                    </a:lnTo>
                    <a:lnTo>
                      <a:pt x="68" y="69"/>
                    </a:lnTo>
                    <a:lnTo>
                      <a:pt x="64" y="61"/>
                    </a:lnTo>
                    <a:lnTo>
                      <a:pt x="59" y="55"/>
                    </a:lnTo>
                    <a:lnTo>
                      <a:pt x="54" y="46"/>
                    </a:lnTo>
                    <a:lnTo>
                      <a:pt x="51" y="39"/>
                    </a:lnTo>
                    <a:lnTo>
                      <a:pt x="51" y="30"/>
                    </a:lnTo>
                    <a:lnTo>
                      <a:pt x="54" y="22"/>
                    </a:lnTo>
                    <a:lnTo>
                      <a:pt x="60" y="12"/>
                    </a:lnTo>
                    <a:lnTo>
                      <a:pt x="68" y="5"/>
                    </a:lnTo>
                    <a:lnTo>
                      <a:pt x="77" y="1"/>
                    </a:lnTo>
                    <a:lnTo>
                      <a:pt x="87" y="0"/>
                    </a:lnTo>
                    <a:lnTo>
                      <a:pt x="97" y="2"/>
                    </a:lnTo>
                    <a:lnTo>
                      <a:pt x="107" y="5"/>
                    </a:lnTo>
                    <a:lnTo>
                      <a:pt x="118" y="14"/>
                    </a:lnTo>
                  </a:path>
                </a:pathLst>
              </a:custGeom>
              <a:solidFill>
                <a:schemeClr val="folHlink"/>
              </a:solidFill>
              <a:ln w="12700">
                <a:noFill/>
              </a:ln>
            </p:spPr>
            <p:txBody>
              <a:bodyPr/>
              <a:lstStyle/>
              <a:p>
                <a:endParaRPr lang="zh-CN" altLang="en-US"/>
              </a:p>
            </p:txBody>
          </p:sp>
          <p:sp>
            <p:nvSpPr>
              <p:cNvPr id="37927" name="任意多边形 25639"/>
              <p:cNvSpPr/>
              <p:nvPr/>
            </p:nvSpPr>
            <p:spPr>
              <a:xfrm>
                <a:off x="1265" y="1554"/>
                <a:ext cx="94" cy="238"/>
              </a:xfrm>
              <a:custGeom>
                <a:avLst/>
                <a:gdLst/>
                <a:ahLst/>
                <a:cxnLst>
                  <a:cxn ang="0">
                    <a:pos x="112" y="8"/>
                  </a:cxn>
                  <a:cxn ang="0">
                    <a:pos x="149" y="0"/>
                  </a:cxn>
                  <a:cxn ang="0">
                    <a:pos x="162" y="15"/>
                  </a:cxn>
                  <a:cxn ang="0">
                    <a:pos x="169" y="10"/>
                  </a:cxn>
                  <a:cxn ang="0">
                    <a:pos x="178" y="38"/>
                  </a:cxn>
                  <a:cxn ang="0">
                    <a:pos x="158" y="55"/>
                  </a:cxn>
                  <a:cxn ang="0">
                    <a:pos x="157" y="69"/>
                  </a:cxn>
                  <a:cxn ang="0">
                    <a:pos x="152" y="71"/>
                  </a:cxn>
                  <a:cxn ang="0">
                    <a:pos x="149" y="85"/>
                  </a:cxn>
                  <a:cxn ang="0">
                    <a:pos x="134" y="88"/>
                  </a:cxn>
                  <a:cxn ang="0">
                    <a:pos x="134" y="94"/>
                  </a:cxn>
                  <a:cxn ang="0">
                    <a:pos x="158" y="112"/>
                  </a:cxn>
                  <a:cxn ang="0">
                    <a:pos x="178" y="202"/>
                  </a:cxn>
                  <a:cxn ang="0">
                    <a:pos x="162" y="226"/>
                  </a:cxn>
                  <a:cxn ang="0">
                    <a:pos x="162" y="390"/>
                  </a:cxn>
                  <a:cxn ang="0">
                    <a:pos x="143" y="397"/>
                  </a:cxn>
                  <a:cxn ang="0">
                    <a:pos x="140" y="423"/>
                  </a:cxn>
                  <a:cxn ang="0">
                    <a:pos x="132" y="493"/>
                  </a:cxn>
                  <a:cxn ang="0">
                    <a:pos x="132" y="530"/>
                  </a:cxn>
                  <a:cxn ang="0">
                    <a:pos x="162" y="553"/>
                  </a:cxn>
                  <a:cxn ang="0">
                    <a:pos x="184" y="565"/>
                  </a:cxn>
                  <a:cxn ang="0">
                    <a:pos x="184" y="572"/>
                  </a:cxn>
                  <a:cxn ang="0">
                    <a:pos x="138" y="561"/>
                  </a:cxn>
                  <a:cxn ang="0">
                    <a:pos x="132" y="554"/>
                  </a:cxn>
                  <a:cxn ang="0">
                    <a:pos x="127" y="561"/>
                  </a:cxn>
                  <a:cxn ang="0">
                    <a:pos x="123" y="561"/>
                  </a:cxn>
                  <a:cxn ang="0">
                    <a:pos x="117" y="535"/>
                  </a:cxn>
                  <a:cxn ang="0">
                    <a:pos x="112" y="416"/>
                  </a:cxn>
                  <a:cxn ang="0">
                    <a:pos x="103" y="416"/>
                  </a:cxn>
                  <a:cxn ang="0">
                    <a:pos x="77" y="521"/>
                  </a:cxn>
                  <a:cxn ang="0">
                    <a:pos x="77" y="587"/>
                  </a:cxn>
                  <a:cxn ang="0">
                    <a:pos x="66" y="619"/>
                  </a:cxn>
                  <a:cxn ang="0">
                    <a:pos x="57" y="627"/>
                  </a:cxn>
                  <a:cxn ang="0">
                    <a:pos x="51" y="609"/>
                  </a:cxn>
                  <a:cxn ang="0">
                    <a:pos x="58" y="590"/>
                  </a:cxn>
                  <a:cxn ang="0">
                    <a:pos x="66" y="550"/>
                  </a:cxn>
                  <a:cxn ang="0">
                    <a:pos x="68" y="399"/>
                  </a:cxn>
                  <a:cxn ang="0">
                    <a:pos x="77" y="252"/>
                  </a:cxn>
                  <a:cxn ang="0">
                    <a:pos x="61" y="240"/>
                  </a:cxn>
                  <a:cxn ang="0">
                    <a:pos x="61" y="218"/>
                  </a:cxn>
                  <a:cxn ang="0">
                    <a:pos x="61" y="179"/>
                  </a:cxn>
                  <a:cxn ang="0">
                    <a:pos x="40" y="189"/>
                  </a:cxn>
                  <a:cxn ang="0">
                    <a:pos x="58" y="214"/>
                  </a:cxn>
                  <a:cxn ang="0">
                    <a:pos x="58" y="237"/>
                  </a:cxn>
                  <a:cxn ang="0">
                    <a:pos x="39" y="222"/>
                  </a:cxn>
                  <a:cxn ang="0">
                    <a:pos x="29" y="208"/>
                  </a:cxn>
                  <a:cxn ang="0">
                    <a:pos x="20" y="211"/>
                  </a:cxn>
                  <a:cxn ang="0">
                    <a:pos x="0" y="187"/>
                  </a:cxn>
                  <a:cxn ang="0">
                    <a:pos x="0" y="179"/>
                  </a:cxn>
                  <a:cxn ang="0">
                    <a:pos x="10" y="175"/>
                  </a:cxn>
                  <a:cxn ang="0">
                    <a:pos x="34" y="147"/>
                  </a:cxn>
                  <a:cxn ang="0">
                    <a:pos x="58" y="123"/>
                  </a:cxn>
                  <a:cxn ang="0">
                    <a:pos x="89" y="95"/>
                  </a:cxn>
                  <a:cxn ang="0">
                    <a:pos x="112" y="86"/>
                  </a:cxn>
                  <a:cxn ang="0">
                    <a:pos x="112" y="66"/>
                  </a:cxn>
                  <a:cxn ang="0">
                    <a:pos x="103" y="56"/>
                  </a:cxn>
                  <a:cxn ang="0">
                    <a:pos x="103" y="31"/>
                  </a:cxn>
                  <a:cxn ang="0">
                    <a:pos x="97" y="26"/>
                  </a:cxn>
                  <a:cxn ang="0">
                    <a:pos x="112" y="8"/>
                  </a:cxn>
                </a:cxnLst>
                <a:rect l="0" t="0" r="0" b="0"/>
                <a:pathLst>
                  <a:path w="185" h="628">
                    <a:moveTo>
                      <a:pt x="112" y="8"/>
                    </a:moveTo>
                    <a:lnTo>
                      <a:pt x="149" y="0"/>
                    </a:lnTo>
                    <a:lnTo>
                      <a:pt x="162" y="15"/>
                    </a:lnTo>
                    <a:lnTo>
                      <a:pt x="169" y="10"/>
                    </a:lnTo>
                    <a:lnTo>
                      <a:pt x="178" y="38"/>
                    </a:lnTo>
                    <a:lnTo>
                      <a:pt x="158" y="55"/>
                    </a:lnTo>
                    <a:lnTo>
                      <a:pt x="157" y="69"/>
                    </a:lnTo>
                    <a:lnTo>
                      <a:pt x="152" y="71"/>
                    </a:lnTo>
                    <a:lnTo>
                      <a:pt x="149" y="85"/>
                    </a:lnTo>
                    <a:lnTo>
                      <a:pt x="134" y="88"/>
                    </a:lnTo>
                    <a:lnTo>
                      <a:pt x="134" y="94"/>
                    </a:lnTo>
                    <a:lnTo>
                      <a:pt x="158" y="112"/>
                    </a:lnTo>
                    <a:lnTo>
                      <a:pt x="178" y="202"/>
                    </a:lnTo>
                    <a:lnTo>
                      <a:pt x="162" y="226"/>
                    </a:lnTo>
                    <a:lnTo>
                      <a:pt x="162" y="390"/>
                    </a:lnTo>
                    <a:lnTo>
                      <a:pt x="143" y="397"/>
                    </a:lnTo>
                    <a:lnTo>
                      <a:pt x="140" y="423"/>
                    </a:lnTo>
                    <a:lnTo>
                      <a:pt x="132" y="493"/>
                    </a:lnTo>
                    <a:lnTo>
                      <a:pt x="132" y="530"/>
                    </a:lnTo>
                    <a:lnTo>
                      <a:pt x="162" y="553"/>
                    </a:lnTo>
                    <a:lnTo>
                      <a:pt x="184" y="565"/>
                    </a:lnTo>
                    <a:lnTo>
                      <a:pt x="184" y="572"/>
                    </a:lnTo>
                    <a:lnTo>
                      <a:pt x="138" y="561"/>
                    </a:lnTo>
                    <a:lnTo>
                      <a:pt x="132" y="554"/>
                    </a:lnTo>
                    <a:lnTo>
                      <a:pt x="127" y="561"/>
                    </a:lnTo>
                    <a:lnTo>
                      <a:pt x="123" y="561"/>
                    </a:lnTo>
                    <a:lnTo>
                      <a:pt x="117" y="535"/>
                    </a:lnTo>
                    <a:lnTo>
                      <a:pt x="112" y="416"/>
                    </a:lnTo>
                    <a:lnTo>
                      <a:pt x="103" y="416"/>
                    </a:lnTo>
                    <a:lnTo>
                      <a:pt x="77" y="521"/>
                    </a:lnTo>
                    <a:lnTo>
                      <a:pt x="77" y="587"/>
                    </a:lnTo>
                    <a:lnTo>
                      <a:pt x="66" y="619"/>
                    </a:lnTo>
                    <a:lnTo>
                      <a:pt x="57" y="627"/>
                    </a:lnTo>
                    <a:lnTo>
                      <a:pt x="51" y="609"/>
                    </a:lnTo>
                    <a:lnTo>
                      <a:pt x="58" y="590"/>
                    </a:lnTo>
                    <a:lnTo>
                      <a:pt x="66" y="550"/>
                    </a:lnTo>
                    <a:lnTo>
                      <a:pt x="68" y="399"/>
                    </a:lnTo>
                    <a:lnTo>
                      <a:pt x="77" y="252"/>
                    </a:lnTo>
                    <a:lnTo>
                      <a:pt x="61" y="240"/>
                    </a:lnTo>
                    <a:lnTo>
                      <a:pt x="61" y="218"/>
                    </a:lnTo>
                    <a:lnTo>
                      <a:pt x="61" y="179"/>
                    </a:lnTo>
                    <a:lnTo>
                      <a:pt x="40" y="189"/>
                    </a:lnTo>
                    <a:lnTo>
                      <a:pt x="58" y="214"/>
                    </a:lnTo>
                    <a:lnTo>
                      <a:pt x="58" y="237"/>
                    </a:lnTo>
                    <a:lnTo>
                      <a:pt x="39" y="222"/>
                    </a:lnTo>
                    <a:lnTo>
                      <a:pt x="29" y="208"/>
                    </a:lnTo>
                    <a:lnTo>
                      <a:pt x="20" y="211"/>
                    </a:lnTo>
                    <a:lnTo>
                      <a:pt x="0" y="187"/>
                    </a:lnTo>
                    <a:lnTo>
                      <a:pt x="0" y="179"/>
                    </a:lnTo>
                    <a:lnTo>
                      <a:pt x="10" y="175"/>
                    </a:lnTo>
                    <a:lnTo>
                      <a:pt x="34" y="147"/>
                    </a:lnTo>
                    <a:lnTo>
                      <a:pt x="58" y="123"/>
                    </a:lnTo>
                    <a:lnTo>
                      <a:pt x="89" y="95"/>
                    </a:lnTo>
                    <a:lnTo>
                      <a:pt x="112" y="86"/>
                    </a:lnTo>
                    <a:lnTo>
                      <a:pt x="112" y="66"/>
                    </a:lnTo>
                    <a:lnTo>
                      <a:pt x="103" y="56"/>
                    </a:lnTo>
                    <a:lnTo>
                      <a:pt x="103" y="31"/>
                    </a:lnTo>
                    <a:lnTo>
                      <a:pt x="97" y="26"/>
                    </a:lnTo>
                    <a:lnTo>
                      <a:pt x="112" y="8"/>
                    </a:lnTo>
                  </a:path>
                </a:pathLst>
              </a:custGeom>
              <a:solidFill>
                <a:schemeClr val="folHlink"/>
              </a:solidFill>
              <a:ln w="12700">
                <a:noFill/>
              </a:ln>
            </p:spPr>
            <p:txBody>
              <a:bodyPr/>
              <a:lstStyle/>
              <a:p>
                <a:endParaRPr lang="zh-CN" altLang="en-US"/>
              </a:p>
            </p:txBody>
          </p:sp>
          <p:sp>
            <p:nvSpPr>
              <p:cNvPr id="37928" name="任意多边形 25640"/>
              <p:cNvSpPr/>
              <p:nvPr/>
            </p:nvSpPr>
            <p:spPr>
              <a:xfrm>
                <a:off x="975" y="1560"/>
                <a:ext cx="90" cy="295"/>
              </a:xfrm>
              <a:custGeom>
                <a:avLst/>
                <a:gdLst/>
                <a:ahLst/>
                <a:cxnLst>
                  <a:cxn ang="0">
                    <a:pos x="42" y="16"/>
                  </a:cxn>
                  <a:cxn ang="0">
                    <a:pos x="42" y="35"/>
                  </a:cxn>
                  <a:cxn ang="0">
                    <a:pos x="45" y="41"/>
                  </a:cxn>
                  <a:cxn ang="0">
                    <a:pos x="37" y="56"/>
                  </a:cxn>
                  <a:cxn ang="0">
                    <a:pos x="42" y="60"/>
                  </a:cxn>
                  <a:cxn ang="0">
                    <a:pos x="40" y="66"/>
                  </a:cxn>
                  <a:cxn ang="0">
                    <a:pos x="46" y="88"/>
                  </a:cxn>
                  <a:cxn ang="0">
                    <a:pos x="46" y="92"/>
                  </a:cxn>
                  <a:cxn ang="0">
                    <a:pos x="15" y="113"/>
                  </a:cxn>
                  <a:cxn ang="0">
                    <a:pos x="0" y="273"/>
                  </a:cxn>
                  <a:cxn ang="0">
                    <a:pos x="19" y="301"/>
                  </a:cxn>
                  <a:cxn ang="0">
                    <a:pos x="12" y="388"/>
                  </a:cxn>
                  <a:cxn ang="0">
                    <a:pos x="25" y="398"/>
                  </a:cxn>
                  <a:cxn ang="0">
                    <a:pos x="30" y="534"/>
                  </a:cxn>
                  <a:cxn ang="0">
                    <a:pos x="38" y="672"/>
                  </a:cxn>
                  <a:cxn ang="0">
                    <a:pos x="35" y="680"/>
                  </a:cxn>
                  <a:cxn ang="0">
                    <a:pos x="4" y="706"/>
                  </a:cxn>
                  <a:cxn ang="0">
                    <a:pos x="8" y="711"/>
                  </a:cxn>
                  <a:cxn ang="0">
                    <a:pos x="19" y="715"/>
                  </a:cxn>
                  <a:cxn ang="0">
                    <a:pos x="37" y="711"/>
                  </a:cxn>
                  <a:cxn ang="0">
                    <a:pos x="55" y="701"/>
                  </a:cxn>
                  <a:cxn ang="0">
                    <a:pos x="70" y="695"/>
                  </a:cxn>
                  <a:cxn ang="0">
                    <a:pos x="70" y="719"/>
                  </a:cxn>
                  <a:cxn ang="0">
                    <a:pos x="76" y="720"/>
                  </a:cxn>
                  <a:cxn ang="0">
                    <a:pos x="66" y="739"/>
                  </a:cxn>
                  <a:cxn ang="0">
                    <a:pos x="71" y="773"/>
                  </a:cxn>
                  <a:cxn ang="0">
                    <a:pos x="81" y="777"/>
                  </a:cxn>
                  <a:cxn ang="0">
                    <a:pos x="101" y="750"/>
                  </a:cxn>
                  <a:cxn ang="0">
                    <a:pos x="101" y="730"/>
                  </a:cxn>
                  <a:cxn ang="0">
                    <a:pos x="107" y="728"/>
                  </a:cxn>
                  <a:cxn ang="0">
                    <a:pos x="114" y="551"/>
                  </a:cxn>
                  <a:cxn ang="0">
                    <a:pos x="107" y="534"/>
                  </a:cxn>
                  <a:cxn ang="0">
                    <a:pos x="127" y="415"/>
                  </a:cxn>
                  <a:cxn ang="0">
                    <a:pos x="140" y="410"/>
                  </a:cxn>
                  <a:cxn ang="0">
                    <a:pos x="144" y="287"/>
                  </a:cxn>
                  <a:cxn ang="0">
                    <a:pos x="177" y="273"/>
                  </a:cxn>
                  <a:cxn ang="0">
                    <a:pos x="163" y="140"/>
                  </a:cxn>
                  <a:cxn ang="0">
                    <a:pos x="113" y="103"/>
                  </a:cxn>
                  <a:cxn ang="0">
                    <a:pos x="100" y="91"/>
                  </a:cxn>
                  <a:cxn ang="0">
                    <a:pos x="99" y="78"/>
                  </a:cxn>
                  <a:cxn ang="0">
                    <a:pos x="104" y="69"/>
                  </a:cxn>
                  <a:cxn ang="0">
                    <a:pos x="110" y="62"/>
                  </a:cxn>
                  <a:cxn ang="0">
                    <a:pos x="115" y="52"/>
                  </a:cxn>
                  <a:cxn ang="0">
                    <a:pos x="119" y="44"/>
                  </a:cxn>
                  <a:cxn ang="0">
                    <a:pos x="119" y="34"/>
                  </a:cxn>
                  <a:cxn ang="0">
                    <a:pos x="115" y="25"/>
                  </a:cxn>
                  <a:cxn ang="0">
                    <a:pos x="109" y="14"/>
                  </a:cxn>
                  <a:cxn ang="0">
                    <a:pos x="100" y="6"/>
                  </a:cxn>
                  <a:cxn ang="0">
                    <a:pos x="90" y="2"/>
                  </a:cxn>
                  <a:cxn ang="0">
                    <a:pos x="77" y="0"/>
                  </a:cxn>
                  <a:cxn ang="0">
                    <a:pos x="66" y="2"/>
                  </a:cxn>
                  <a:cxn ang="0">
                    <a:pos x="55" y="5"/>
                  </a:cxn>
                  <a:cxn ang="0">
                    <a:pos x="42" y="16"/>
                  </a:cxn>
                </a:cxnLst>
                <a:rect l="0" t="0" r="0" b="0"/>
                <a:pathLst>
                  <a:path w="178" h="778">
                    <a:moveTo>
                      <a:pt x="42" y="16"/>
                    </a:moveTo>
                    <a:lnTo>
                      <a:pt x="42" y="35"/>
                    </a:lnTo>
                    <a:lnTo>
                      <a:pt x="45" y="41"/>
                    </a:lnTo>
                    <a:lnTo>
                      <a:pt x="37" y="56"/>
                    </a:lnTo>
                    <a:lnTo>
                      <a:pt x="42" y="60"/>
                    </a:lnTo>
                    <a:lnTo>
                      <a:pt x="40" y="66"/>
                    </a:lnTo>
                    <a:lnTo>
                      <a:pt x="46" y="88"/>
                    </a:lnTo>
                    <a:lnTo>
                      <a:pt x="46" y="92"/>
                    </a:lnTo>
                    <a:lnTo>
                      <a:pt x="15" y="113"/>
                    </a:lnTo>
                    <a:lnTo>
                      <a:pt x="0" y="273"/>
                    </a:lnTo>
                    <a:lnTo>
                      <a:pt x="19" y="301"/>
                    </a:lnTo>
                    <a:lnTo>
                      <a:pt x="12" y="388"/>
                    </a:lnTo>
                    <a:lnTo>
                      <a:pt x="25" y="398"/>
                    </a:lnTo>
                    <a:lnTo>
                      <a:pt x="30" y="534"/>
                    </a:lnTo>
                    <a:lnTo>
                      <a:pt x="38" y="672"/>
                    </a:lnTo>
                    <a:lnTo>
                      <a:pt x="35" y="680"/>
                    </a:lnTo>
                    <a:lnTo>
                      <a:pt x="4" y="706"/>
                    </a:lnTo>
                    <a:lnTo>
                      <a:pt x="8" y="711"/>
                    </a:lnTo>
                    <a:lnTo>
                      <a:pt x="19" y="715"/>
                    </a:lnTo>
                    <a:lnTo>
                      <a:pt x="37" y="711"/>
                    </a:lnTo>
                    <a:lnTo>
                      <a:pt x="55" y="701"/>
                    </a:lnTo>
                    <a:lnTo>
                      <a:pt x="70" y="695"/>
                    </a:lnTo>
                    <a:lnTo>
                      <a:pt x="70" y="719"/>
                    </a:lnTo>
                    <a:lnTo>
                      <a:pt x="76" y="720"/>
                    </a:lnTo>
                    <a:lnTo>
                      <a:pt x="66" y="739"/>
                    </a:lnTo>
                    <a:lnTo>
                      <a:pt x="71" y="773"/>
                    </a:lnTo>
                    <a:lnTo>
                      <a:pt x="81" y="777"/>
                    </a:lnTo>
                    <a:lnTo>
                      <a:pt x="101" y="750"/>
                    </a:lnTo>
                    <a:lnTo>
                      <a:pt x="101" y="730"/>
                    </a:lnTo>
                    <a:lnTo>
                      <a:pt x="107" y="728"/>
                    </a:lnTo>
                    <a:lnTo>
                      <a:pt x="114" y="551"/>
                    </a:lnTo>
                    <a:lnTo>
                      <a:pt x="107" y="534"/>
                    </a:lnTo>
                    <a:lnTo>
                      <a:pt x="127" y="415"/>
                    </a:lnTo>
                    <a:lnTo>
                      <a:pt x="140" y="410"/>
                    </a:lnTo>
                    <a:lnTo>
                      <a:pt x="144" y="287"/>
                    </a:lnTo>
                    <a:lnTo>
                      <a:pt x="177" y="273"/>
                    </a:lnTo>
                    <a:lnTo>
                      <a:pt x="163" y="140"/>
                    </a:lnTo>
                    <a:lnTo>
                      <a:pt x="113" y="103"/>
                    </a:lnTo>
                    <a:lnTo>
                      <a:pt x="100" y="91"/>
                    </a:lnTo>
                    <a:lnTo>
                      <a:pt x="99" y="78"/>
                    </a:lnTo>
                    <a:lnTo>
                      <a:pt x="104" y="69"/>
                    </a:lnTo>
                    <a:lnTo>
                      <a:pt x="110" y="62"/>
                    </a:lnTo>
                    <a:lnTo>
                      <a:pt x="115" y="52"/>
                    </a:lnTo>
                    <a:lnTo>
                      <a:pt x="119" y="44"/>
                    </a:lnTo>
                    <a:lnTo>
                      <a:pt x="119" y="34"/>
                    </a:lnTo>
                    <a:lnTo>
                      <a:pt x="115" y="25"/>
                    </a:lnTo>
                    <a:lnTo>
                      <a:pt x="109" y="14"/>
                    </a:lnTo>
                    <a:lnTo>
                      <a:pt x="100" y="6"/>
                    </a:lnTo>
                    <a:lnTo>
                      <a:pt x="90" y="2"/>
                    </a:lnTo>
                    <a:lnTo>
                      <a:pt x="77" y="0"/>
                    </a:lnTo>
                    <a:lnTo>
                      <a:pt x="66" y="2"/>
                    </a:lnTo>
                    <a:lnTo>
                      <a:pt x="55" y="5"/>
                    </a:lnTo>
                    <a:lnTo>
                      <a:pt x="42" y="16"/>
                    </a:lnTo>
                  </a:path>
                </a:pathLst>
              </a:custGeom>
              <a:solidFill>
                <a:schemeClr val="folHlink"/>
              </a:solidFill>
              <a:ln w="12700">
                <a:noFill/>
              </a:ln>
            </p:spPr>
            <p:txBody>
              <a:bodyPr/>
              <a:lstStyle/>
              <a:p>
                <a:endParaRPr lang="zh-CN" altLang="en-US"/>
              </a:p>
            </p:txBody>
          </p:sp>
          <p:sp>
            <p:nvSpPr>
              <p:cNvPr id="37929" name="任意多边形 25641"/>
              <p:cNvSpPr/>
              <p:nvPr/>
            </p:nvSpPr>
            <p:spPr>
              <a:xfrm>
                <a:off x="2105" y="1525"/>
                <a:ext cx="95" cy="230"/>
              </a:xfrm>
              <a:custGeom>
                <a:avLst/>
                <a:gdLst/>
                <a:ahLst/>
                <a:cxnLst>
                  <a:cxn ang="0">
                    <a:pos x="117" y="0"/>
                  </a:cxn>
                  <a:cxn ang="0">
                    <a:pos x="76" y="19"/>
                  </a:cxn>
                  <a:cxn ang="0">
                    <a:pos x="75" y="60"/>
                  </a:cxn>
                  <a:cxn ang="0">
                    <a:pos x="55" y="79"/>
                  </a:cxn>
                  <a:cxn ang="0">
                    <a:pos x="12" y="101"/>
                  </a:cxn>
                  <a:cxn ang="0">
                    <a:pos x="5" y="218"/>
                  </a:cxn>
                  <a:cxn ang="0">
                    <a:pos x="35" y="319"/>
                  </a:cxn>
                  <a:cxn ang="0">
                    <a:pos x="63" y="395"/>
                  </a:cxn>
                  <a:cxn ang="0">
                    <a:pos x="58" y="576"/>
                  </a:cxn>
                  <a:cxn ang="0">
                    <a:pos x="63" y="584"/>
                  </a:cxn>
                  <a:cxn ang="0">
                    <a:pos x="93" y="603"/>
                  </a:cxn>
                  <a:cxn ang="0">
                    <a:pos x="109" y="606"/>
                  </a:cxn>
                  <a:cxn ang="0">
                    <a:pos x="120" y="601"/>
                  </a:cxn>
                  <a:cxn ang="0">
                    <a:pos x="114" y="591"/>
                  </a:cxn>
                  <a:cxn ang="0">
                    <a:pos x="99" y="576"/>
                  </a:cxn>
                  <a:cxn ang="0">
                    <a:pos x="105" y="570"/>
                  </a:cxn>
                  <a:cxn ang="0">
                    <a:pos x="142" y="582"/>
                  </a:cxn>
                  <a:cxn ang="0">
                    <a:pos x="146" y="574"/>
                  </a:cxn>
                  <a:cxn ang="0">
                    <a:pos x="142" y="567"/>
                  </a:cxn>
                  <a:cxn ang="0">
                    <a:pos x="131" y="556"/>
                  </a:cxn>
                  <a:cxn ang="0">
                    <a:pos x="144" y="497"/>
                  </a:cxn>
                  <a:cxn ang="0">
                    <a:pos x="157" y="332"/>
                  </a:cxn>
                  <a:cxn ang="0">
                    <a:pos x="163" y="300"/>
                  </a:cxn>
                  <a:cxn ang="0">
                    <a:pos x="151" y="234"/>
                  </a:cxn>
                  <a:cxn ang="0">
                    <a:pos x="160" y="233"/>
                  </a:cxn>
                  <a:cxn ang="0">
                    <a:pos x="168" y="230"/>
                  </a:cxn>
                  <a:cxn ang="0">
                    <a:pos x="175" y="226"/>
                  </a:cxn>
                  <a:cxn ang="0">
                    <a:pos x="180" y="221"/>
                  </a:cxn>
                  <a:cxn ang="0">
                    <a:pos x="186" y="212"/>
                  </a:cxn>
                  <a:cxn ang="0">
                    <a:pos x="181" y="180"/>
                  </a:cxn>
                  <a:cxn ang="0">
                    <a:pos x="136" y="104"/>
                  </a:cxn>
                  <a:cxn ang="0">
                    <a:pos x="120" y="82"/>
                  </a:cxn>
                  <a:cxn ang="0">
                    <a:pos x="140" y="68"/>
                  </a:cxn>
                  <a:cxn ang="0">
                    <a:pos x="140" y="64"/>
                  </a:cxn>
                  <a:cxn ang="0">
                    <a:pos x="147" y="57"/>
                  </a:cxn>
                  <a:cxn ang="0">
                    <a:pos x="146" y="40"/>
                  </a:cxn>
                  <a:cxn ang="0">
                    <a:pos x="149" y="22"/>
                  </a:cxn>
                </a:cxnLst>
                <a:rect l="0" t="0" r="0" b="0"/>
                <a:pathLst>
                  <a:path w="187" h="607">
                    <a:moveTo>
                      <a:pt x="140" y="7"/>
                    </a:moveTo>
                    <a:lnTo>
                      <a:pt x="117" y="0"/>
                    </a:lnTo>
                    <a:lnTo>
                      <a:pt x="93" y="4"/>
                    </a:lnTo>
                    <a:lnTo>
                      <a:pt x="76" y="19"/>
                    </a:lnTo>
                    <a:lnTo>
                      <a:pt x="70" y="38"/>
                    </a:lnTo>
                    <a:lnTo>
                      <a:pt x="75" y="60"/>
                    </a:lnTo>
                    <a:lnTo>
                      <a:pt x="67" y="73"/>
                    </a:lnTo>
                    <a:lnTo>
                      <a:pt x="55" y="79"/>
                    </a:lnTo>
                    <a:lnTo>
                      <a:pt x="22" y="93"/>
                    </a:lnTo>
                    <a:lnTo>
                      <a:pt x="12" y="101"/>
                    </a:lnTo>
                    <a:lnTo>
                      <a:pt x="0" y="198"/>
                    </a:lnTo>
                    <a:lnTo>
                      <a:pt x="5" y="218"/>
                    </a:lnTo>
                    <a:lnTo>
                      <a:pt x="39" y="226"/>
                    </a:lnTo>
                    <a:lnTo>
                      <a:pt x="35" y="319"/>
                    </a:lnTo>
                    <a:lnTo>
                      <a:pt x="58" y="328"/>
                    </a:lnTo>
                    <a:lnTo>
                      <a:pt x="63" y="395"/>
                    </a:lnTo>
                    <a:lnTo>
                      <a:pt x="59" y="512"/>
                    </a:lnTo>
                    <a:lnTo>
                      <a:pt x="58" y="576"/>
                    </a:lnTo>
                    <a:lnTo>
                      <a:pt x="63" y="578"/>
                    </a:lnTo>
                    <a:lnTo>
                      <a:pt x="63" y="584"/>
                    </a:lnTo>
                    <a:lnTo>
                      <a:pt x="81" y="595"/>
                    </a:lnTo>
                    <a:lnTo>
                      <a:pt x="93" y="603"/>
                    </a:lnTo>
                    <a:lnTo>
                      <a:pt x="100" y="606"/>
                    </a:lnTo>
                    <a:lnTo>
                      <a:pt x="109" y="606"/>
                    </a:lnTo>
                    <a:lnTo>
                      <a:pt x="118" y="604"/>
                    </a:lnTo>
                    <a:lnTo>
                      <a:pt x="120" y="601"/>
                    </a:lnTo>
                    <a:lnTo>
                      <a:pt x="118" y="596"/>
                    </a:lnTo>
                    <a:lnTo>
                      <a:pt x="114" y="591"/>
                    </a:lnTo>
                    <a:lnTo>
                      <a:pt x="107" y="583"/>
                    </a:lnTo>
                    <a:lnTo>
                      <a:pt x="99" y="576"/>
                    </a:lnTo>
                    <a:lnTo>
                      <a:pt x="105" y="578"/>
                    </a:lnTo>
                    <a:lnTo>
                      <a:pt x="105" y="570"/>
                    </a:lnTo>
                    <a:lnTo>
                      <a:pt x="131" y="582"/>
                    </a:lnTo>
                    <a:lnTo>
                      <a:pt x="142" y="582"/>
                    </a:lnTo>
                    <a:lnTo>
                      <a:pt x="146" y="578"/>
                    </a:lnTo>
                    <a:lnTo>
                      <a:pt x="146" y="574"/>
                    </a:lnTo>
                    <a:lnTo>
                      <a:pt x="145" y="571"/>
                    </a:lnTo>
                    <a:lnTo>
                      <a:pt x="142" y="567"/>
                    </a:lnTo>
                    <a:lnTo>
                      <a:pt x="136" y="561"/>
                    </a:lnTo>
                    <a:lnTo>
                      <a:pt x="131" y="556"/>
                    </a:lnTo>
                    <a:lnTo>
                      <a:pt x="138" y="555"/>
                    </a:lnTo>
                    <a:lnTo>
                      <a:pt x="144" y="497"/>
                    </a:lnTo>
                    <a:lnTo>
                      <a:pt x="146" y="407"/>
                    </a:lnTo>
                    <a:lnTo>
                      <a:pt x="157" y="332"/>
                    </a:lnTo>
                    <a:lnTo>
                      <a:pt x="160" y="311"/>
                    </a:lnTo>
                    <a:lnTo>
                      <a:pt x="163" y="300"/>
                    </a:lnTo>
                    <a:lnTo>
                      <a:pt x="155" y="255"/>
                    </a:lnTo>
                    <a:lnTo>
                      <a:pt x="151" y="234"/>
                    </a:lnTo>
                    <a:lnTo>
                      <a:pt x="157" y="236"/>
                    </a:lnTo>
                    <a:lnTo>
                      <a:pt x="160" y="233"/>
                    </a:lnTo>
                    <a:lnTo>
                      <a:pt x="163" y="233"/>
                    </a:lnTo>
                    <a:lnTo>
                      <a:pt x="168" y="230"/>
                    </a:lnTo>
                    <a:lnTo>
                      <a:pt x="173" y="230"/>
                    </a:lnTo>
                    <a:lnTo>
                      <a:pt x="175" y="226"/>
                    </a:lnTo>
                    <a:lnTo>
                      <a:pt x="178" y="225"/>
                    </a:lnTo>
                    <a:lnTo>
                      <a:pt x="180" y="221"/>
                    </a:lnTo>
                    <a:lnTo>
                      <a:pt x="184" y="218"/>
                    </a:lnTo>
                    <a:lnTo>
                      <a:pt x="186" y="212"/>
                    </a:lnTo>
                    <a:lnTo>
                      <a:pt x="177" y="192"/>
                    </a:lnTo>
                    <a:lnTo>
                      <a:pt x="181" y="180"/>
                    </a:lnTo>
                    <a:lnTo>
                      <a:pt x="163" y="192"/>
                    </a:lnTo>
                    <a:lnTo>
                      <a:pt x="136" y="104"/>
                    </a:lnTo>
                    <a:lnTo>
                      <a:pt x="116" y="86"/>
                    </a:lnTo>
                    <a:lnTo>
                      <a:pt x="120" y="82"/>
                    </a:lnTo>
                    <a:lnTo>
                      <a:pt x="138" y="79"/>
                    </a:lnTo>
                    <a:lnTo>
                      <a:pt x="140" y="68"/>
                    </a:lnTo>
                    <a:lnTo>
                      <a:pt x="133" y="65"/>
                    </a:lnTo>
                    <a:lnTo>
                      <a:pt x="140" y="64"/>
                    </a:lnTo>
                    <a:lnTo>
                      <a:pt x="140" y="60"/>
                    </a:lnTo>
                    <a:lnTo>
                      <a:pt x="147" y="57"/>
                    </a:lnTo>
                    <a:lnTo>
                      <a:pt x="142" y="43"/>
                    </a:lnTo>
                    <a:lnTo>
                      <a:pt x="146" y="40"/>
                    </a:lnTo>
                    <a:lnTo>
                      <a:pt x="144" y="22"/>
                    </a:lnTo>
                    <a:lnTo>
                      <a:pt x="149" y="22"/>
                    </a:lnTo>
                    <a:lnTo>
                      <a:pt x="140" y="7"/>
                    </a:lnTo>
                  </a:path>
                </a:pathLst>
              </a:custGeom>
              <a:solidFill>
                <a:schemeClr val="folHlink"/>
              </a:solidFill>
              <a:ln w="12700">
                <a:noFill/>
              </a:ln>
            </p:spPr>
            <p:txBody>
              <a:bodyPr/>
              <a:lstStyle/>
              <a:p>
                <a:endParaRPr lang="zh-CN" altLang="en-US"/>
              </a:p>
            </p:txBody>
          </p:sp>
          <p:sp>
            <p:nvSpPr>
              <p:cNvPr id="37930" name="任意多边形 25642"/>
              <p:cNvSpPr/>
              <p:nvPr/>
            </p:nvSpPr>
            <p:spPr>
              <a:xfrm>
                <a:off x="1070" y="1564"/>
                <a:ext cx="84" cy="308"/>
              </a:xfrm>
              <a:custGeom>
                <a:avLst/>
                <a:gdLst/>
                <a:ahLst/>
                <a:cxnLst>
                  <a:cxn ang="0">
                    <a:pos x="108" y="12"/>
                  </a:cxn>
                  <a:cxn ang="0">
                    <a:pos x="69" y="0"/>
                  </a:cxn>
                  <a:cxn ang="0">
                    <a:pos x="40" y="0"/>
                  </a:cxn>
                  <a:cxn ang="0">
                    <a:pos x="14" y="7"/>
                  </a:cxn>
                  <a:cxn ang="0">
                    <a:pos x="4" y="35"/>
                  </a:cxn>
                  <a:cxn ang="0">
                    <a:pos x="4" y="59"/>
                  </a:cxn>
                  <a:cxn ang="0">
                    <a:pos x="18" y="87"/>
                  </a:cxn>
                  <a:cxn ang="0">
                    <a:pos x="30" y="87"/>
                  </a:cxn>
                  <a:cxn ang="0">
                    <a:pos x="14" y="119"/>
                  </a:cxn>
                  <a:cxn ang="0">
                    <a:pos x="0" y="174"/>
                  </a:cxn>
                  <a:cxn ang="0">
                    <a:pos x="0" y="221"/>
                  </a:cxn>
                  <a:cxn ang="0">
                    <a:pos x="4" y="280"/>
                  </a:cxn>
                  <a:cxn ang="0">
                    <a:pos x="14" y="338"/>
                  </a:cxn>
                  <a:cxn ang="0">
                    <a:pos x="33" y="341"/>
                  </a:cxn>
                  <a:cxn ang="0">
                    <a:pos x="33" y="358"/>
                  </a:cxn>
                  <a:cxn ang="0">
                    <a:pos x="43" y="365"/>
                  </a:cxn>
                  <a:cxn ang="0">
                    <a:pos x="43" y="424"/>
                  </a:cxn>
                  <a:cxn ang="0">
                    <a:pos x="53" y="435"/>
                  </a:cxn>
                  <a:cxn ang="0">
                    <a:pos x="53" y="544"/>
                  </a:cxn>
                  <a:cxn ang="0">
                    <a:pos x="53" y="613"/>
                  </a:cxn>
                  <a:cxn ang="0">
                    <a:pos x="38" y="689"/>
                  </a:cxn>
                  <a:cxn ang="0">
                    <a:pos x="32" y="788"/>
                  </a:cxn>
                  <a:cxn ang="0">
                    <a:pos x="49" y="795"/>
                  </a:cxn>
                  <a:cxn ang="0">
                    <a:pos x="49" y="807"/>
                  </a:cxn>
                  <a:cxn ang="0">
                    <a:pos x="77" y="807"/>
                  </a:cxn>
                  <a:cxn ang="0">
                    <a:pos x="82" y="803"/>
                  </a:cxn>
                  <a:cxn ang="0">
                    <a:pos x="93" y="803"/>
                  </a:cxn>
                  <a:cxn ang="0">
                    <a:pos x="93" y="810"/>
                  </a:cxn>
                  <a:cxn ang="0">
                    <a:pos x="113" y="807"/>
                  </a:cxn>
                  <a:cxn ang="0">
                    <a:pos x="156" y="803"/>
                  </a:cxn>
                  <a:cxn ang="0">
                    <a:pos x="156" y="796"/>
                  </a:cxn>
                  <a:cxn ang="0">
                    <a:pos x="117" y="780"/>
                  </a:cxn>
                  <a:cxn ang="0">
                    <a:pos x="117" y="766"/>
                  </a:cxn>
                  <a:cxn ang="0">
                    <a:pos x="152" y="759"/>
                  </a:cxn>
                  <a:cxn ang="0">
                    <a:pos x="152" y="749"/>
                  </a:cxn>
                  <a:cxn ang="0">
                    <a:pos x="128" y="734"/>
                  </a:cxn>
                  <a:cxn ang="0">
                    <a:pos x="128" y="624"/>
                  </a:cxn>
                  <a:cxn ang="0">
                    <a:pos x="136" y="523"/>
                  </a:cxn>
                  <a:cxn ang="0">
                    <a:pos x="134" y="422"/>
                  </a:cxn>
                  <a:cxn ang="0">
                    <a:pos x="132" y="365"/>
                  </a:cxn>
                  <a:cxn ang="0">
                    <a:pos x="136" y="348"/>
                  </a:cxn>
                  <a:cxn ang="0">
                    <a:pos x="136" y="268"/>
                  </a:cxn>
                  <a:cxn ang="0">
                    <a:pos x="165" y="251"/>
                  </a:cxn>
                  <a:cxn ang="0">
                    <a:pos x="165" y="240"/>
                  </a:cxn>
                  <a:cxn ang="0">
                    <a:pos x="103" y="131"/>
                  </a:cxn>
                  <a:cxn ang="0">
                    <a:pos x="72" y="117"/>
                  </a:cxn>
                  <a:cxn ang="0">
                    <a:pos x="77" y="110"/>
                  </a:cxn>
                  <a:cxn ang="0">
                    <a:pos x="97" y="105"/>
                  </a:cxn>
                  <a:cxn ang="0">
                    <a:pos x="97" y="99"/>
                  </a:cxn>
                  <a:cxn ang="0">
                    <a:pos x="103" y="95"/>
                  </a:cxn>
                  <a:cxn ang="0">
                    <a:pos x="103" y="87"/>
                  </a:cxn>
                  <a:cxn ang="0">
                    <a:pos x="108" y="84"/>
                  </a:cxn>
                  <a:cxn ang="0">
                    <a:pos x="103" y="80"/>
                  </a:cxn>
                  <a:cxn ang="0">
                    <a:pos x="107" y="77"/>
                  </a:cxn>
                  <a:cxn ang="0">
                    <a:pos x="97" y="59"/>
                  </a:cxn>
                  <a:cxn ang="0">
                    <a:pos x="103" y="49"/>
                  </a:cxn>
                  <a:cxn ang="0">
                    <a:pos x="97" y="38"/>
                  </a:cxn>
                  <a:cxn ang="0">
                    <a:pos x="107" y="30"/>
                  </a:cxn>
                  <a:cxn ang="0">
                    <a:pos x="108" y="12"/>
                  </a:cxn>
                </a:cxnLst>
                <a:rect l="0" t="0" r="0" b="0"/>
                <a:pathLst>
                  <a:path w="166" h="811">
                    <a:moveTo>
                      <a:pt x="108" y="12"/>
                    </a:moveTo>
                    <a:lnTo>
                      <a:pt x="69" y="0"/>
                    </a:lnTo>
                    <a:lnTo>
                      <a:pt x="40" y="0"/>
                    </a:lnTo>
                    <a:lnTo>
                      <a:pt x="14" y="7"/>
                    </a:lnTo>
                    <a:lnTo>
                      <a:pt x="4" y="35"/>
                    </a:lnTo>
                    <a:lnTo>
                      <a:pt x="4" y="59"/>
                    </a:lnTo>
                    <a:lnTo>
                      <a:pt x="18" y="87"/>
                    </a:lnTo>
                    <a:lnTo>
                      <a:pt x="30" y="87"/>
                    </a:lnTo>
                    <a:lnTo>
                      <a:pt x="14" y="119"/>
                    </a:lnTo>
                    <a:lnTo>
                      <a:pt x="0" y="174"/>
                    </a:lnTo>
                    <a:lnTo>
                      <a:pt x="0" y="221"/>
                    </a:lnTo>
                    <a:lnTo>
                      <a:pt x="4" y="280"/>
                    </a:lnTo>
                    <a:lnTo>
                      <a:pt x="14" y="338"/>
                    </a:lnTo>
                    <a:lnTo>
                      <a:pt x="33" y="341"/>
                    </a:lnTo>
                    <a:lnTo>
                      <a:pt x="33" y="358"/>
                    </a:lnTo>
                    <a:lnTo>
                      <a:pt x="43" y="365"/>
                    </a:lnTo>
                    <a:lnTo>
                      <a:pt x="43" y="424"/>
                    </a:lnTo>
                    <a:lnTo>
                      <a:pt x="53" y="435"/>
                    </a:lnTo>
                    <a:lnTo>
                      <a:pt x="53" y="544"/>
                    </a:lnTo>
                    <a:lnTo>
                      <a:pt x="53" y="613"/>
                    </a:lnTo>
                    <a:lnTo>
                      <a:pt x="38" y="689"/>
                    </a:lnTo>
                    <a:lnTo>
                      <a:pt x="32" y="788"/>
                    </a:lnTo>
                    <a:lnTo>
                      <a:pt x="49" y="795"/>
                    </a:lnTo>
                    <a:lnTo>
                      <a:pt x="49" y="807"/>
                    </a:lnTo>
                    <a:lnTo>
                      <a:pt x="77" y="807"/>
                    </a:lnTo>
                    <a:lnTo>
                      <a:pt x="82" y="803"/>
                    </a:lnTo>
                    <a:lnTo>
                      <a:pt x="93" y="803"/>
                    </a:lnTo>
                    <a:lnTo>
                      <a:pt x="93" y="810"/>
                    </a:lnTo>
                    <a:lnTo>
                      <a:pt x="113" y="807"/>
                    </a:lnTo>
                    <a:lnTo>
                      <a:pt x="156" y="803"/>
                    </a:lnTo>
                    <a:lnTo>
                      <a:pt x="156" y="796"/>
                    </a:lnTo>
                    <a:lnTo>
                      <a:pt x="117" y="780"/>
                    </a:lnTo>
                    <a:lnTo>
                      <a:pt x="117" y="766"/>
                    </a:lnTo>
                    <a:lnTo>
                      <a:pt x="152" y="759"/>
                    </a:lnTo>
                    <a:lnTo>
                      <a:pt x="152" y="749"/>
                    </a:lnTo>
                    <a:lnTo>
                      <a:pt x="128" y="734"/>
                    </a:lnTo>
                    <a:lnTo>
                      <a:pt x="128" y="624"/>
                    </a:lnTo>
                    <a:lnTo>
                      <a:pt x="136" y="523"/>
                    </a:lnTo>
                    <a:lnTo>
                      <a:pt x="134" y="422"/>
                    </a:lnTo>
                    <a:lnTo>
                      <a:pt x="132" y="365"/>
                    </a:lnTo>
                    <a:lnTo>
                      <a:pt x="136" y="348"/>
                    </a:lnTo>
                    <a:lnTo>
                      <a:pt x="136" y="268"/>
                    </a:lnTo>
                    <a:lnTo>
                      <a:pt x="165" y="251"/>
                    </a:lnTo>
                    <a:lnTo>
                      <a:pt x="165" y="240"/>
                    </a:lnTo>
                    <a:lnTo>
                      <a:pt x="103" y="131"/>
                    </a:lnTo>
                    <a:lnTo>
                      <a:pt x="72" y="117"/>
                    </a:lnTo>
                    <a:lnTo>
                      <a:pt x="77" y="110"/>
                    </a:lnTo>
                    <a:lnTo>
                      <a:pt x="97" y="105"/>
                    </a:lnTo>
                    <a:lnTo>
                      <a:pt x="97" y="99"/>
                    </a:lnTo>
                    <a:lnTo>
                      <a:pt x="103" y="95"/>
                    </a:lnTo>
                    <a:lnTo>
                      <a:pt x="103" y="87"/>
                    </a:lnTo>
                    <a:lnTo>
                      <a:pt x="108" y="84"/>
                    </a:lnTo>
                    <a:lnTo>
                      <a:pt x="103" y="80"/>
                    </a:lnTo>
                    <a:lnTo>
                      <a:pt x="107" y="77"/>
                    </a:lnTo>
                    <a:lnTo>
                      <a:pt x="97" y="59"/>
                    </a:lnTo>
                    <a:lnTo>
                      <a:pt x="103" y="49"/>
                    </a:lnTo>
                    <a:lnTo>
                      <a:pt x="97" y="38"/>
                    </a:lnTo>
                    <a:lnTo>
                      <a:pt x="107" y="30"/>
                    </a:lnTo>
                    <a:lnTo>
                      <a:pt x="108" y="12"/>
                    </a:lnTo>
                  </a:path>
                </a:pathLst>
              </a:custGeom>
              <a:solidFill>
                <a:schemeClr val="folHlink"/>
              </a:solidFill>
              <a:ln w="12700">
                <a:noFill/>
              </a:ln>
            </p:spPr>
            <p:txBody>
              <a:bodyPr/>
              <a:lstStyle/>
              <a:p>
                <a:endParaRPr lang="zh-CN" altLang="en-US"/>
              </a:p>
            </p:txBody>
          </p:sp>
          <p:sp>
            <p:nvSpPr>
              <p:cNvPr id="37931" name="任意多边形 25643"/>
              <p:cNvSpPr/>
              <p:nvPr/>
            </p:nvSpPr>
            <p:spPr>
              <a:xfrm>
                <a:off x="1148" y="1607"/>
                <a:ext cx="123" cy="316"/>
              </a:xfrm>
              <a:custGeom>
                <a:avLst/>
                <a:gdLst/>
                <a:ahLst/>
                <a:cxnLst>
                  <a:cxn ang="0">
                    <a:pos x="93" y="11"/>
                  </a:cxn>
                  <a:cxn ang="0">
                    <a:pos x="81" y="57"/>
                  </a:cxn>
                  <a:cxn ang="0">
                    <a:pos x="89" y="62"/>
                  </a:cxn>
                  <a:cxn ang="0">
                    <a:pos x="97" y="80"/>
                  </a:cxn>
                  <a:cxn ang="0">
                    <a:pos x="108" y="108"/>
                  </a:cxn>
                  <a:cxn ang="0">
                    <a:pos x="97" y="114"/>
                  </a:cxn>
                  <a:cxn ang="0">
                    <a:pos x="43" y="156"/>
                  </a:cxn>
                  <a:cxn ang="0">
                    <a:pos x="7" y="409"/>
                  </a:cxn>
                  <a:cxn ang="0">
                    <a:pos x="0" y="452"/>
                  </a:cxn>
                  <a:cxn ang="0">
                    <a:pos x="15" y="477"/>
                  </a:cxn>
                  <a:cxn ang="0">
                    <a:pos x="26" y="483"/>
                  </a:cxn>
                  <a:cxn ang="0">
                    <a:pos x="26" y="444"/>
                  </a:cxn>
                  <a:cxn ang="0">
                    <a:pos x="26" y="464"/>
                  </a:cxn>
                  <a:cxn ang="0">
                    <a:pos x="39" y="450"/>
                  </a:cxn>
                  <a:cxn ang="0">
                    <a:pos x="46" y="418"/>
                  </a:cxn>
                  <a:cxn ang="0">
                    <a:pos x="78" y="636"/>
                  </a:cxn>
                  <a:cxn ang="0">
                    <a:pos x="93" y="769"/>
                  </a:cxn>
                  <a:cxn ang="0">
                    <a:pos x="85" y="828"/>
                  </a:cxn>
                  <a:cxn ang="0">
                    <a:pos x="124" y="820"/>
                  </a:cxn>
                  <a:cxn ang="0">
                    <a:pos x="113" y="744"/>
                  </a:cxn>
                  <a:cxn ang="0">
                    <a:pos x="128" y="642"/>
                  </a:cxn>
                  <a:cxn ang="0">
                    <a:pos x="132" y="742"/>
                  </a:cxn>
                  <a:cxn ang="0">
                    <a:pos x="139" y="812"/>
                  </a:cxn>
                  <a:cxn ang="0">
                    <a:pos x="171" y="814"/>
                  </a:cxn>
                  <a:cxn ang="0">
                    <a:pos x="183" y="636"/>
                  </a:cxn>
                  <a:cxn ang="0">
                    <a:pos x="197" y="619"/>
                  </a:cxn>
                  <a:cxn ang="0">
                    <a:pos x="234" y="636"/>
                  </a:cxn>
                  <a:cxn ang="0">
                    <a:pos x="214" y="425"/>
                  </a:cxn>
                  <a:cxn ang="0">
                    <a:pos x="218" y="384"/>
                  </a:cxn>
                  <a:cxn ang="0">
                    <a:pos x="214" y="280"/>
                  </a:cxn>
                  <a:cxn ang="0">
                    <a:pos x="160" y="140"/>
                  </a:cxn>
                  <a:cxn ang="0">
                    <a:pos x="160" y="91"/>
                  </a:cxn>
                  <a:cxn ang="0">
                    <a:pos x="171" y="83"/>
                  </a:cxn>
                  <a:cxn ang="0">
                    <a:pos x="183" y="69"/>
                  </a:cxn>
                  <a:cxn ang="0">
                    <a:pos x="175" y="11"/>
                  </a:cxn>
                  <a:cxn ang="0">
                    <a:pos x="146" y="3"/>
                  </a:cxn>
                  <a:cxn ang="0">
                    <a:pos x="121" y="6"/>
                  </a:cxn>
                </a:cxnLst>
                <a:rect l="0" t="0" r="0" b="0"/>
                <a:pathLst>
                  <a:path w="242" h="835">
                    <a:moveTo>
                      <a:pt x="121" y="6"/>
                    </a:moveTo>
                    <a:lnTo>
                      <a:pt x="93" y="11"/>
                    </a:lnTo>
                    <a:lnTo>
                      <a:pt x="81" y="43"/>
                    </a:lnTo>
                    <a:lnTo>
                      <a:pt x="81" y="57"/>
                    </a:lnTo>
                    <a:lnTo>
                      <a:pt x="93" y="57"/>
                    </a:lnTo>
                    <a:lnTo>
                      <a:pt x="89" y="62"/>
                    </a:lnTo>
                    <a:lnTo>
                      <a:pt x="93" y="66"/>
                    </a:lnTo>
                    <a:lnTo>
                      <a:pt x="97" y="80"/>
                    </a:lnTo>
                    <a:lnTo>
                      <a:pt x="100" y="82"/>
                    </a:lnTo>
                    <a:lnTo>
                      <a:pt x="108" y="108"/>
                    </a:lnTo>
                    <a:lnTo>
                      <a:pt x="108" y="114"/>
                    </a:lnTo>
                    <a:lnTo>
                      <a:pt x="97" y="114"/>
                    </a:lnTo>
                    <a:lnTo>
                      <a:pt x="77" y="146"/>
                    </a:lnTo>
                    <a:lnTo>
                      <a:pt x="43" y="156"/>
                    </a:lnTo>
                    <a:lnTo>
                      <a:pt x="26" y="181"/>
                    </a:lnTo>
                    <a:lnTo>
                      <a:pt x="7" y="409"/>
                    </a:lnTo>
                    <a:lnTo>
                      <a:pt x="15" y="412"/>
                    </a:lnTo>
                    <a:lnTo>
                      <a:pt x="0" y="452"/>
                    </a:lnTo>
                    <a:lnTo>
                      <a:pt x="7" y="477"/>
                    </a:lnTo>
                    <a:lnTo>
                      <a:pt x="15" y="477"/>
                    </a:lnTo>
                    <a:lnTo>
                      <a:pt x="19" y="483"/>
                    </a:lnTo>
                    <a:lnTo>
                      <a:pt x="26" y="483"/>
                    </a:lnTo>
                    <a:lnTo>
                      <a:pt x="22" y="459"/>
                    </a:lnTo>
                    <a:lnTo>
                      <a:pt x="26" y="444"/>
                    </a:lnTo>
                    <a:lnTo>
                      <a:pt x="30" y="456"/>
                    </a:lnTo>
                    <a:lnTo>
                      <a:pt x="26" y="464"/>
                    </a:lnTo>
                    <a:lnTo>
                      <a:pt x="31" y="469"/>
                    </a:lnTo>
                    <a:lnTo>
                      <a:pt x="39" y="450"/>
                    </a:lnTo>
                    <a:lnTo>
                      <a:pt x="33" y="416"/>
                    </a:lnTo>
                    <a:lnTo>
                      <a:pt x="46" y="418"/>
                    </a:lnTo>
                    <a:lnTo>
                      <a:pt x="39" y="624"/>
                    </a:lnTo>
                    <a:lnTo>
                      <a:pt x="78" y="636"/>
                    </a:lnTo>
                    <a:lnTo>
                      <a:pt x="97" y="757"/>
                    </a:lnTo>
                    <a:lnTo>
                      <a:pt x="93" y="769"/>
                    </a:lnTo>
                    <a:lnTo>
                      <a:pt x="85" y="819"/>
                    </a:lnTo>
                    <a:lnTo>
                      <a:pt x="85" y="828"/>
                    </a:lnTo>
                    <a:lnTo>
                      <a:pt x="113" y="834"/>
                    </a:lnTo>
                    <a:lnTo>
                      <a:pt x="124" y="820"/>
                    </a:lnTo>
                    <a:lnTo>
                      <a:pt x="117" y="776"/>
                    </a:lnTo>
                    <a:lnTo>
                      <a:pt x="113" y="744"/>
                    </a:lnTo>
                    <a:lnTo>
                      <a:pt x="124" y="641"/>
                    </a:lnTo>
                    <a:lnTo>
                      <a:pt x="128" y="642"/>
                    </a:lnTo>
                    <a:lnTo>
                      <a:pt x="139" y="679"/>
                    </a:lnTo>
                    <a:lnTo>
                      <a:pt x="132" y="742"/>
                    </a:lnTo>
                    <a:lnTo>
                      <a:pt x="124" y="747"/>
                    </a:lnTo>
                    <a:lnTo>
                      <a:pt x="139" y="812"/>
                    </a:lnTo>
                    <a:lnTo>
                      <a:pt x="166" y="819"/>
                    </a:lnTo>
                    <a:lnTo>
                      <a:pt x="171" y="814"/>
                    </a:lnTo>
                    <a:lnTo>
                      <a:pt x="151" y="749"/>
                    </a:lnTo>
                    <a:lnTo>
                      <a:pt x="183" y="636"/>
                    </a:lnTo>
                    <a:lnTo>
                      <a:pt x="197" y="627"/>
                    </a:lnTo>
                    <a:lnTo>
                      <a:pt x="197" y="619"/>
                    </a:lnTo>
                    <a:lnTo>
                      <a:pt x="226" y="621"/>
                    </a:lnTo>
                    <a:lnTo>
                      <a:pt x="234" y="636"/>
                    </a:lnTo>
                    <a:lnTo>
                      <a:pt x="241" y="627"/>
                    </a:lnTo>
                    <a:lnTo>
                      <a:pt x="214" y="425"/>
                    </a:lnTo>
                    <a:lnTo>
                      <a:pt x="218" y="426"/>
                    </a:lnTo>
                    <a:lnTo>
                      <a:pt x="218" y="384"/>
                    </a:lnTo>
                    <a:lnTo>
                      <a:pt x="222" y="379"/>
                    </a:lnTo>
                    <a:lnTo>
                      <a:pt x="214" y="280"/>
                    </a:lnTo>
                    <a:lnTo>
                      <a:pt x="206" y="163"/>
                    </a:lnTo>
                    <a:lnTo>
                      <a:pt x="160" y="140"/>
                    </a:lnTo>
                    <a:lnTo>
                      <a:pt x="147" y="114"/>
                    </a:lnTo>
                    <a:lnTo>
                      <a:pt x="160" y="91"/>
                    </a:lnTo>
                    <a:lnTo>
                      <a:pt x="166" y="94"/>
                    </a:lnTo>
                    <a:lnTo>
                      <a:pt x="171" y="83"/>
                    </a:lnTo>
                    <a:lnTo>
                      <a:pt x="171" y="70"/>
                    </a:lnTo>
                    <a:lnTo>
                      <a:pt x="183" y="69"/>
                    </a:lnTo>
                    <a:lnTo>
                      <a:pt x="186" y="36"/>
                    </a:lnTo>
                    <a:lnTo>
                      <a:pt x="175" y="11"/>
                    </a:lnTo>
                    <a:lnTo>
                      <a:pt x="163" y="3"/>
                    </a:lnTo>
                    <a:lnTo>
                      <a:pt x="146" y="3"/>
                    </a:lnTo>
                    <a:lnTo>
                      <a:pt x="133" y="0"/>
                    </a:lnTo>
                    <a:lnTo>
                      <a:pt x="121" y="6"/>
                    </a:lnTo>
                  </a:path>
                </a:pathLst>
              </a:custGeom>
              <a:solidFill>
                <a:schemeClr val="folHlink"/>
              </a:solidFill>
              <a:ln w="12700">
                <a:noFill/>
              </a:ln>
            </p:spPr>
            <p:txBody>
              <a:bodyPr/>
              <a:lstStyle/>
              <a:p>
                <a:endParaRPr lang="zh-CN" altLang="en-US"/>
              </a:p>
            </p:txBody>
          </p:sp>
          <p:sp>
            <p:nvSpPr>
              <p:cNvPr id="37932" name="任意多边形 25644"/>
              <p:cNvSpPr/>
              <p:nvPr/>
            </p:nvSpPr>
            <p:spPr>
              <a:xfrm>
                <a:off x="1813" y="1604"/>
                <a:ext cx="136" cy="322"/>
              </a:xfrm>
              <a:custGeom>
                <a:avLst/>
                <a:gdLst/>
                <a:ahLst/>
                <a:cxnLst>
                  <a:cxn ang="0">
                    <a:pos x="163" y="11"/>
                  </a:cxn>
                  <a:cxn ang="0">
                    <a:pos x="176" y="58"/>
                  </a:cxn>
                  <a:cxn ang="0">
                    <a:pos x="167" y="63"/>
                  </a:cxn>
                  <a:cxn ang="0">
                    <a:pos x="159" y="81"/>
                  </a:cxn>
                  <a:cxn ang="0">
                    <a:pos x="145" y="110"/>
                  </a:cxn>
                  <a:cxn ang="0">
                    <a:pos x="159" y="116"/>
                  </a:cxn>
                  <a:cxn ang="0">
                    <a:pos x="219" y="159"/>
                  </a:cxn>
                  <a:cxn ang="0">
                    <a:pos x="258" y="417"/>
                  </a:cxn>
                  <a:cxn ang="0">
                    <a:pos x="267" y="461"/>
                  </a:cxn>
                  <a:cxn ang="0">
                    <a:pos x="250" y="486"/>
                  </a:cxn>
                  <a:cxn ang="0">
                    <a:pos x="237" y="492"/>
                  </a:cxn>
                  <a:cxn ang="0">
                    <a:pos x="237" y="453"/>
                  </a:cxn>
                  <a:cxn ang="0">
                    <a:pos x="237" y="472"/>
                  </a:cxn>
                  <a:cxn ang="0">
                    <a:pos x="223" y="458"/>
                  </a:cxn>
                  <a:cxn ang="0">
                    <a:pos x="215" y="426"/>
                  </a:cxn>
                  <a:cxn ang="0">
                    <a:pos x="180" y="648"/>
                  </a:cxn>
                  <a:cxn ang="0">
                    <a:pos x="163" y="784"/>
                  </a:cxn>
                  <a:cxn ang="0">
                    <a:pos x="172" y="845"/>
                  </a:cxn>
                  <a:cxn ang="0">
                    <a:pos x="129" y="836"/>
                  </a:cxn>
                  <a:cxn ang="0">
                    <a:pos x="141" y="759"/>
                  </a:cxn>
                  <a:cxn ang="0">
                    <a:pos x="124" y="655"/>
                  </a:cxn>
                  <a:cxn ang="0">
                    <a:pos x="120" y="756"/>
                  </a:cxn>
                  <a:cxn ang="0">
                    <a:pos x="112" y="827"/>
                  </a:cxn>
                  <a:cxn ang="0">
                    <a:pos x="77" y="831"/>
                  </a:cxn>
                  <a:cxn ang="0">
                    <a:pos x="63" y="648"/>
                  </a:cxn>
                  <a:cxn ang="0">
                    <a:pos x="48" y="631"/>
                  </a:cxn>
                  <a:cxn ang="0">
                    <a:pos x="8" y="648"/>
                  </a:cxn>
                  <a:cxn ang="0">
                    <a:pos x="30" y="433"/>
                  </a:cxn>
                  <a:cxn ang="0">
                    <a:pos x="25" y="392"/>
                  </a:cxn>
                  <a:cxn ang="0">
                    <a:pos x="29" y="285"/>
                  </a:cxn>
                  <a:cxn ang="0">
                    <a:pos x="89" y="143"/>
                  </a:cxn>
                  <a:cxn ang="0">
                    <a:pos x="89" y="93"/>
                  </a:cxn>
                  <a:cxn ang="0">
                    <a:pos x="77" y="84"/>
                  </a:cxn>
                  <a:cxn ang="0">
                    <a:pos x="63" y="70"/>
                  </a:cxn>
                  <a:cxn ang="0">
                    <a:pos x="72" y="11"/>
                  </a:cxn>
                  <a:cxn ang="0">
                    <a:pos x="105" y="2"/>
                  </a:cxn>
                  <a:cxn ang="0">
                    <a:pos x="132" y="6"/>
                  </a:cxn>
                </a:cxnLst>
                <a:rect l="0" t="0" r="0" b="0"/>
                <a:pathLst>
                  <a:path w="268" h="851">
                    <a:moveTo>
                      <a:pt x="132" y="6"/>
                    </a:moveTo>
                    <a:lnTo>
                      <a:pt x="163" y="11"/>
                    </a:lnTo>
                    <a:lnTo>
                      <a:pt x="176" y="44"/>
                    </a:lnTo>
                    <a:lnTo>
                      <a:pt x="176" y="58"/>
                    </a:lnTo>
                    <a:lnTo>
                      <a:pt x="163" y="58"/>
                    </a:lnTo>
                    <a:lnTo>
                      <a:pt x="167" y="63"/>
                    </a:lnTo>
                    <a:lnTo>
                      <a:pt x="163" y="67"/>
                    </a:lnTo>
                    <a:lnTo>
                      <a:pt x="159" y="81"/>
                    </a:lnTo>
                    <a:lnTo>
                      <a:pt x="154" y="83"/>
                    </a:lnTo>
                    <a:lnTo>
                      <a:pt x="145" y="110"/>
                    </a:lnTo>
                    <a:lnTo>
                      <a:pt x="145" y="116"/>
                    </a:lnTo>
                    <a:lnTo>
                      <a:pt x="159" y="116"/>
                    </a:lnTo>
                    <a:lnTo>
                      <a:pt x="181" y="148"/>
                    </a:lnTo>
                    <a:lnTo>
                      <a:pt x="219" y="159"/>
                    </a:lnTo>
                    <a:lnTo>
                      <a:pt x="237" y="185"/>
                    </a:lnTo>
                    <a:lnTo>
                      <a:pt x="258" y="417"/>
                    </a:lnTo>
                    <a:lnTo>
                      <a:pt x="249" y="420"/>
                    </a:lnTo>
                    <a:lnTo>
                      <a:pt x="267" y="461"/>
                    </a:lnTo>
                    <a:lnTo>
                      <a:pt x="258" y="486"/>
                    </a:lnTo>
                    <a:lnTo>
                      <a:pt x="250" y="486"/>
                    </a:lnTo>
                    <a:lnTo>
                      <a:pt x="245" y="492"/>
                    </a:lnTo>
                    <a:lnTo>
                      <a:pt x="237" y="492"/>
                    </a:lnTo>
                    <a:lnTo>
                      <a:pt x="241" y="468"/>
                    </a:lnTo>
                    <a:lnTo>
                      <a:pt x="237" y="453"/>
                    </a:lnTo>
                    <a:lnTo>
                      <a:pt x="233" y="465"/>
                    </a:lnTo>
                    <a:lnTo>
                      <a:pt x="237" y="472"/>
                    </a:lnTo>
                    <a:lnTo>
                      <a:pt x="232" y="478"/>
                    </a:lnTo>
                    <a:lnTo>
                      <a:pt x="223" y="458"/>
                    </a:lnTo>
                    <a:lnTo>
                      <a:pt x="229" y="424"/>
                    </a:lnTo>
                    <a:lnTo>
                      <a:pt x="215" y="426"/>
                    </a:lnTo>
                    <a:lnTo>
                      <a:pt x="223" y="637"/>
                    </a:lnTo>
                    <a:lnTo>
                      <a:pt x="180" y="648"/>
                    </a:lnTo>
                    <a:lnTo>
                      <a:pt x="159" y="771"/>
                    </a:lnTo>
                    <a:lnTo>
                      <a:pt x="163" y="784"/>
                    </a:lnTo>
                    <a:lnTo>
                      <a:pt x="172" y="835"/>
                    </a:lnTo>
                    <a:lnTo>
                      <a:pt x="172" y="845"/>
                    </a:lnTo>
                    <a:lnTo>
                      <a:pt x="141" y="850"/>
                    </a:lnTo>
                    <a:lnTo>
                      <a:pt x="129" y="836"/>
                    </a:lnTo>
                    <a:lnTo>
                      <a:pt x="136" y="791"/>
                    </a:lnTo>
                    <a:lnTo>
                      <a:pt x="141" y="759"/>
                    </a:lnTo>
                    <a:lnTo>
                      <a:pt x="128" y="654"/>
                    </a:lnTo>
                    <a:lnTo>
                      <a:pt x="124" y="655"/>
                    </a:lnTo>
                    <a:lnTo>
                      <a:pt x="112" y="692"/>
                    </a:lnTo>
                    <a:lnTo>
                      <a:pt x="120" y="756"/>
                    </a:lnTo>
                    <a:lnTo>
                      <a:pt x="129" y="762"/>
                    </a:lnTo>
                    <a:lnTo>
                      <a:pt x="112" y="827"/>
                    </a:lnTo>
                    <a:lnTo>
                      <a:pt x="81" y="836"/>
                    </a:lnTo>
                    <a:lnTo>
                      <a:pt x="77" y="831"/>
                    </a:lnTo>
                    <a:lnTo>
                      <a:pt x="98" y="763"/>
                    </a:lnTo>
                    <a:lnTo>
                      <a:pt x="63" y="648"/>
                    </a:lnTo>
                    <a:lnTo>
                      <a:pt x="48" y="639"/>
                    </a:lnTo>
                    <a:lnTo>
                      <a:pt x="48" y="631"/>
                    </a:lnTo>
                    <a:lnTo>
                      <a:pt x="17" y="633"/>
                    </a:lnTo>
                    <a:lnTo>
                      <a:pt x="8" y="648"/>
                    </a:lnTo>
                    <a:lnTo>
                      <a:pt x="0" y="639"/>
                    </a:lnTo>
                    <a:lnTo>
                      <a:pt x="30" y="433"/>
                    </a:lnTo>
                    <a:lnTo>
                      <a:pt x="25" y="434"/>
                    </a:lnTo>
                    <a:lnTo>
                      <a:pt x="25" y="392"/>
                    </a:lnTo>
                    <a:lnTo>
                      <a:pt x="20" y="386"/>
                    </a:lnTo>
                    <a:lnTo>
                      <a:pt x="29" y="285"/>
                    </a:lnTo>
                    <a:lnTo>
                      <a:pt x="39" y="166"/>
                    </a:lnTo>
                    <a:lnTo>
                      <a:pt x="89" y="143"/>
                    </a:lnTo>
                    <a:lnTo>
                      <a:pt x="103" y="116"/>
                    </a:lnTo>
                    <a:lnTo>
                      <a:pt x="89" y="93"/>
                    </a:lnTo>
                    <a:lnTo>
                      <a:pt x="81" y="95"/>
                    </a:lnTo>
                    <a:lnTo>
                      <a:pt x="77" y="84"/>
                    </a:lnTo>
                    <a:lnTo>
                      <a:pt x="77" y="71"/>
                    </a:lnTo>
                    <a:lnTo>
                      <a:pt x="63" y="70"/>
                    </a:lnTo>
                    <a:lnTo>
                      <a:pt x="60" y="36"/>
                    </a:lnTo>
                    <a:lnTo>
                      <a:pt x="72" y="11"/>
                    </a:lnTo>
                    <a:lnTo>
                      <a:pt x="85" y="2"/>
                    </a:lnTo>
                    <a:lnTo>
                      <a:pt x="105" y="2"/>
                    </a:lnTo>
                    <a:lnTo>
                      <a:pt x="118" y="0"/>
                    </a:lnTo>
                    <a:lnTo>
                      <a:pt x="132" y="6"/>
                    </a:lnTo>
                  </a:path>
                </a:pathLst>
              </a:custGeom>
              <a:solidFill>
                <a:schemeClr val="folHlink"/>
              </a:solidFill>
              <a:ln w="12700">
                <a:noFill/>
              </a:ln>
            </p:spPr>
            <p:txBody>
              <a:bodyPr/>
              <a:lstStyle/>
              <a:p>
                <a:endParaRPr lang="zh-CN" altLang="en-US"/>
              </a:p>
            </p:txBody>
          </p:sp>
        </p:grpSp>
        <p:sp>
          <p:nvSpPr>
            <p:cNvPr id="37933" name="任意多边形 25645"/>
            <p:cNvSpPr/>
            <p:nvPr/>
          </p:nvSpPr>
          <p:spPr>
            <a:xfrm>
              <a:off x="1357" y="1554"/>
              <a:ext cx="68" cy="228"/>
            </a:xfrm>
            <a:custGeom>
              <a:avLst/>
              <a:gdLst/>
              <a:ahLst/>
              <a:cxnLst>
                <a:cxn ang="0">
                  <a:pos x="30" y="11"/>
                </a:cxn>
                <a:cxn ang="0">
                  <a:pos x="30" y="27"/>
                </a:cxn>
                <a:cxn ang="0">
                  <a:pos x="33" y="31"/>
                </a:cxn>
                <a:cxn ang="0">
                  <a:pos x="27" y="42"/>
                </a:cxn>
                <a:cxn ang="0">
                  <a:pos x="30" y="46"/>
                </a:cxn>
                <a:cxn ang="0">
                  <a:pos x="30" y="51"/>
                </a:cxn>
                <a:cxn ang="0">
                  <a:pos x="34" y="67"/>
                </a:cxn>
                <a:cxn ang="0">
                  <a:pos x="34" y="70"/>
                </a:cxn>
                <a:cxn ang="0">
                  <a:pos x="10" y="86"/>
                </a:cxn>
                <a:cxn ang="0">
                  <a:pos x="0" y="211"/>
                </a:cxn>
                <a:cxn ang="0">
                  <a:pos x="13" y="232"/>
                </a:cxn>
                <a:cxn ang="0">
                  <a:pos x="8" y="300"/>
                </a:cxn>
                <a:cxn ang="0">
                  <a:pos x="17" y="307"/>
                </a:cxn>
                <a:cxn ang="0">
                  <a:pos x="22" y="413"/>
                </a:cxn>
                <a:cxn ang="0">
                  <a:pos x="28" y="519"/>
                </a:cxn>
                <a:cxn ang="0">
                  <a:pos x="25" y="525"/>
                </a:cxn>
                <a:cxn ang="0">
                  <a:pos x="2" y="545"/>
                </a:cxn>
                <a:cxn ang="0">
                  <a:pos x="5" y="548"/>
                </a:cxn>
                <a:cxn ang="0">
                  <a:pos x="13" y="553"/>
                </a:cxn>
                <a:cxn ang="0">
                  <a:pos x="28" y="548"/>
                </a:cxn>
                <a:cxn ang="0">
                  <a:pos x="41" y="541"/>
                </a:cxn>
                <a:cxn ang="0">
                  <a:pos x="52" y="537"/>
                </a:cxn>
                <a:cxn ang="0">
                  <a:pos x="52" y="555"/>
                </a:cxn>
                <a:cxn ang="0">
                  <a:pos x="57" y="555"/>
                </a:cxn>
                <a:cxn ang="0">
                  <a:pos x="49" y="571"/>
                </a:cxn>
                <a:cxn ang="0">
                  <a:pos x="53" y="596"/>
                </a:cxn>
                <a:cxn ang="0">
                  <a:pos x="61" y="600"/>
                </a:cxn>
                <a:cxn ang="0">
                  <a:pos x="75" y="579"/>
                </a:cxn>
                <a:cxn ang="0">
                  <a:pos x="75" y="563"/>
                </a:cxn>
                <a:cxn ang="0">
                  <a:pos x="79" y="562"/>
                </a:cxn>
                <a:cxn ang="0">
                  <a:pos x="85" y="425"/>
                </a:cxn>
                <a:cxn ang="0">
                  <a:pos x="79" y="412"/>
                </a:cxn>
                <a:cxn ang="0">
                  <a:pos x="95" y="320"/>
                </a:cxn>
                <a:cxn ang="0">
                  <a:pos x="105" y="316"/>
                </a:cxn>
                <a:cxn ang="0">
                  <a:pos x="108" y="221"/>
                </a:cxn>
                <a:cxn ang="0">
                  <a:pos x="133" y="210"/>
                </a:cxn>
                <a:cxn ang="0">
                  <a:pos x="123" y="107"/>
                </a:cxn>
                <a:cxn ang="0">
                  <a:pos x="84" y="79"/>
                </a:cxn>
                <a:cxn ang="0">
                  <a:pos x="75" y="69"/>
                </a:cxn>
                <a:cxn ang="0">
                  <a:pos x="75" y="60"/>
                </a:cxn>
                <a:cxn ang="0">
                  <a:pos x="78" y="53"/>
                </a:cxn>
                <a:cxn ang="0">
                  <a:pos x="82" y="47"/>
                </a:cxn>
                <a:cxn ang="0">
                  <a:pos x="86" y="40"/>
                </a:cxn>
                <a:cxn ang="0">
                  <a:pos x="89" y="33"/>
                </a:cxn>
                <a:cxn ang="0">
                  <a:pos x="89" y="26"/>
                </a:cxn>
                <a:cxn ang="0">
                  <a:pos x="86" y="18"/>
                </a:cxn>
                <a:cxn ang="0">
                  <a:pos x="82" y="10"/>
                </a:cxn>
                <a:cxn ang="0">
                  <a:pos x="75" y="4"/>
                </a:cxn>
                <a:cxn ang="0">
                  <a:pos x="67" y="0"/>
                </a:cxn>
                <a:cxn ang="0">
                  <a:pos x="58" y="0"/>
                </a:cxn>
                <a:cxn ang="0">
                  <a:pos x="49" y="1"/>
                </a:cxn>
                <a:cxn ang="0">
                  <a:pos x="41" y="4"/>
                </a:cxn>
                <a:cxn ang="0">
                  <a:pos x="30" y="11"/>
                </a:cxn>
              </a:cxnLst>
              <a:rect l="0" t="0" r="0" b="0"/>
              <a:pathLst>
                <a:path w="134" h="601">
                  <a:moveTo>
                    <a:pt x="30" y="11"/>
                  </a:moveTo>
                  <a:lnTo>
                    <a:pt x="30" y="27"/>
                  </a:lnTo>
                  <a:lnTo>
                    <a:pt x="33" y="31"/>
                  </a:lnTo>
                  <a:lnTo>
                    <a:pt x="27" y="42"/>
                  </a:lnTo>
                  <a:lnTo>
                    <a:pt x="30" y="46"/>
                  </a:lnTo>
                  <a:lnTo>
                    <a:pt x="30" y="51"/>
                  </a:lnTo>
                  <a:lnTo>
                    <a:pt x="34" y="67"/>
                  </a:lnTo>
                  <a:lnTo>
                    <a:pt x="34" y="70"/>
                  </a:lnTo>
                  <a:lnTo>
                    <a:pt x="10" y="86"/>
                  </a:lnTo>
                  <a:lnTo>
                    <a:pt x="0" y="211"/>
                  </a:lnTo>
                  <a:lnTo>
                    <a:pt x="13" y="232"/>
                  </a:lnTo>
                  <a:lnTo>
                    <a:pt x="8" y="300"/>
                  </a:lnTo>
                  <a:lnTo>
                    <a:pt x="17" y="307"/>
                  </a:lnTo>
                  <a:lnTo>
                    <a:pt x="22" y="413"/>
                  </a:lnTo>
                  <a:lnTo>
                    <a:pt x="28" y="519"/>
                  </a:lnTo>
                  <a:lnTo>
                    <a:pt x="25" y="525"/>
                  </a:lnTo>
                  <a:lnTo>
                    <a:pt x="2" y="545"/>
                  </a:lnTo>
                  <a:lnTo>
                    <a:pt x="5" y="548"/>
                  </a:lnTo>
                  <a:lnTo>
                    <a:pt x="13" y="553"/>
                  </a:lnTo>
                  <a:lnTo>
                    <a:pt x="28" y="548"/>
                  </a:lnTo>
                  <a:lnTo>
                    <a:pt x="41" y="541"/>
                  </a:lnTo>
                  <a:lnTo>
                    <a:pt x="52" y="537"/>
                  </a:lnTo>
                  <a:lnTo>
                    <a:pt x="52" y="555"/>
                  </a:lnTo>
                  <a:lnTo>
                    <a:pt x="57" y="555"/>
                  </a:lnTo>
                  <a:lnTo>
                    <a:pt x="49" y="571"/>
                  </a:lnTo>
                  <a:lnTo>
                    <a:pt x="53" y="596"/>
                  </a:lnTo>
                  <a:lnTo>
                    <a:pt x="61" y="600"/>
                  </a:lnTo>
                  <a:lnTo>
                    <a:pt x="75" y="579"/>
                  </a:lnTo>
                  <a:lnTo>
                    <a:pt x="75" y="563"/>
                  </a:lnTo>
                  <a:lnTo>
                    <a:pt x="79" y="562"/>
                  </a:lnTo>
                  <a:lnTo>
                    <a:pt x="85" y="425"/>
                  </a:lnTo>
                  <a:lnTo>
                    <a:pt x="79" y="412"/>
                  </a:lnTo>
                  <a:lnTo>
                    <a:pt x="95" y="320"/>
                  </a:lnTo>
                  <a:lnTo>
                    <a:pt x="105" y="316"/>
                  </a:lnTo>
                  <a:lnTo>
                    <a:pt x="108" y="221"/>
                  </a:lnTo>
                  <a:lnTo>
                    <a:pt x="133" y="210"/>
                  </a:lnTo>
                  <a:lnTo>
                    <a:pt x="123" y="107"/>
                  </a:lnTo>
                  <a:lnTo>
                    <a:pt x="84" y="79"/>
                  </a:lnTo>
                  <a:lnTo>
                    <a:pt x="75" y="69"/>
                  </a:lnTo>
                  <a:lnTo>
                    <a:pt x="75" y="60"/>
                  </a:lnTo>
                  <a:lnTo>
                    <a:pt x="78" y="53"/>
                  </a:lnTo>
                  <a:lnTo>
                    <a:pt x="82" y="47"/>
                  </a:lnTo>
                  <a:lnTo>
                    <a:pt x="86" y="40"/>
                  </a:lnTo>
                  <a:lnTo>
                    <a:pt x="89" y="33"/>
                  </a:lnTo>
                  <a:lnTo>
                    <a:pt x="89" y="26"/>
                  </a:lnTo>
                  <a:lnTo>
                    <a:pt x="86" y="18"/>
                  </a:lnTo>
                  <a:lnTo>
                    <a:pt x="82" y="10"/>
                  </a:lnTo>
                  <a:lnTo>
                    <a:pt x="75" y="4"/>
                  </a:lnTo>
                  <a:lnTo>
                    <a:pt x="67" y="0"/>
                  </a:lnTo>
                  <a:lnTo>
                    <a:pt x="58" y="0"/>
                  </a:lnTo>
                  <a:lnTo>
                    <a:pt x="49" y="1"/>
                  </a:lnTo>
                  <a:lnTo>
                    <a:pt x="41" y="4"/>
                  </a:lnTo>
                  <a:lnTo>
                    <a:pt x="30" y="11"/>
                  </a:lnTo>
                </a:path>
              </a:pathLst>
            </a:custGeom>
            <a:solidFill>
              <a:srgbClr val="EAEC5E"/>
            </a:solidFill>
            <a:ln w="12700">
              <a:noFill/>
            </a:ln>
          </p:spPr>
          <p:txBody>
            <a:bodyPr/>
            <a:lstStyle/>
            <a:p>
              <a:endParaRPr lang="zh-CN" altLang="en-US"/>
            </a:p>
          </p:txBody>
        </p:sp>
        <p:grpSp>
          <p:nvGrpSpPr>
            <p:cNvPr id="37934" name="组合 25646"/>
            <p:cNvGrpSpPr/>
            <p:nvPr/>
          </p:nvGrpSpPr>
          <p:grpSpPr>
            <a:xfrm>
              <a:off x="1371" y="1674"/>
              <a:ext cx="453" cy="350"/>
              <a:chOff x="1371" y="1674"/>
              <a:chExt cx="453" cy="350"/>
            </a:xfrm>
          </p:grpSpPr>
          <p:sp>
            <p:nvSpPr>
              <p:cNvPr id="37935" name="任意多边形 25647"/>
              <p:cNvSpPr/>
              <p:nvPr/>
            </p:nvSpPr>
            <p:spPr>
              <a:xfrm>
                <a:off x="1519" y="1675"/>
                <a:ext cx="136" cy="348"/>
              </a:xfrm>
              <a:custGeom>
                <a:avLst/>
                <a:gdLst/>
                <a:ahLst/>
                <a:cxnLst>
                  <a:cxn ang="0">
                    <a:pos x="104" y="13"/>
                  </a:cxn>
                  <a:cxn ang="0">
                    <a:pos x="91" y="63"/>
                  </a:cxn>
                  <a:cxn ang="0">
                    <a:pos x="100" y="68"/>
                  </a:cxn>
                  <a:cxn ang="0">
                    <a:pos x="108" y="88"/>
                  </a:cxn>
                  <a:cxn ang="0">
                    <a:pos x="121" y="119"/>
                  </a:cxn>
                  <a:cxn ang="0">
                    <a:pos x="108" y="125"/>
                  </a:cxn>
                  <a:cxn ang="0">
                    <a:pos x="48" y="172"/>
                  </a:cxn>
                  <a:cxn ang="0">
                    <a:pos x="9" y="451"/>
                  </a:cxn>
                  <a:cxn ang="0">
                    <a:pos x="0" y="498"/>
                  </a:cxn>
                  <a:cxn ang="0">
                    <a:pos x="17" y="525"/>
                  </a:cxn>
                  <a:cxn ang="0">
                    <a:pos x="30" y="531"/>
                  </a:cxn>
                  <a:cxn ang="0">
                    <a:pos x="30" y="489"/>
                  </a:cxn>
                  <a:cxn ang="0">
                    <a:pos x="30" y="510"/>
                  </a:cxn>
                  <a:cxn ang="0">
                    <a:pos x="44" y="494"/>
                  </a:cxn>
                  <a:cxn ang="0">
                    <a:pos x="52" y="460"/>
                  </a:cxn>
                  <a:cxn ang="0">
                    <a:pos x="87" y="700"/>
                  </a:cxn>
                  <a:cxn ang="0">
                    <a:pos x="104" y="846"/>
                  </a:cxn>
                  <a:cxn ang="0">
                    <a:pos x="95" y="911"/>
                  </a:cxn>
                  <a:cxn ang="0">
                    <a:pos x="138" y="902"/>
                  </a:cxn>
                  <a:cxn ang="0">
                    <a:pos x="125" y="819"/>
                  </a:cxn>
                  <a:cxn ang="0">
                    <a:pos x="142" y="707"/>
                  </a:cxn>
                  <a:cxn ang="0">
                    <a:pos x="147" y="816"/>
                  </a:cxn>
                  <a:cxn ang="0">
                    <a:pos x="155" y="893"/>
                  </a:cxn>
                  <a:cxn ang="0">
                    <a:pos x="190" y="896"/>
                  </a:cxn>
                  <a:cxn ang="0">
                    <a:pos x="203" y="700"/>
                  </a:cxn>
                  <a:cxn ang="0">
                    <a:pos x="219" y="682"/>
                  </a:cxn>
                  <a:cxn ang="0">
                    <a:pos x="259" y="700"/>
                  </a:cxn>
                  <a:cxn ang="0">
                    <a:pos x="237" y="468"/>
                  </a:cxn>
                  <a:cxn ang="0">
                    <a:pos x="242" y="423"/>
                  </a:cxn>
                  <a:cxn ang="0">
                    <a:pos x="238" y="308"/>
                  </a:cxn>
                  <a:cxn ang="0">
                    <a:pos x="178" y="154"/>
                  </a:cxn>
                  <a:cxn ang="0">
                    <a:pos x="177" y="100"/>
                  </a:cxn>
                  <a:cxn ang="0">
                    <a:pos x="190" y="90"/>
                  </a:cxn>
                  <a:cxn ang="0">
                    <a:pos x="203" y="75"/>
                  </a:cxn>
                  <a:cxn ang="0">
                    <a:pos x="194" y="13"/>
                  </a:cxn>
                  <a:cxn ang="0">
                    <a:pos x="162" y="4"/>
                  </a:cxn>
                  <a:cxn ang="0">
                    <a:pos x="135" y="7"/>
                  </a:cxn>
                </a:cxnLst>
                <a:rect l="0" t="0" r="0" b="0"/>
                <a:pathLst>
                  <a:path w="268" h="919">
                    <a:moveTo>
                      <a:pt x="135" y="7"/>
                    </a:moveTo>
                    <a:lnTo>
                      <a:pt x="104" y="13"/>
                    </a:lnTo>
                    <a:lnTo>
                      <a:pt x="91" y="48"/>
                    </a:lnTo>
                    <a:lnTo>
                      <a:pt x="91" y="63"/>
                    </a:lnTo>
                    <a:lnTo>
                      <a:pt x="104" y="63"/>
                    </a:lnTo>
                    <a:lnTo>
                      <a:pt x="100" y="68"/>
                    </a:lnTo>
                    <a:lnTo>
                      <a:pt x="104" y="72"/>
                    </a:lnTo>
                    <a:lnTo>
                      <a:pt x="108" y="88"/>
                    </a:lnTo>
                    <a:lnTo>
                      <a:pt x="112" y="90"/>
                    </a:lnTo>
                    <a:lnTo>
                      <a:pt x="121" y="119"/>
                    </a:lnTo>
                    <a:lnTo>
                      <a:pt x="121" y="125"/>
                    </a:lnTo>
                    <a:lnTo>
                      <a:pt x="108" y="125"/>
                    </a:lnTo>
                    <a:lnTo>
                      <a:pt x="86" y="160"/>
                    </a:lnTo>
                    <a:lnTo>
                      <a:pt x="48" y="172"/>
                    </a:lnTo>
                    <a:lnTo>
                      <a:pt x="30" y="199"/>
                    </a:lnTo>
                    <a:lnTo>
                      <a:pt x="9" y="451"/>
                    </a:lnTo>
                    <a:lnTo>
                      <a:pt x="18" y="453"/>
                    </a:lnTo>
                    <a:lnTo>
                      <a:pt x="0" y="498"/>
                    </a:lnTo>
                    <a:lnTo>
                      <a:pt x="9" y="525"/>
                    </a:lnTo>
                    <a:lnTo>
                      <a:pt x="17" y="525"/>
                    </a:lnTo>
                    <a:lnTo>
                      <a:pt x="22" y="531"/>
                    </a:lnTo>
                    <a:lnTo>
                      <a:pt x="30" y="531"/>
                    </a:lnTo>
                    <a:lnTo>
                      <a:pt x="26" y="505"/>
                    </a:lnTo>
                    <a:lnTo>
                      <a:pt x="30" y="489"/>
                    </a:lnTo>
                    <a:lnTo>
                      <a:pt x="34" y="501"/>
                    </a:lnTo>
                    <a:lnTo>
                      <a:pt x="30" y="510"/>
                    </a:lnTo>
                    <a:lnTo>
                      <a:pt x="35" y="516"/>
                    </a:lnTo>
                    <a:lnTo>
                      <a:pt x="44" y="494"/>
                    </a:lnTo>
                    <a:lnTo>
                      <a:pt x="38" y="458"/>
                    </a:lnTo>
                    <a:lnTo>
                      <a:pt x="52" y="460"/>
                    </a:lnTo>
                    <a:lnTo>
                      <a:pt x="44" y="688"/>
                    </a:lnTo>
                    <a:lnTo>
                      <a:pt x="87" y="700"/>
                    </a:lnTo>
                    <a:lnTo>
                      <a:pt x="108" y="832"/>
                    </a:lnTo>
                    <a:lnTo>
                      <a:pt x="104" y="846"/>
                    </a:lnTo>
                    <a:lnTo>
                      <a:pt x="95" y="901"/>
                    </a:lnTo>
                    <a:lnTo>
                      <a:pt x="95" y="911"/>
                    </a:lnTo>
                    <a:lnTo>
                      <a:pt x="125" y="918"/>
                    </a:lnTo>
                    <a:lnTo>
                      <a:pt x="138" y="902"/>
                    </a:lnTo>
                    <a:lnTo>
                      <a:pt x="131" y="853"/>
                    </a:lnTo>
                    <a:lnTo>
                      <a:pt x="125" y="819"/>
                    </a:lnTo>
                    <a:lnTo>
                      <a:pt x="138" y="706"/>
                    </a:lnTo>
                    <a:lnTo>
                      <a:pt x="142" y="707"/>
                    </a:lnTo>
                    <a:lnTo>
                      <a:pt x="155" y="747"/>
                    </a:lnTo>
                    <a:lnTo>
                      <a:pt x="147" y="816"/>
                    </a:lnTo>
                    <a:lnTo>
                      <a:pt x="138" y="822"/>
                    </a:lnTo>
                    <a:lnTo>
                      <a:pt x="155" y="893"/>
                    </a:lnTo>
                    <a:lnTo>
                      <a:pt x="185" y="902"/>
                    </a:lnTo>
                    <a:lnTo>
                      <a:pt x="190" y="896"/>
                    </a:lnTo>
                    <a:lnTo>
                      <a:pt x="168" y="823"/>
                    </a:lnTo>
                    <a:lnTo>
                      <a:pt x="203" y="700"/>
                    </a:lnTo>
                    <a:lnTo>
                      <a:pt x="219" y="691"/>
                    </a:lnTo>
                    <a:lnTo>
                      <a:pt x="219" y="682"/>
                    </a:lnTo>
                    <a:lnTo>
                      <a:pt x="250" y="684"/>
                    </a:lnTo>
                    <a:lnTo>
                      <a:pt x="259" y="700"/>
                    </a:lnTo>
                    <a:lnTo>
                      <a:pt x="267" y="691"/>
                    </a:lnTo>
                    <a:lnTo>
                      <a:pt x="237" y="468"/>
                    </a:lnTo>
                    <a:lnTo>
                      <a:pt x="242" y="469"/>
                    </a:lnTo>
                    <a:lnTo>
                      <a:pt x="242" y="423"/>
                    </a:lnTo>
                    <a:lnTo>
                      <a:pt x="246" y="416"/>
                    </a:lnTo>
                    <a:lnTo>
                      <a:pt x="238" y="308"/>
                    </a:lnTo>
                    <a:lnTo>
                      <a:pt x="228" y="179"/>
                    </a:lnTo>
                    <a:lnTo>
                      <a:pt x="178" y="154"/>
                    </a:lnTo>
                    <a:lnTo>
                      <a:pt x="163" y="125"/>
                    </a:lnTo>
                    <a:lnTo>
                      <a:pt x="177" y="100"/>
                    </a:lnTo>
                    <a:lnTo>
                      <a:pt x="185" y="103"/>
                    </a:lnTo>
                    <a:lnTo>
                      <a:pt x="190" y="90"/>
                    </a:lnTo>
                    <a:lnTo>
                      <a:pt x="190" y="77"/>
                    </a:lnTo>
                    <a:lnTo>
                      <a:pt x="203" y="75"/>
                    </a:lnTo>
                    <a:lnTo>
                      <a:pt x="207" y="39"/>
                    </a:lnTo>
                    <a:lnTo>
                      <a:pt x="194" y="13"/>
                    </a:lnTo>
                    <a:lnTo>
                      <a:pt x="181" y="4"/>
                    </a:lnTo>
                    <a:lnTo>
                      <a:pt x="162" y="4"/>
                    </a:lnTo>
                    <a:lnTo>
                      <a:pt x="148" y="0"/>
                    </a:lnTo>
                    <a:lnTo>
                      <a:pt x="135" y="7"/>
                    </a:lnTo>
                  </a:path>
                </a:pathLst>
              </a:custGeom>
              <a:solidFill>
                <a:srgbClr val="9FBFFF"/>
              </a:solidFill>
              <a:ln w="12700">
                <a:noFill/>
              </a:ln>
            </p:spPr>
            <p:txBody>
              <a:bodyPr/>
              <a:lstStyle/>
              <a:p>
                <a:endParaRPr lang="zh-CN" altLang="en-US"/>
              </a:p>
            </p:txBody>
          </p:sp>
          <p:sp>
            <p:nvSpPr>
              <p:cNvPr id="37936" name="任意多边形 25648"/>
              <p:cNvSpPr/>
              <p:nvPr/>
            </p:nvSpPr>
            <p:spPr>
              <a:xfrm>
                <a:off x="1687" y="1674"/>
                <a:ext cx="137" cy="349"/>
              </a:xfrm>
              <a:custGeom>
                <a:avLst/>
                <a:gdLst/>
                <a:ahLst/>
                <a:cxnLst>
                  <a:cxn ang="0">
                    <a:pos x="100" y="0"/>
                  </a:cxn>
                  <a:cxn ang="0">
                    <a:pos x="159" y="30"/>
                  </a:cxn>
                  <a:cxn ang="0">
                    <a:pos x="160" y="92"/>
                  </a:cxn>
                  <a:cxn ang="0">
                    <a:pos x="188" y="121"/>
                  </a:cxn>
                  <a:cxn ang="0">
                    <a:pos x="249" y="155"/>
                  </a:cxn>
                  <a:cxn ang="0">
                    <a:pos x="261" y="331"/>
                  </a:cxn>
                  <a:cxn ang="0">
                    <a:pos x="219" y="483"/>
                  </a:cxn>
                  <a:cxn ang="0">
                    <a:pos x="177" y="599"/>
                  </a:cxn>
                  <a:cxn ang="0">
                    <a:pos x="185" y="874"/>
                  </a:cxn>
                  <a:cxn ang="0">
                    <a:pos x="177" y="885"/>
                  </a:cxn>
                  <a:cxn ang="0">
                    <a:pos x="135" y="915"/>
                  </a:cxn>
                  <a:cxn ang="0">
                    <a:pos x="112" y="920"/>
                  </a:cxn>
                  <a:cxn ang="0">
                    <a:pos x="96" y="912"/>
                  </a:cxn>
                  <a:cxn ang="0">
                    <a:pos x="105" y="896"/>
                  </a:cxn>
                  <a:cxn ang="0">
                    <a:pos x="126" y="873"/>
                  </a:cxn>
                  <a:cxn ang="0">
                    <a:pos x="117" y="865"/>
                  </a:cxn>
                  <a:cxn ang="0">
                    <a:pos x="64" y="882"/>
                  </a:cxn>
                  <a:cxn ang="0">
                    <a:pos x="59" y="871"/>
                  </a:cxn>
                  <a:cxn ang="0">
                    <a:pos x="64" y="860"/>
                  </a:cxn>
                  <a:cxn ang="0">
                    <a:pos x="81" y="843"/>
                  </a:cxn>
                  <a:cxn ang="0">
                    <a:pos x="62" y="754"/>
                  </a:cxn>
                  <a:cxn ang="0">
                    <a:pos x="44" y="503"/>
                  </a:cxn>
                  <a:cxn ang="0">
                    <a:pos x="35" y="454"/>
                  </a:cxn>
                  <a:cxn ang="0">
                    <a:pos x="50" y="355"/>
                  </a:cxn>
                  <a:cxn ang="0">
                    <a:pos x="38" y="354"/>
                  </a:cxn>
                  <a:cxn ang="0">
                    <a:pos x="28" y="350"/>
                  </a:cxn>
                  <a:cxn ang="0">
                    <a:pos x="17" y="343"/>
                  </a:cxn>
                  <a:cxn ang="0">
                    <a:pos x="11" y="336"/>
                  </a:cxn>
                  <a:cxn ang="0">
                    <a:pos x="0" y="323"/>
                  </a:cxn>
                  <a:cxn ang="0">
                    <a:pos x="8" y="273"/>
                  </a:cxn>
                  <a:cxn ang="0">
                    <a:pos x="73" y="158"/>
                  </a:cxn>
                  <a:cxn ang="0">
                    <a:pos x="96" y="125"/>
                  </a:cxn>
                  <a:cxn ang="0">
                    <a:pos x="68" y="103"/>
                  </a:cxn>
                  <a:cxn ang="0">
                    <a:pos x="66" y="98"/>
                  </a:cxn>
                  <a:cxn ang="0">
                    <a:pos x="58" y="88"/>
                  </a:cxn>
                  <a:cxn ang="0">
                    <a:pos x="59" y="62"/>
                  </a:cxn>
                  <a:cxn ang="0">
                    <a:pos x="55" y="33"/>
                  </a:cxn>
                </a:cxnLst>
                <a:rect l="0" t="0" r="0" b="0"/>
                <a:pathLst>
                  <a:path w="270" h="921">
                    <a:moveTo>
                      <a:pt x="67" y="12"/>
                    </a:moveTo>
                    <a:lnTo>
                      <a:pt x="100" y="0"/>
                    </a:lnTo>
                    <a:lnTo>
                      <a:pt x="135" y="7"/>
                    </a:lnTo>
                    <a:lnTo>
                      <a:pt x="159" y="30"/>
                    </a:lnTo>
                    <a:lnTo>
                      <a:pt x="168" y="58"/>
                    </a:lnTo>
                    <a:lnTo>
                      <a:pt x="160" y="92"/>
                    </a:lnTo>
                    <a:lnTo>
                      <a:pt x="172" y="111"/>
                    </a:lnTo>
                    <a:lnTo>
                      <a:pt x="188" y="121"/>
                    </a:lnTo>
                    <a:lnTo>
                      <a:pt x="236" y="141"/>
                    </a:lnTo>
                    <a:lnTo>
                      <a:pt x="249" y="155"/>
                    </a:lnTo>
                    <a:lnTo>
                      <a:pt x="269" y="301"/>
                    </a:lnTo>
                    <a:lnTo>
                      <a:pt x="261" y="331"/>
                    </a:lnTo>
                    <a:lnTo>
                      <a:pt x="211" y="343"/>
                    </a:lnTo>
                    <a:lnTo>
                      <a:pt x="219" y="483"/>
                    </a:lnTo>
                    <a:lnTo>
                      <a:pt x="185" y="496"/>
                    </a:lnTo>
                    <a:lnTo>
                      <a:pt x="177" y="599"/>
                    </a:lnTo>
                    <a:lnTo>
                      <a:pt x="184" y="776"/>
                    </a:lnTo>
                    <a:lnTo>
                      <a:pt x="185" y="874"/>
                    </a:lnTo>
                    <a:lnTo>
                      <a:pt x="177" y="877"/>
                    </a:lnTo>
                    <a:lnTo>
                      <a:pt x="177" y="885"/>
                    </a:lnTo>
                    <a:lnTo>
                      <a:pt x="151" y="903"/>
                    </a:lnTo>
                    <a:lnTo>
                      <a:pt x="135" y="915"/>
                    </a:lnTo>
                    <a:lnTo>
                      <a:pt x="124" y="919"/>
                    </a:lnTo>
                    <a:lnTo>
                      <a:pt x="112" y="920"/>
                    </a:lnTo>
                    <a:lnTo>
                      <a:pt x="99" y="916"/>
                    </a:lnTo>
                    <a:lnTo>
                      <a:pt x="96" y="912"/>
                    </a:lnTo>
                    <a:lnTo>
                      <a:pt x="99" y="905"/>
                    </a:lnTo>
                    <a:lnTo>
                      <a:pt x="105" y="896"/>
                    </a:lnTo>
                    <a:lnTo>
                      <a:pt x="114" y="884"/>
                    </a:lnTo>
                    <a:lnTo>
                      <a:pt x="126" y="873"/>
                    </a:lnTo>
                    <a:lnTo>
                      <a:pt x="117" y="877"/>
                    </a:lnTo>
                    <a:lnTo>
                      <a:pt x="117" y="865"/>
                    </a:lnTo>
                    <a:lnTo>
                      <a:pt x="80" y="882"/>
                    </a:lnTo>
                    <a:lnTo>
                      <a:pt x="64" y="882"/>
                    </a:lnTo>
                    <a:lnTo>
                      <a:pt x="59" y="877"/>
                    </a:lnTo>
                    <a:lnTo>
                      <a:pt x="59" y="871"/>
                    </a:lnTo>
                    <a:lnTo>
                      <a:pt x="61" y="866"/>
                    </a:lnTo>
                    <a:lnTo>
                      <a:pt x="64" y="860"/>
                    </a:lnTo>
                    <a:lnTo>
                      <a:pt x="73" y="851"/>
                    </a:lnTo>
                    <a:lnTo>
                      <a:pt x="81" y="843"/>
                    </a:lnTo>
                    <a:lnTo>
                      <a:pt x="71" y="841"/>
                    </a:lnTo>
                    <a:lnTo>
                      <a:pt x="62" y="754"/>
                    </a:lnTo>
                    <a:lnTo>
                      <a:pt x="59" y="617"/>
                    </a:lnTo>
                    <a:lnTo>
                      <a:pt x="44" y="503"/>
                    </a:lnTo>
                    <a:lnTo>
                      <a:pt x="39" y="472"/>
                    </a:lnTo>
                    <a:lnTo>
                      <a:pt x="35" y="454"/>
                    </a:lnTo>
                    <a:lnTo>
                      <a:pt x="46" y="386"/>
                    </a:lnTo>
                    <a:lnTo>
                      <a:pt x="50" y="355"/>
                    </a:lnTo>
                    <a:lnTo>
                      <a:pt x="43" y="359"/>
                    </a:lnTo>
                    <a:lnTo>
                      <a:pt x="38" y="354"/>
                    </a:lnTo>
                    <a:lnTo>
                      <a:pt x="35" y="354"/>
                    </a:lnTo>
                    <a:lnTo>
                      <a:pt x="28" y="350"/>
                    </a:lnTo>
                    <a:lnTo>
                      <a:pt x="20" y="350"/>
                    </a:lnTo>
                    <a:lnTo>
                      <a:pt x="17" y="343"/>
                    </a:lnTo>
                    <a:lnTo>
                      <a:pt x="13" y="342"/>
                    </a:lnTo>
                    <a:lnTo>
                      <a:pt x="11" y="336"/>
                    </a:lnTo>
                    <a:lnTo>
                      <a:pt x="4" y="331"/>
                    </a:lnTo>
                    <a:lnTo>
                      <a:pt x="0" y="323"/>
                    </a:lnTo>
                    <a:lnTo>
                      <a:pt x="15" y="292"/>
                    </a:lnTo>
                    <a:lnTo>
                      <a:pt x="8" y="273"/>
                    </a:lnTo>
                    <a:lnTo>
                      <a:pt x="34" y="292"/>
                    </a:lnTo>
                    <a:lnTo>
                      <a:pt x="73" y="158"/>
                    </a:lnTo>
                    <a:lnTo>
                      <a:pt x="102" y="132"/>
                    </a:lnTo>
                    <a:lnTo>
                      <a:pt x="96" y="125"/>
                    </a:lnTo>
                    <a:lnTo>
                      <a:pt x="71" y="121"/>
                    </a:lnTo>
                    <a:lnTo>
                      <a:pt x="68" y="103"/>
                    </a:lnTo>
                    <a:lnTo>
                      <a:pt x="76" y="99"/>
                    </a:lnTo>
                    <a:lnTo>
                      <a:pt x="66" y="98"/>
                    </a:lnTo>
                    <a:lnTo>
                      <a:pt x="68" y="91"/>
                    </a:lnTo>
                    <a:lnTo>
                      <a:pt x="58" y="88"/>
                    </a:lnTo>
                    <a:lnTo>
                      <a:pt x="65" y="66"/>
                    </a:lnTo>
                    <a:lnTo>
                      <a:pt x="59" y="62"/>
                    </a:lnTo>
                    <a:lnTo>
                      <a:pt x="62" y="34"/>
                    </a:lnTo>
                    <a:lnTo>
                      <a:pt x="55" y="33"/>
                    </a:lnTo>
                    <a:lnTo>
                      <a:pt x="67" y="12"/>
                    </a:lnTo>
                  </a:path>
                </a:pathLst>
              </a:custGeom>
              <a:solidFill>
                <a:srgbClr val="3F7FFF"/>
              </a:solidFill>
              <a:ln w="12700">
                <a:noFill/>
              </a:ln>
            </p:spPr>
            <p:txBody>
              <a:bodyPr/>
              <a:lstStyle/>
              <a:p>
                <a:endParaRPr lang="zh-CN" altLang="en-US"/>
              </a:p>
            </p:txBody>
          </p:sp>
          <p:sp>
            <p:nvSpPr>
              <p:cNvPr id="37937" name="任意多边形 25649"/>
              <p:cNvSpPr/>
              <p:nvPr/>
            </p:nvSpPr>
            <p:spPr>
              <a:xfrm>
                <a:off x="1371" y="1674"/>
                <a:ext cx="97" cy="350"/>
              </a:xfrm>
              <a:custGeom>
                <a:avLst/>
                <a:gdLst/>
                <a:ahLst/>
                <a:cxnLst>
                  <a:cxn ang="0">
                    <a:pos x="124" y="14"/>
                  </a:cxn>
                  <a:cxn ang="0">
                    <a:pos x="80" y="0"/>
                  </a:cxn>
                  <a:cxn ang="0">
                    <a:pos x="46" y="0"/>
                  </a:cxn>
                  <a:cxn ang="0">
                    <a:pos x="17" y="8"/>
                  </a:cxn>
                  <a:cxn ang="0">
                    <a:pos x="5" y="39"/>
                  </a:cxn>
                  <a:cxn ang="0">
                    <a:pos x="5" y="67"/>
                  </a:cxn>
                  <a:cxn ang="0">
                    <a:pos x="22" y="100"/>
                  </a:cxn>
                  <a:cxn ang="0">
                    <a:pos x="35" y="99"/>
                  </a:cxn>
                  <a:cxn ang="0">
                    <a:pos x="16" y="137"/>
                  </a:cxn>
                  <a:cxn ang="0">
                    <a:pos x="0" y="197"/>
                  </a:cxn>
                  <a:cxn ang="0">
                    <a:pos x="0" y="251"/>
                  </a:cxn>
                  <a:cxn ang="0">
                    <a:pos x="5" y="318"/>
                  </a:cxn>
                  <a:cxn ang="0">
                    <a:pos x="17" y="384"/>
                  </a:cxn>
                  <a:cxn ang="0">
                    <a:pos x="39" y="388"/>
                  </a:cxn>
                  <a:cxn ang="0">
                    <a:pos x="39" y="407"/>
                  </a:cxn>
                  <a:cxn ang="0">
                    <a:pos x="51" y="415"/>
                  </a:cxn>
                  <a:cxn ang="0">
                    <a:pos x="51" y="482"/>
                  </a:cxn>
                  <a:cxn ang="0">
                    <a:pos x="62" y="495"/>
                  </a:cxn>
                  <a:cxn ang="0">
                    <a:pos x="62" y="620"/>
                  </a:cxn>
                  <a:cxn ang="0">
                    <a:pos x="62" y="698"/>
                  </a:cxn>
                  <a:cxn ang="0">
                    <a:pos x="45" y="785"/>
                  </a:cxn>
                  <a:cxn ang="0">
                    <a:pos x="38" y="898"/>
                  </a:cxn>
                  <a:cxn ang="0">
                    <a:pos x="58" y="906"/>
                  </a:cxn>
                  <a:cxn ang="0">
                    <a:pos x="58" y="919"/>
                  </a:cxn>
                  <a:cxn ang="0">
                    <a:pos x="90" y="919"/>
                  </a:cxn>
                  <a:cxn ang="0">
                    <a:pos x="95" y="914"/>
                  </a:cxn>
                  <a:cxn ang="0">
                    <a:pos x="107" y="914"/>
                  </a:cxn>
                  <a:cxn ang="0">
                    <a:pos x="107" y="923"/>
                  </a:cxn>
                  <a:cxn ang="0">
                    <a:pos x="131" y="919"/>
                  </a:cxn>
                  <a:cxn ang="0">
                    <a:pos x="180" y="914"/>
                  </a:cxn>
                  <a:cxn ang="0">
                    <a:pos x="180" y="907"/>
                  </a:cxn>
                  <a:cxn ang="0">
                    <a:pos x="135" y="889"/>
                  </a:cxn>
                  <a:cxn ang="0">
                    <a:pos x="135" y="873"/>
                  </a:cxn>
                  <a:cxn ang="0">
                    <a:pos x="175" y="865"/>
                  </a:cxn>
                  <a:cxn ang="0">
                    <a:pos x="175" y="853"/>
                  </a:cxn>
                  <a:cxn ang="0">
                    <a:pos x="147" y="837"/>
                  </a:cxn>
                  <a:cxn ang="0">
                    <a:pos x="147" y="711"/>
                  </a:cxn>
                  <a:cxn ang="0">
                    <a:pos x="158" y="596"/>
                  </a:cxn>
                  <a:cxn ang="0">
                    <a:pos x="154" y="480"/>
                  </a:cxn>
                  <a:cxn ang="0">
                    <a:pos x="153" y="415"/>
                  </a:cxn>
                  <a:cxn ang="0">
                    <a:pos x="157" y="395"/>
                  </a:cxn>
                  <a:cxn ang="0">
                    <a:pos x="157" y="305"/>
                  </a:cxn>
                  <a:cxn ang="0">
                    <a:pos x="190" y="285"/>
                  </a:cxn>
                  <a:cxn ang="0">
                    <a:pos x="191" y="273"/>
                  </a:cxn>
                  <a:cxn ang="0">
                    <a:pos x="119" y="150"/>
                  </a:cxn>
                  <a:cxn ang="0">
                    <a:pos x="84" y="133"/>
                  </a:cxn>
                  <a:cxn ang="0">
                    <a:pos x="89" y="125"/>
                  </a:cxn>
                  <a:cxn ang="0">
                    <a:pos x="112" y="121"/>
                  </a:cxn>
                  <a:cxn ang="0">
                    <a:pos x="112" y="112"/>
                  </a:cxn>
                  <a:cxn ang="0">
                    <a:pos x="119" y="109"/>
                  </a:cxn>
                  <a:cxn ang="0">
                    <a:pos x="119" y="100"/>
                  </a:cxn>
                  <a:cxn ang="0">
                    <a:pos x="124" y="95"/>
                  </a:cxn>
                  <a:cxn ang="0">
                    <a:pos x="119" y="91"/>
                  </a:cxn>
                  <a:cxn ang="0">
                    <a:pos x="123" y="88"/>
                  </a:cxn>
                  <a:cxn ang="0">
                    <a:pos x="112" y="67"/>
                  </a:cxn>
                  <a:cxn ang="0">
                    <a:pos x="119" y="55"/>
                  </a:cxn>
                  <a:cxn ang="0">
                    <a:pos x="112" y="43"/>
                  </a:cxn>
                  <a:cxn ang="0">
                    <a:pos x="123" y="35"/>
                  </a:cxn>
                  <a:cxn ang="0">
                    <a:pos x="124" y="14"/>
                  </a:cxn>
                </a:cxnLst>
                <a:rect l="0" t="0" r="0" b="0"/>
                <a:pathLst>
                  <a:path w="192" h="924">
                    <a:moveTo>
                      <a:pt x="124" y="14"/>
                    </a:moveTo>
                    <a:lnTo>
                      <a:pt x="80" y="0"/>
                    </a:lnTo>
                    <a:lnTo>
                      <a:pt x="46" y="0"/>
                    </a:lnTo>
                    <a:lnTo>
                      <a:pt x="17" y="8"/>
                    </a:lnTo>
                    <a:lnTo>
                      <a:pt x="5" y="39"/>
                    </a:lnTo>
                    <a:lnTo>
                      <a:pt x="5" y="67"/>
                    </a:lnTo>
                    <a:lnTo>
                      <a:pt x="22" y="100"/>
                    </a:lnTo>
                    <a:lnTo>
                      <a:pt x="35" y="99"/>
                    </a:lnTo>
                    <a:lnTo>
                      <a:pt x="16" y="137"/>
                    </a:lnTo>
                    <a:lnTo>
                      <a:pt x="0" y="197"/>
                    </a:lnTo>
                    <a:lnTo>
                      <a:pt x="0" y="251"/>
                    </a:lnTo>
                    <a:lnTo>
                      <a:pt x="5" y="318"/>
                    </a:lnTo>
                    <a:lnTo>
                      <a:pt x="17" y="384"/>
                    </a:lnTo>
                    <a:lnTo>
                      <a:pt x="39" y="388"/>
                    </a:lnTo>
                    <a:lnTo>
                      <a:pt x="39" y="407"/>
                    </a:lnTo>
                    <a:lnTo>
                      <a:pt x="51" y="415"/>
                    </a:lnTo>
                    <a:lnTo>
                      <a:pt x="51" y="482"/>
                    </a:lnTo>
                    <a:lnTo>
                      <a:pt x="62" y="495"/>
                    </a:lnTo>
                    <a:lnTo>
                      <a:pt x="62" y="620"/>
                    </a:lnTo>
                    <a:lnTo>
                      <a:pt x="62" y="698"/>
                    </a:lnTo>
                    <a:lnTo>
                      <a:pt x="45" y="785"/>
                    </a:lnTo>
                    <a:lnTo>
                      <a:pt x="38" y="898"/>
                    </a:lnTo>
                    <a:lnTo>
                      <a:pt x="58" y="906"/>
                    </a:lnTo>
                    <a:lnTo>
                      <a:pt x="58" y="919"/>
                    </a:lnTo>
                    <a:lnTo>
                      <a:pt x="90" y="919"/>
                    </a:lnTo>
                    <a:lnTo>
                      <a:pt x="95" y="914"/>
                    </a:lnTo>
                    <a:lnTo>
                      <a:pt x="107" y="914"/>
                    </a:lnTo>
                    <a:lnTo>
                      <a:pt x="107" y="923"/>
                    </a:lnTo>
                    <a:lnTo>
                      <a:pt x="131" y="919"/>
                    </a:lnTo>
                    <a:lnTo>
                      <a:pt x="180" y="914"/>
                    </a:lnTo>
                    <a:lnTo>
                      <a:pt x="180" y="907"/>
                    </a:lnTo>
                    <a:lnTo>
                      <a:pt x="135" y="889"/>
                    </a:lnTo>
                    <a:lnTo>
                      <a:pt x="135" y="873"/>
                    </a:lnTo>
                    <a:lnTo>
                      <a:pt x="175" y="865"/>
                    </a:lnTo>
                    <a:lnTo>
                      <a:pt x="175" y="853"/>
                    </a:lnTo>
                    <a:lnTo>
                      <a:pt x="147" y="837"/>
                    </a:lnTo>
                    <a:lnTo>
                      <a:pt x="147" y="711"/>
                    </a:lnTo>
                    <a:lnTo>
                      <a:pt x="158" y="596"/>
                    </a:lnTo>
                    <a:lnTo>
                      <a:pt x="154" y="480"/>
                    </a:lnTo>
                    <a:lnTo>
                      <a:pt x="153" y="415"/>
                    </a:lnTo>
                    <a:lnTo>
                      <a:pt x="157" y="395"/>
                    </a:lnTo>
                    <a:lnTo>
                      <a:pt x="157" y="305"/>
                    </a:lnTo>
                    <a:lnTo>
                      <a:pt x="190" y="285"/>
                    </a:lnTo>
                    <a:lnTo>
                      <a:pt x="191" y="273"/>
                    </a:lnTo>
                    <a:lnTo>
                      <a:pt x="119" y="150"/>
                    </a:lnTo>
                    <a:lnTo>
                      <a:pt x="84" y="133"/>
                    </a:lnTo>
                    <a:lnTo>
                      <a:pt x="89" y="125"/>
                    </a:lnTo>
                    <a:lnTo>
                      <a:pt x="112" y="121"/>
                    </a:lnTo>
                    <a:lnTo>
                      <a:pt x="112" y="112"/>
                    </a:lnTo>
                    <a:lnTo>
                      <a:pt x="119" y="109"/>
                    </a:lnTo>
                    <a:lnTo>
                      <a:pt x="119" y="100"/>
                    </a:lnTo>
                    <a:lnTo>
                      <a:pt x="124" y="95"/>
                    </a:lnTo>
                    <a:lnTo>
                      <a:pt x="119" y="91"/>
                    </a:lnTo>
                    <a:lnTo>
                      <a:pt x="123" y="88"/>
                    </a:lnTo>
                    <a:lnTo>
                      <a:pt x="112" y="67"/>
                    </a:lnTo>
                    <a:lnTo>
                      <a:pt x="119" y="55"/>
                    </a:lnTo>
                    <a:lnTo>
                      <a:pt x="112" y="43"/>
                    </a:lnTo>
                    <a:lnTo>
                      <a:pt x="123" y="35"/>
                    </a:lnTo>
                    <a:lnTo>
                      <a:pt x="124" y="14"/>
                    </a:lnTo>
                  </a:path>
                </a:pathLst>
              </a:custGeom>
              <a:solidFill>
                <a:srgbClr val="3F7FFF"/>
              </a:solidFill>
              <a:ln w="12700">
                <a:noFill/>
              </a:ln>
            </p:spPr>
            <p:txBody>
              <a:bodyPr/>
              <a:lstStyle/>
              <a:p>
                <a:endParaRPr lang="zh-CN" altLang="en-US"/>
              </a:p>
            </p:txBody>
          </p:sp>
        </p:grpSp>
      </p:grpSp>
      <p:sp>
        <p:nvSpPr>
          <p:cNvPr id="37938" name="文本框 25650"/>
          <p:cNvSpPr txBox="1"/>
          <p:nvPr/>
        </p:nvSpPr>
        <p:spPr>
          <a:xfrm>
            <a:off x="2051050" y="3357563"/>
            <a:ext cx="1008063" cy="457200"/>
          </a:xfrm>
          <a:prstGeom prst="rect">
            <a:avLst/>
          </a:prstGeom>
          <a:noFill/>
          <a:ln w="12700">
            <a:noFill/>
          </a:ln>
        </p:spPr>
        <p:txBody>
          <a:bodyPr anchor="t" anchorCtr="0">
            <a:spAutoFit/>
          </a:bodyPr>
          <a:lstStyle/>
          <a:p>
            <a:pPr eaLnBrk="0" hangingPunct="0">
              <a:spcBef>
                <a:spcPct val="50000"/>
              </a:spcBef>
            </a:pPr>
            <a:r>
              <a:rPr lang="zh-CN" altLang="en-US" sz="2400">
                <a:latin typeface="Arial" panose="020B0604020202020204" pitchFamily="34" charset="0"/>
                <a:ea typeface="黑体" panose="02010609060101010101" pitchFamily="49" charset="-122"/>
              </a:rPr>
              <a:t>总体</a:t>
            </a:r>
          </a:p>
        </p:txBody>
      </p:sp>
      <p:sp>
        <p:nvSpPr>
          <p:cNvPr id="37939" name="椭圆 25651"/>
          <p:cNvSpPr/>
          <p:nvPr/>
        </p:nvSpPr>
        <p:spPr>
          <a:xfrm>
            <a:off x="1476375" y="1989138"/>
            <a:ext cx="1911350" cy="1127125"/>
          </a:xfrm>
          <a:prstGeom prst="ellipse">
            <a:avLst/>
          </a:prstGeom>
          <a:noFill/>
          <a:ln w="19050" cap="flat" cmpd="sng">
            <a:solidFill>
              <a:srgbClr val="21F0F5"/>
            </a:solidFill>
            <a:prstDash val="solid"/>
            <a:round/>
            <a:headEnd type="none" w="med" len="med"/>
            <a:tailEnd type="none" w="med" len="med"/>
          </a:ln>
        </p:spPr>
        <p:txBody>
          <a:bodyPr wrap="none" anchor="ctr" anchorCtr="0"/>
          <a:lstStyle/>
          <a:p>
            <a:endParaRPr lang="zh-CN" altLang="zh-CN">
              <a:latin typeface="Arial" panose="020B0604020202020204" pitchFamily="34" charset="0"/>
              <a:ea typeface="宋体" panose="02010600030101010101" pitchFamily="2" charset="-122"/>
            </a:endParaRPr>
          </a:p>
        </p:txBody>
      </p:sp>
      <p:sp>
        <p:nvSpPr>
          <p:cNvPr id="37940" name="文本框 25652"/>
          <p:cNvSpPr txBox="1"/>
          <p:nvPr/>
        </p:nvSpPr>
        <p:spPr>
          <a:xfrm>
            <a:off x="5003800" y="3357563"/>
            <a:ext cx="1008063" cy="457200"/>
          </a:xfrm>
          <a:prstGeom prst="rect">
            <a:avLst/>
          </a:prstGeom>
          <a:noFill/>
          <a:ln w="12700">
            <a:noFill/>
          </a:ln>
        </p:spPr>
        <p:txBody>
          <a:bodyPr anchor="t" anchorCtr="0">
            <a:spAutoFit/>
          </a:bodyPr>
          <a:lstStyle/>
          <a:p>
            <a:pPr eaLnBrk="0" hangingPunct="0">
              <a:spcBef>
                <a:spcPct val="50000"/>
              </a:spcBef>
            </a:pPr>
            <a:r>
              <a:rPr lang="zh-CN" altLang="en-US" sz="2400">
                <a:solidFill>
                  <a:schemeClr val="tx2"/>
                </a:solidFill>
                <a:latin typeface="Arial" panose="020B0604020202020204" pitchFamily="34" charset="0"/>
                <a:ea typeface="黑体" panose="02010609060101010101" pitchFamily="49" charset="-122"/>
              </a:rPr>
              <a:t>样本</a:t>
            </a:r>
          </a:p>
        </p:txBody>
      </p:sp>
      <p:grpSp>
        <p:nvGrpSpPr>
          <p:cNvPr id="37941" name="组合 25653"/>
          <p:cNvGrpSpPr/>
          <p:nvPr/>
        </p:nvGrpSpPr>
        <p:grpSpPr>
          <a:xfrm>
            <a:off x="5076825" y="2133600"/>
            <a:ext cx="1368425" cy="1079500"/>
            <a:chOff x="3198" y="1344"/>
            <a:chExt cx="862" cy="680"/>
          </a:xfrm>
        </p:grpSpPr>
        <p:grpSp>
          <p:nvGrpSpPr>
            <p:cNvPr id="37942" name="组合 25654"/>
            <p:cNvGrpSpPr/>
            <p:nvPr/>
          </p:nvGrpSpPr>
          <p:grpSpPr>
            <a:xfrm>
              <a:off x="3297" y="1427"/>
              <a:ext cx="584" cy="549"/>
              <a:chOff x="3297" y="1427"/>
              <a:chExt cx="584" cy="549"/>
            </a:xfrm>
          </p:grpSpPr>
          <p:sp>
            <p:nvSpPr>
              <p:cNvPr id="37943" name="任意多边形 25655"/>
              <p:cNvSpPr/>
              <p:nvPr/>
            </p:nvSpPr>
            <p:spPr>
              <a:xfrm>
                <a:off x="3297" y="1474"/>
                <a:ext cx="25" cy="98"/>
              </a:xfrm>
              <a:custGeom>
                <a:avLst/>
                <a:gdLst/>
                <a:ahLst/>
                <a:cxnLst>
                  <a:cxn ang="0">
                    <a:pos x="27" y="2"/>
                  </a:cxn>
                  <a:cxn ang="0">
                    <a:pos x="37" y="0"/>
                  </a:cxn>
                  <a:cxn ang="0">
                    <a:pos x="41" y="4"/>
                  </a:cxn>
                  <a:cxn ang="0">
                    <a:pos x="42" y="2"/>
                  </a:cxn>
                  <a:cxn ang="0">
                    <a:pos x="44" y="11"/>
                  </a:cxn>
                  <a:cxn ang="0">
                    <a:pos x="39" y="14"/>
                  </a:cxn>
                  <a:cxn ang="0">
                    <a:pos x="39" y="19"/>
                  </a:cxn>
                  <a:cxn ang="0">
                    <a:pos x="38" y="19"/>
                  </a:cxn>
                  <a:cxn ang="0">
                    <a:pos x="37" y="24"/>
                  </a:cxn>
                  <a:cxn ang="0">
                    <a:pos x="33" y="24"/>
                  </a:cxn>
                  <a:cxn ang="0">
                    <a:pos x="33" y="26"/>
                  </a:cxn>
                  <a:cxn ang="0">
                    <a:pos x="39" y="31"/>
                  </a:cxn>
                  <a:cxn ang="0">
                    <a:pos x="44" y="55"/>
                  </a:cxn>
                  <a:cxn ang="0">
                    <a:pos x="41" y="62"/>
                  </a:cxn>
                  <a:cxn ang="0">
                    <a:pos x="41" y="107"/>
                  </a:cxn>
                  <a:cxn ang="0">
                    <a:pos x="36" y="109"/>
                  </a:cxn>
                  <a:cxn ang="0">
                    <a:pos x="35" y="117"/>
                  </a:cxn>
                  <a:cxn ang="0">
                    <a:pos x="33" y="136"/>
                  </a:cxn>
                  <a:cxn ang="0">
                    <a:pos x="33" y="146"/>
                  </a:cxn>
                  <a:cxn ang="0">
                    <a:pos x="41" y="153"/>
                  </a:cxn>
                  <a:cxn ang="0">
                    <a:pos x="45" y="156"/>
                  </a:cxn>
                  <a:cxn ang="0">
                    <a:pos x="45" y="158"/>
                  </a:cxn>
                  <a:cxn ang="0">
                    <a:pos x="34" y="155"/>
                  </a:cxn>
                  <a:cxn ang="0">
                    <a:pos x="33" y="153"/>
                  </a:cxn>
                  <a:cxn ang="0">
                    <a:pos x="31" y="155"/>
                  </a:cxn>
                  <a:cxn ang="0">
                    <a:pos x="31" y="155"/>
                  </a:cxn>
                  <a:cxn ang="0">
                    <a:pos x="29" y="147"/>
                  </a:cxn>
                  <a:cxn ang="0">
                    <a:pos x="27" y="115"/>
                  </a:cxn>
                  <a:cxn ang="0">
                    <a:pos x="25" y="115"/>
                  </a:cxn>
                  <a:cxn ang="0">
                    <a:pos x="19" y="143"/>
                  </a:cxn>
                  <a:cxn ang="0">
                    <a:pos x="19" y="161"/>
                  </a:cxn>
                  <a:cxn ang="0">
                    <a:pos x="16" y="171"/>
                  </a:cxn>
                  <a:cxn ang="0">
                    <a:pos x="14" y="172"/>
                  </a:cxn>
                  <a:cxn ang="0">
                    <a:pos x="12" y="168"/>
                  </a:cxn>
                  <a:cxn ang="0">
                    <a:pos x="14" y="163"/>
                  </a:cxn>
                  <a:cxn ang="0">
                    <a:pos x="16" y="151"/>
                  </a:cxn>
                  <a:cxn ang="0">
                    <a:pos x="17" y="110"/>
                  </a:cxn>
                  <a:cxn ang="0">
                    <a:pos x="19" y="70"/>
                  </a:cxn>
                  <a:cxn ang="0">
                    <a:pos x="15" y="66"/>
                  </a:cxn>
                  <a:cxn ang="0">
                    <a:pos x="15" y="60"/>
                  </a:cxn>
                  <a:cxn ang="0">
                    <a:pos x="15" y="49"/>
                  </a:cxn>
                  <a:cxn ang="0">
                    <a:pos x="10" y="52"/>
                  </a:cxn>
                  <a:cxn ang="0">
                    <a:pos x="14" y="58"/>
                  </a:cxn>
                  <a:cxn ang="0">
                    <a:pos x="14" y="65"/>
                  </a:cxn>
                  <a:cxn ang="0">
                    <a:pos x="10" y="61"/>
                  </a:cxn>
                  <a:cxn ang="0">
                    <a:pos x="8" y="57"/>
                  </a:cxn>
                  <a:cxn ang="0">
                    <a:pos x="4" y="58"/>
                  </a:cxn>
                  <a:cxn ang="0">
                    <a:pos x="0" y="52"/>
                  </a:cxn>
                  <a:cxn ang="0">
                    <a:pos x="0" y="49"/>
                  </a:cxn>
                  <a:cxn ang="0">
                    <a:pos x="3" y="48"/>
                  </a:cxn>
                  <a:cxn ang="0">
                    <a:pos x="8" y="40"/>
                  </a:cxn>
                  <a:cxn ang="0">
                    <a:pos x="14" y="34"/>
                  </a:cxn>
                  <a:cxn ang="0">
                    <a:pos x="22" y="26"/>
                  </a:cxn>
                  <a:cxn ang="0">
                    <a:pos x="27" y="24"/>
                  </a:cxn>
                  <a:cxn ang="0">
                    <a:pos x="27" y="18"/>
                  </a:cxn>
                  <a:cxn ang="0">
                    <a:pos x="25" y="15"/>
                  </a:cxn>
                  <a:cxn ang="0">
                    <a:pos x="25" y="9"/>
                  </a:cxn>
                  <a:cxn ang="0">
                    <a:pos x="24" y="7"/>
                  </a:cxn>
                  <a:cxn ang="0">
                    <a:pos x="27" y="2"/>
                  </a:cxn>
                </a:cxnLst>
                <a:rect l="0" t="0" r="0" b="0"/>
                <a:pathLst>
                  <a:path w="46" h="173">
                    <a:moveTo>
                      <a:pt x="27" y="2"/>
                    </a:moveTo>
                    <a:lnTo>
                      <a:pt x="37" y="0"/>
                    </a:lnTo>
                    <a:lnTo>
                      <a:pt x="41" y="4"/>
                    </a:lnTo>
                    <a:lnTo>
                      <a:pt x="42" y="2"/>
                    </a:lnTo>
                    <a:lnTo>
                      <a:pt x="44" y="11"/>
                    </a:lnTo>
                    <a:lnTo>
                      <a:pt x="39" y="14"/>
                    </a:lnTo>
                    <a:lnTo>
                      <a:pt x="39" y="19"/>
                    </a:lnTo>
                    <a:lnTo>
                      <a:pt x="38" y="19"/>
                    </a:lnTo>
                    <a:lnTo>
                      <a:pt x="37" y="24"/>
                    </a:lnTo>
                    <a:lnTo>
                      <a:pt x="33" y="24"/>
                    </a:lnTo>
                    <a:lnTo>
                      <a:pt x="33" y="26"/>
                    </a:lnTo>
                    <a:lnTo>
                      <a:pt x="39" y="31"/>
                    </a:lnTo>
                    <a:lnTo>
                      <a:pt x="44" y="55"/>
                    </a:lnTo>
                    <a:lnTo>
                      <a:pt x="41" y="62"/>
                    </a:lnTo>
                    <a:lnTo>
                      <a:pt x="41" y="107"/>
                    </a:lnTo>
                    <a:lnTo>
                      <a:pt x="36" y="109"/>
                    </a:lnTo>
                    <a:lnTo>
                      <a:pt x="35" y="117"/>
                    </a:lnTo>
                    <a:lnTo>
                      <a:pt x="33" y="136"/>
                    </a:lnTo>
                    <a:lnTo>
                      <a:pt x="33" y="146"/>
                    </a:lnTo>
                    <a:lnTo>
                      <a:pt x="41" y="153"/>
                    </a:lnTo>
                    <a:lnTo>
                      <a:pt x="45" y="156"/>
                    </a:lnTo>
                    <a:lnTo>
                      <a:pt x="45" y="158"/>
                    </a:lnTo>
                    <a:lnTo>
                      <a:pt x="34" y="155"/>
                    </a:lnTo>
                    <a:lnTo>
                      <a:pt x="33" y="153"/>
                    </a:lnTo>
                    <a:lnTo>
                      <a:pt x="31" y="155"/>
                    </a:lnTo>
                    <a:lnTo>
                      <a:pt x="29" y="147"/>
                    </a:lnTo>
                    <a:lnTo>
                      <a:pt x="27" y="115"/>
                    </a:lnTo>
                    <a:lnTo>
                      <a:pt x="25" y="115"/>
                    </a:lnTo>
                    <a:lnTo>
                      <a:pt x="19" y="143"/>
                    </a:lnTo>
                    <a:lnTo>
                      <a:pt x="19" y="161"/>
                    </a:lnTo>
                    <a:lnTo>
                      <a:pt x="16" y="171"/>
                    </a:lnTo>
                    <a:lnTo>
                      <a:pt x="14" y="172"/>
                    </a:lnTo>
                    <a:lnTo>
                      <a:pt x="12" y="168"/>
                    </a:lnTo>
                    <a:lnTo>
                      <a:pt x="14" y="163"/>
                    </a:lnTo>
                    <a:lnTo>
                      <a:pt x="16" y="151"/>
                    </a:lnTo>
                    <a:lnTo>
                      <a:pt x="17" y="110"/>
                    </a:lnTo>
                    <a:lnTo>
                      <a:pt x="19" y="70"/>
                    </a:lnTo>
                    <a:lnTo>
                      <a:pt x="15" y="66"/>
                    </a:lnTo>
                    <a:lnTo>
                      <a:pt x="15" y="60"/>
                    </a:lnTo>
                    <a:lnTo>
                      <a:pt x="15" y="49"/>
                    </a:lnTo>
                    <a:lnTo>
                      <a:pt x="10" y="52"/>
                    </a:lnTo>
                    <a:lnTo>
                      <a:pt x="14" y="58"/>
                    </a:lnTo>
                    <a:lnTo>
                      <a:pt x="14" y="65"/>
                    </a:lnTo>
                    <a:lnTo>
                      <a:pt x="10" y="61"/>
                    </a:lnTo>
                    <a:lnTo>
                      <a:pt x="8" y="57"/>
                    </a:lnTo>
                    <a:lnTo>
                      <a:pt x="4" y="58"/>
                    </a:lnTo>
                    <a:lnTo>
                      <a:pt x="0" y="52"/>
                    </a:lnTo>
                    <a:lnTo>
                      <a:pt x="0" y="49"/>
                    </a:lnTo>
                    <a:lnTo>
                      <a:pt x="3" y="48"/>
                    </a:lnTo>
                    <a:lnTo>
                      <a:pt x="8" y="40"/>
                    </a:lnTo>
                    <a:lnTo>
                      <a:pt x="14" y="34"/>
                    </a:lnTo>
                    <a:lnTo>
                      <a:pt x="22" y="26"/>
                    </a:lnTo>
                    <a:lnTo>
                      <a:pt x="27" y="24"/>
                    </a:lnTo>
                    <a:lnTo>
                      <a:pt x="27" y="18"/>
                    </a:lnTo>
                    <a:lnTo>
                      <a:pt x="25" y="15"/>
                    </a:lnTo>
                    <a:lnTo>
                      <a:pt x="25" y="9"/>
                    </a:lnTo>
                    <a:lnTo>
                      <a:pt x="24" y="7"/>
                    </a:lnTo>
                    <a:lnTo>
                      <a:pt x="27" y="2"/>
                    </a:lnTo>
                  </a:path>
                </a:pathLst>
              </a:custGeom>
              <a:solidFill>
                <a:schemeClr val="hlink"/>
              </a:solidFill>
              <a:ln w="12700">
                <a:noFill/>
              </a:ln>
            </p:spPr>
            <p:txBody>
              <a:bodyPr/>
              <a:lstStyle/>
              <a:p>
                <a:endParaRPr lang="zh-CN" altLang="en-US"/>
              </a:p>
            </p:txBody>
          </p:sp>
          <p:sp>
            <p:nvSpPr>
              <p:cNvPr id="37944" name="任意多边形 25656"/>
              <p:cNvSpPr/>
              <p:nvPr/>
            </p:nvSpPr>
            <p:spPr>
              <a:xfrm>
                <a:off x="3345" y="1466"/>
                <a:ext cx="20" cy="121"/>
              </a:xfrm>
              <a:custGeom>
                <a:avLst/>
                <a:gdLst/>
                <a:ahLst/>
                <a:cxnLst>
                  <a:cxn ang="0">
                    <a:pos x="25" y="2"/>
                  </a:cxn>
                  <a:cxn ang="0">
                    <a:pos x="16" y="0"/>
                  </a:cxn>
                  <a:cxn ang="0">
                    <a:pos x="8" y="0"/>
                  </a:cxn>
                  <a:cxn ang="0">
                    <a:pos x="2" y="1"/>
                  </a:cxn>
                  <a:cxn ang="0">
                    <a:pos x="1" y="9"/>
                  </a:cxn>
                  <a:cxn ang="0">
                    <a:pos x="1" y="15"/>
                  </a:cxn>
                  <a:cxn ang="0">
                    <a:pos x="4" y="22"/>
                  </a:cxn>
                  <a:cxn ang="0">
                    <a:pos x="7" y="22"/>
                  </a:cxn>
                  <a:cxn ang="0">
                    <a:pos x="2" y="31"/>
                  </a:cxn>
                  <a:cxn ang="0">
                    <a:pos x="0" y="44"/>
                  </a:cxn>
                  <a:cxn ang="0">
                    <a:pos x="0" y="57"/>
                  </a:cxn>
                  <a:cxn ang="0">
                    <a:pos x="1" y="72"/>
                  </a:cxn>
                  <a:cxn ang="0">
                    <a:pos x="2" y="88"/>
                  </a:cxn>
                  <a:cxn ang="0">
                    <a:pos x="7" y="88"/>
                  </a:cxn>
                  <a:cxn ang="0">
                    <a:pos x="7" y="92"/>
                  </a:cxn>
                  <a:cxn ang="0">
                    <a:pos x="10" y="94"/>
                  </a:cxn>
                  <a:cxn ang="0">
                    <a:pos x="10" y="110"/>
                  </a:cxn>
                  <a:cxn ang="0">
                    <a:pos x="12" y="114"/>
                  </a:cxn>
                  <a:cxn ang="0">
                    <a:pos x="12" y="142"/>
                  </a:cxn>
                  <a:cxn ang="0">
                    <a:pos x="12" y="160"/>
                  </a:cxn>
                  <a:cxn ang="0">
                    <a:pos x="8" y="180"/>
                  </a:cxn>
                  <a:cxn ang="0">
                    <a:pos x="7" y="206"/>
                  </a:cxn>
                  <a:cxn ang="0">
                    <a:pos x="11" y="208"/>
                  </a:cxn>
                  <a:cxn ang="0">
                    <a:pos x="11" y="211"/>
                  </a:cxn>
                  <a:cxn ang="0">
                    <a:pos x="17" y="211"/>
                  </a:cxn>
                  <a:cxn ang="0">
                    <a:pos x="18" y="210"/>
                  </a:cxn>
                  <a:cxn ang="0">
                    <a:pos x="21" y="210"/>
                  </a:cxn>
                  <a:cxn ang="0">
                    <a:pos x="21" y="211"/>
                  </a:cxn>
                  <a:cxn ang="0">
                    <a:pos x="25" y="211"/>
                  </a:cxn>
                  <a:cxn ang="0">
                    <a:pos x="35" y="210"/>
                  </a:cxn>
                  <a:cxn ang="0">
                    <a:pos x="35" y="208"/>
                  </a:cxn>
                  <a:cxn ang="0">
                    <a:pos x="27" y="204"/>
                  </a:cxn>
                  <a:cxn ang="0">
                    <a:pos x="27" y="200"/>
                  </a:cxn>
                  <a:cxn ang="0">
                    <a:pos x="35" y="198"/>
                  </a:cxn>
                  <a:cxn ang="0">
                    <a:pos x="35" y="196"/>
                  </a:cxn>
                  <a:cxn ang="0">
                    <a:pos x="29" y="192"/>
                  </a:cxn>
                  <a:cxn ang="0">
                    <a:pos x="29" y="163"/>
                  </a:cxn>
                  <a:cxn ang="0">
                    <a:pos x="30" y="137"/>
                  </a:cxn>
                  <a:cxn ang="0">
                    <a:pos x="30" y="110"/>
                  </a:cxn>
                  <a:cxn ang="0">
                    <a:pos x="30" y="94"/>
                  </a:cxn>
                  <a:cxn ang="0">
                    <a:pos x="30" y="91"/>
                  </a:cxn>
                  <a:cxn ang="0">
                    <a:pos x="30" y="69"/>
                  </a:cxn>
                  <a:cxn ang="0">
                    <a:pos x="37" y="65"/>
                  </a:cxn>
                  <a:cxn ang="0">
                    <a:pos x="37" y="62"/>
                  </a:cxn>
                  <a:cxn ang="0">
                    <a:pos x="23" y="34"/>
                  </a:cxn>
                  <a:cxn ang="0">
                    <a:pos x="16" y="30"/>
                  </a:cxn>
                  <a:cxn ang="0">
                    <a:pos x="17" y="28"/>
                  </a:cxn>
                  <a:cxn ang="0">
                    <a:pos x="22" y="26"/>
                  </a:cxn>
                  <a:cxn ang="0">
                    <a:pos x="22" y="25"/>
                  </a:cxn>
                  <a:cxn ang="0">
                    <a:pos x="23" y="24"/>
                  </a:cxn>
                  <a:cxn ang="0">
                    <a:pos x="23" y="22"/>
                  </a:cxn>
                  <a:cxn ang="0">
                    <a:pos x="25" y="21"/>
                  </a:cxn>
                  <a:cxn ang="0">
                    <a:pos x="23" y="20"/>
                  </a:cxn>
                  <a:cxn ang="0">
                    <a:pos x="24" y="19"/>
                  </a:cxn>
                  <a:cxn ang="0">
                    <a:pos x="22" y="15"/>
                  </a:cxn>
                  <a:cxn ang="0">
                    <a:pos x="23" y="12"/>
                  </a:cxn>
                  <a:cxn ang="0">
                    <a:pos x="22" y="9"/>
                  </a:cxn>
                  <a:cxn ang="0">
                    <a:pos x="24" y="7"/>
                  </a:cxn>
                  <a:cxn ang="0">
                    <a:pos x="25" y="2"/>
                  </a:cxn>
                </a:cxnLst>
                <a:rect l="0" t="0" r="0" b="0"/>
                <a:pathLst>
                  <a:path w="38" h="212">
                    <a:moveTo>
                      <a:pt x="25" y="2"/>
                    </a:moveTo>
                    <a:lnTo>
                      <a:pt x="16" y="0"/>
                    </a:lnTo>
                    <a:lnTo>
                      <a:pt x="8" y="0"/>
                    </a:lnTo>
                    <a:lnTo>
                      <a:pt x="2" y="1"/>
                    </a:lnTo>
                    <a:lnTo>
                      <a:pt x="1" y="9"/>
                    </a:lnTo>
                    <a:lnTo>
                      <a:pt x="1" y="15"/>
                    </a:lnTo>
                    <a:lnTo>
                      <a:pt x="4" y="22"/>
                    </a:lnTo>
                    <a:lnTo>
                      <a:pt x="7" y="22"/>
                    </a:lnTo>
                    <a:lnTo>
                      <a:pt x="2" y="31"/>
                    </a:lnTo>
                    <a:lnTo>
                      <a:pt x="0" y="44"/>
                    </a:lnTo>
                    <a:lnTo>
                      <a:pt x="0" y="57"/>
                    </a:lnTo>
                    <a:lnTo>
                      <a:pt x="1" y="72"/>
                    </a:lnTo>
                    <a:lnTo>
                      <a:pt x="2" y="88"/>
                    </a:lnTo>
                    <a:lnTo>
                      <a:pt x="7" y="88"/>
                    </a:lnTo>
                    <a:lnTo>
                      <a:pt x="7" y="92"/>
                    </a:lnTo>
                    <a:lnTo>
                      <a:pt x="10" y="94"/>
                    </a:lnTo>
                    <a:lnTo>
                      <a:pt x="10" y="110"/>
                    </a:lnTo>
                    <a:lnTo>
                      <a:pt x="12" y="114"/>
                    </a:lnTo>
                    <a:lnTo>
                      <a:pt x="12" y="142"/>
                    </a:lnTo>
                    <a:lnTo>
                      <a:pt x="12" y="160"/>
                    </a:lnTo>
                    <a:lnTo>
                      <a:pt x="8" y="180"/>
                    </a:lnTo>
                    <a:lnTo>
                      <a:pt x="7" y="206"/>
                    </a:lnTo>
                    <a:lnTo>
                      <a:pt x="11" y="208"/>
                    </a:lnTo>
                    <a:lnTo>
                      <a:pt x="11" y="211"/>
                    </a:lnTo>
                    <a:lnTo>
                      <a:pt x="17" y="211"/>
                    </a:lnTo>
                    <a:lnTo>
                      <a:pt x="18" y="210"/>
                    </a:lnTo>
                    <a:lnTo>
                      <a:pt x="21" y="210"/>
                    </a:lnTo>
                    <a:lnTo>
                      <a:pt x="21" y="211"/>
                    </a:lnTo>
                    <a:lnTo>
                      <a:pt x="25" y="211"/>
                    </a:lnTo>
                    <a:lnTo>
                      <a:pt x="35" y="210"/>
                    </a:lnTo>
                    <a:lnTo>
                      <a:pt x="35" y="208"/>
                    </a:lnTo>
                    <a:lnTo>
                      <a:pt x="27" y="204"/>
                    </a:lnTo>
                    <a:lnTo>
                      <a:pt x="27" y="200"/>
                    </a:lnTo>
                    <a:lnTo>
                      <a:pt x="35" y="198"/>
                    </a:lnTo>
                    <a:lnTo>
                      <a:pt x="35" y="196"/>
                    </a:lnTo>
                    <a:lnTo>
                      <a:pt x="29" y="192"/>
                    </a:lnTo>
                    <a:lnTo>
                      <a:pt x="29" y="163"/>
                    </a:lnTo>
                    <a:lnTo>
                      <a:pt x="30" y="137"/>
                    </a:lnTo>
                    <a:lnTo>
                      <a:pt x="30" y="110"/>
                    </a:lnTo>
                    <a:lnTo>
                      <a:pt x="30" y="94"/>
                    </a:lnTo>
                    <a:lnTo>
                      <a:pt x="30" y="91"/>
                    </a:lnTo>
                    <a:lnTo>
                      <a:pt x="30" y="69"/>
                    </a:lnTo>
                    <a:lnTo>
                      <a:pt x="37" y="65"/>
                    </a:lnTo>
                    <a:lnTo>
                      <a:pt x="37" y="62"/>
                    </a:lnTo>
                    <a:lnTo>
                      <a:pt x="23" y="34"/>
                    </a:lnTo>
                    <a:lnTo>
                      <a:pt x="16" y="30"/>
                    </a:lnTo>
                    <a:lnTo>
                      <a:pt x="17" y="28"/>
                    </a:lnTo>
                    <a:lnTo>
                      <a:pt x="22" y="26"/>
                    </a:lnTo>
                    <a:lnTo>
                      <a:pt x="22" y="25"/>
                    </a:lnTo>
                    <a:lnTo>
                      <a:pt x="23" y="24"/>
                    </a:lnTo>
                    <a:lnTo>
                      <a:pt x="23" y="22"/>
                    </a:lnTo>
                    <a:lnTo>
                      <a:pt x="25" y="21"/>
                    </a:lnTo>
                    <a:lnTo>
                      <a:pt x="23" y="20"/>
                    </a:lnTo>
                    <a:lnTo>
                      <a:pt x="24" y="19"/>
                    </a:lnTo>
                    <a:lnTo>
                      <a:pt x="22" y="15"/>
                    </a:lnTo>
                    <a:lnTo>
                      <a:pt x="23" y="12"/>
                    </a:lnTo>
                    <a:lnTo>
                      <a:pt x="22" y="9"/>
                    </a:lnTo>
                    <a:lnTo>
                      <a:pt x="24" y="7"/>
                    </a:lnTo>
                    <a:lnTo>
                      <a:pt x="25" y="2"/>
                    </a:lnTo>
                  </a:path>
                </a:pathLst>
              </a:custGeom>
              <a:solidFill>
                <a:schemeClr val="hlink"/>
              </a:solidFill>
              <a:ln w="12700">
                <a:noFill/>
              </a:ln>
            </p:spPr>
            <p:txBody>
              <a:bodyPr/>
              <a:lstStyle/>
              <a:p>
                <a:endParaRPr lang="zh-CN" altLang="en-US"/>
              </a:p>
            </p:txBody>
          </p:sp>
          <p:grpSp>
            <p:nvGrpSpPr>
              <p:cNvPr id="37945" name="组合 25657"/>
              <p:cNvGrpSpPr/>
              <p:nvPr/>
            </p:nvGrpSpPr>
            <p:grpSpPr>
              <a:xfrm>
                <a:off x="3763" y="1449"/>
                <a:ext cx="66" cy="156"/>
                <a:chOff x="3763" y="1449"/>
                <a:chExt cx="66" cy="156"/>
              </a:xfrm>
            </p:grpSpPr>
            <p:sp>
              <p:nvSpPr>
                <p:cNvPr id="37946" name="任意多边形 25658"/>
                <p:cNvSpPr/>
                <p:nvPr/>
              </p:nvSpPr>
              <p:spPr>
                <a:xfrm>
                  <a:off x="3788" y="1449"/>
                  <a:ext cx="41" cy="156"/>
                </a:xfrm>
                <a:custGeom>
                  <a:avLst/>
                  <a:gdLst/>
                  <a:ahLst/>
                  <a:cxnLst>
                    <a:cxn ang="0">
                      <a:pos x="30" y="3"/>
                    </a:cxn>
                    <a:cxn ang="0">
                      <a:pos x="14" y="0"/>
                    </a:cxn>
                    <a:cxn ang="0">
                      <a:pos x="9" y="7"/>
                    </a:cxn>
                    <a:cxn ang="0">
                      <a:pos x="6" y="4"/>
                    </a:cxn>
                    <a:cxn ang="0">
                      <a:pos x="2" y="16"/>
                    </a:cxn>
                    <a:cxn ang="0">
                      <a:pos x="10" y="24"/>
                    </a:cxn>
                    <a:cxn ang="0">
                      <a:pos x="11" y="30"/>
                    </a:cxn>
                    <a:cxn ang="0">
                      <a:pos x="13" y="31"/>
                    </a:cxn>
                    <a:cxn ang="0">
                      <a:pos x="14" y="37"/>
                    </a:cxn>
                    <a:cxn ang="0">
                      <a:pos x="21" y="38"/>
                    </a:cxn>
                    <a:cxn ang="0">
                      <a:pos x="21" y="40"/>
                    </a:cxn>
                    <a:cxn ang="0">
                      <a:pos x="10" y="49"/>
                    </a:cxn>
                    <a:cxn ang="0">
                      <a:pos x="2" y="88"/>
                    </a:cxn>
                    <a:cxn ang="0">
                      <a:pos x="9" y="98"/>
                    </a:cxn>
                    <a:cxn ang="0">
                      <a:pos x="9" y="171"/>
                    </a:cxn>
                    <a:cxn ang="0">
                      <a:pos x="16" y="173"/>
                    </a:cxn>
                    <a:cxn ang="0">
                      <a:pos x="18" y="185"/>
                    </a:cxn>
                    <a:cxn ang="0">
                      <a:pos x="22" y="216"/>
                    </a:cxn>
                    <a:cxn ang="0">
                      <a:pos x="22" y="232"/>
                    </a:cxn>
                    <a:cxn ang="0">
                      <a:pos x="9" y="242"/>
                    </a:cxn>
                    <a:cxn ang="0">
                      <a:pos x="0" y="247"/>
                    </a:cxn>
                    <a:cxn ang="0">
                      <a:pos x="0" y="251"/>
                    </a:cxn>
                    <a:cxn ang="0">
                      <a:pos x="19" y="246"/>
                    </a:cxn>
                    <a:cxn ang="0">
                      <a:pos x="22" y="242"/>
                    </a:cxn>
                    <a:cxn ang="0">
                      <a:pos x="24" y="246"/>
                    </a:cxn>
                    <a:cxn ang="0">
                      <a:pos x="25" y="246"/>
                    </a:cxn>
                    <a:cxn ang="0">
                      <a:pos x="28" y="234"/>
                    </a:cxn>
                    <a:cxn ang="0">
                      <a:pos x="30" y="182"/>
                    </a:cxn>
                    <a:cxn ang="0">
                      <a:pos x="33" y="182"/>
                    </a:cxn>
                    <a:cxn ang="0">
                      <a:pos x="44" y="228"/>
                    </a:cxn>
                    <a:cxn ang="0">
                      <a:pos x="44" y="257"/>
                    </a:cxn>
                    <a:cxn ang="0">
                      <a:pos x="49" y="271"/>
                    </a:cxn>
                    <a:cxn ang="0">
                      <a:pos x="53" y="274"/>
                    </a:cxn>
                    <a:cxn ang="0">
                      <a:pos x="55" y="266"/>
                    </a:cxn>
                    <a:cxn ang="0">
                      <a:pos x="52" y="258"/>
                    </a:cxn>
                    <a:cxn ang="0">
                      <a:pos x="49" y="240"/>
                    </a:cxn>
                    <a:cxn ang="0">
                      <a:pos x="48" y="175"/>
                    </a:cxn>
                    <a:cxn ang="0">
                      <a:pos x="45" y="110"/>
                    </a:cxn>
                    <a:cxn ang="0">
                      <a:pos x="52" y="105"/>
                    </a:cxn>
                    <a:cxn ang="0">
                      <a:pos x="52" y="95"/>
                    </a:cxn>
                    <a:cxn ang="0">
                      <a:pos x="52" y="78"/>
                    </a:cxn>
                    <a:cxn ang="0">
                      <a:pos x="60" y="83"/>
                    </a:cxn>
                    <a:cxn ang="0">
                      <a:pos x="52" y="93"/>
                    </a:cxn>
                    <a:cxn ang="0">
                      <a:pos x="52" y="103"/>
                    </a:cxn>
                    <a:cxn ang="0">
                      <a:pos x="60" y="97"/>
                    </a:cxn>
                    <a:cxn ang="0">
                      <a:pos x="64" y="90"/>
                    </a:cxn>
                    <a:cxn ang="0">
                      <a:pos x="68" y="92"/>
                    </a:cxn>
                    <a:cxn ang="0">
                      <a:pos x="76" y="81"/>
                    </a:cxn>
                    <a:cxn ang="0">
                      <a:pos x="76" y="78"/>
                    </a:cxn>
                    <a:cxn ang="0">
                      <a:pos x="72" y="76"/>
                    </a:cxn>
                    <a:cxn ang="0">
                      <a:pos x="62" y="64"/>
                    </a:cxn>
                    <a:cxn ang="0">
                      <a:pos x="52" y="53"/>
                    </a:cxn>
                    <a:cxn ang="0">
                      <a:pos x="39" y="41"/>
                    </a:cxn>
                    <a:cxn ang="0">
                      <a:pos x="30" y="37"/>
                    </a:cxn>
                    <a:cxn ang="0">
                      <a:pos x="30" y="29"/>
                    </a:cxn>
                    <a:cxn ang="0">
                      <a:pos x="33" y="24"/>
                    </a:cxn>
                    <a:cxn ang="0">
                      <a:pos x="33" y="14"/>
                    </a:cxn>
                    <a:cxn ang="0">
                      <a:pos x="36" y="11"/>
                    </a:cxn>
                    <a:cxn ang="0">
                      <a:pos x="30" y="3"/>
                    </a:cxn>
                  </a:cxnLst>
                  <a:rect l="0" t="0" r="0" b="0"/>
                  <a:pathLst>
                    <a:path w="77" h="275">
                      <a:moveTo>
                        <a:pt x="30" y="3"/>
                      </a:moveTo>
                      <a:lnTo>
                        <a:pt x="14" y="0"/>
                      </a:lnTo>
                      <a:lnTo>
                        <a:pt x="9" y="7"/>
                      </a:lnTo>
                      <a:lnTo>
                        <a:pt x="6" y="4"/>
                      </a:lnTo>
                      <a:lnTo>
                        <a:pt x="2" y="16"/>
                      </a:lnTo>
                      <a:lnTo>
                        <a:pt x="10" y="24"/>
                      </a:lnTo>
                      <a:lnTo>
                        <a:pt x="11" y="30"/>
                      </a:lnTo>
                      <a:lnTo>
                        <a:pt x="13" y="31"/>
                      </a:lnTo>
                      <a:lnTo>
                        <a:pt x="14" y="37"/>
                      </a:lnTo>
                      <a:lnTo>
                        <a:pt x="21" y="38"/>
                      </a:lnTo>
                      <a:lnTo>
                        <a:pt x="21" y="40"/>
                      </a:lnTo>
                      <a:lnTo>
                        <a:pt x="10" y="49"/>
                      </a:lnTo>
                      <a:lnTo>
                        <a:pt x="2" y="88"/>
                      </a:lnTo>
                      <a:lnTo>
                        <a:pt x="9" y="98"/>
                      </a:lnTo>
                      <a:lnTo>
                        <a:pt x="9" y="171"/>
                      </a:lnTo>
                      <a:lnTo>
                        <a:pt x="16" y="173"/>
                      </a:lnTo>
                      <a:lnTo>
                        <a:pt x="18" y="185"/>
                      </a:lnTo>
                      <a:lnTo>
                        <a:pt x="22" y="216"/>
                      </a:lnTo>
                      <a:lnTo>
                        <a:pt x="22" y="232"/>
                      </a:lnTo>
                      <a:lnTo>
                        <a:pt x="9" y="242"/>
                      </a:lnTo>
                      <a:lnTo>
                        <a:pt x="0" y="247"/>
                      </a:lnTo>
                      <a:lnTo>
                        <a:pt x="0" y="251"/>
                      </a:lnTo>
                      <a:lnTo>
                        <a:pt x="19" y="246"/>
                      </a:lnTo>
                      <a:lnTo>
                        <a:pt x="22" y="242"/>
                      </a:lnTo>
                      <a:lnTo>
                        <a:pt x="24" y="246"/>
                      </a:lnTo>
                      <a:lnTo>
                        <a:pt x="25" y="246"/>
                      </a:lnTo>
                      <a:lnTo>
                        <a:pt x="28" y="234"/>
                      </a:lnTo>
                      <a:lnTo>
                        <a:pt x="30" y="182"/>
                      </a:lnTo>
                      <a:lnTo>
                        <a:pt x="33" y="182"/>
                      </a:lnTo>
                      <a:lnTo>
                        <a:pt x="44" y="228"/>
                      </a:lnTo>
                      <a:lnTo>
                        <a:pt x="44" y="257"/>
                      </a:lnTo>
                      <a:lnTo>
                        <a:pt x="49" y="271"/>
                      </a:lnTo>
                      <a:lnTo>
                        <a:pt x="53" y="274"/>
                      </a:lnTo>
                      <a:lnTo>
                        <a:pt x="55" y="266"/>
                      </a:lnTo>
                      <a:lnTo>
                        <a:pt x="52" y="258"/>
                      </a:lnTo>
                      <a:lnTo>
                        <a:pt x="49" y="240"/>
                      </a:lnTo>
                      <a:lnTo>
                        <a:pt x="48" y="175"/>
                      </a:lnTo>
                      <a:lnTo>
                        <a:pt x="45" y="110"/>
                      </a:lnTo>
                      <a:lnTo>
                        <a:pt x="52" y="105"/>
                      </a:lnTo>
                      <a:lnTo>
                        <a:pt x="52" y="95"/>
                      </a:lnTo>
                      <a:lnTo>
                        <a:pt x="52" y="78"/>
                      </a:lnTo>
                      <a:lnTo>
                        <a:pt x="60" y="83"/>
                      </a:lnTo>
                      <a:lnTo>
                        <a:pt x="52" y="93"/>
                      </a:lnTo>
                      <a:lnTo>
                        <a:pt x="52" y="103"/>
                      </a:lnTo>
                      <a:lnTo>
                        <a:pt x="60" y="97"/>
                      </a:lnTo>
                      <a:lnTo>
                        <a:pt x="64" y="90"/>
                      </a:lnTo>
                      <a:lnTo>
                        <a:pt x="68" y="92"/>
                      </a:lnTo>
                      <a:lnTo>
                        <a:pt x="76" y="81"/>
                      </a:lnTo>
                      <a:lnTo>
                        <a:pt x="76" y="78"/>
                      </a:lnTo>
                      <a:lnTo>
                        <a:pt x="72" y="76"/>
                      </a:lnTo>
                      <a:lnTo>
                        <a:pt x="62" y="64"/>
                      </a:lnTo>
                      <a:lnTo>
                        <a:pt x="52" y="53"/>
                      </a:lnTo>
                      <a:lnTo>
                        <a:pt x="39" y="41"/>
                      </a:lnTo>
                      <a:lnTo>
                        <a:pt x="30" y="37"/>
                      </a:lnTo>
                      <a:lnTo>
                        <a:pt x="30" y="29"/>
                      </a:lnTo>
                      <a:lnTo>
                        <a:pt x="33" y="24"/>
                      </a:lnTo>
                      <a:lnTo>
                        <a:pt x="33" y="14"/>
                      </a:lnTo>
                      <a:lnTo>
                        <a:pt x="36" y="11"/>
                      </a:lnTo>
                      <a:lnTo>
                        <a:pt x="30" y="3"/>
                      </a:lnTo>
                    </a:path>
                  </a:pathLst>
                </a:custGeom>
                <a:solidFill>
                  <a:schemeClr val="hlink"/>
                </a:solidFill>
                <a:ln w="12700">
                  <a:noFill/>
                </a:ln>
              </p:spPr>
              <p:txBody>
                <a:bodyPr/>
                <a:lstStyle/>
                <a:p>
                  <a:endParaRPr lang="zh-CN" altLang="en-US"/>
                </a:p>
              </p:txBody>
            </p:sp>
            <p:sp>
              <p:nvSpPr>
                <p:cNvPr id="37947" name="任意多边形 25659"/>
                <p:cNvSpPr/>
                <p:nvPr/>
              </p:nvSpPr>
              <p:spPr>
                <a:xfrm>
                  <a:off x="3763" y="1450"/>
                  <a:ext cx="29" cy="150"/>
                </a:xfrm>
                <a:custGeom>
                  <a:avLst/>
                  <a:gdLst/>
                  <a:ahLst/>
                  <a:cxnLst>
                    <a:cxn ang="0">
                      <a:pos x="41" y="5"/>
                    </a:cxn>
                    <a:cxn ang="0">
                      <a:pos x="41" y="12"/>
                    </a:cxn>
                    <a:cxn ang="0">
                      <a:pos x="40" y="14"/>
                    </a:cxn>
                    <a:cxn ang="0">
                      <a:pos x="43" y="19"/>
                    </a:cxn>
                    <a:cxn ang="0">
                      <a:pos x="41" y="20"/>
                    </a:cxn>
                    <a:cxn ang="0">
                      <a:pos x="41" y="22"/>
                    </a:cxn>
                    <a:cxn ang="0">
                      <a:pos x="40" y="30"/>
                    </a:cxn>
                    <a:cxn ang="0">
                      <a:pos x="49" y="38"/>
                    </a:cxn>
                    <a:cxn ang="0">
                      <a:pos x="53" y="92"/>
                    </a:cxn>
                    <a:cxn ang="0">
                      <a:pos x="48" y="102"/>
                    </a:cxn>
                    <a:cxn ang="0">
                      <a:pos x="50" y="131"/>
                    </a:cxn>
                    <a:cxn ang="0">
                      <a:pos x="47" y="135"/>
                    </a:cxn>
                    <a:cxn ang="0">
                      <a:pos x="44" y="181"/>
                    </a:cxn>
                    <a:cxn ang="0">
                      <a:pos x="42" y="228"/>
                    </a:cxn>
                    <a:cxn ang="0">
                      <a:pos x="43" y="230"/>
                    </a:cxn>
                    <a:cxn ang="0">
                      <a:pos x="53" y="239"/>
                    </a:cxn>
                    <a:cxn ang="0">
                      <a:pos x="51" y="241"/>
                    </a:cxn>
                    <a:cxn ang="0">
                      <a:pos x="48" y="242"/>
                    </a:cxn>
                    <a:cxn ang="0">
                      <a:pos x="43" y="241"/>
                    </a:cxn>
                    <a:cxn ang="0">
                      <a:pos x="36" y="237"/>
                    </a:cxn>
                    <a:cxn ang="0">
                      <a:pos x="32" y="235"/>
                    </a:cxn>
                    <a:cxn ang="0">
                      <a:pos x="32" y="244"/>
                    </a:cxn>
                    <a:cxn ang="0">
                      <a:pos x="30" y="244"/>
                    </a:cxn>
                    <a:cxn ang="0">
                      <a:pos x="34" y="250"/>
                    </a:cxn>
                    <a:cxn ang="0">
                      <a:pos x="32" y="261"/>
                    </a:cxn>
                    <a:cxn ang="0">
                      <a:pos x="29" y="263"/>
                    </a:cxn>
                    <a:cxn ang="0">
                      <a:pos x="23" y="254"/>
                    </a:cxn>
                    <a:cxn ang="0">
                      <a:pos x="23" y="247"/>
                    </a:cxn>
                    <a:cxn ang="0">
                      <a:pos x="21" y="246"/>
                    </a:cxn>
                    <a:cxn ang="0">
                      <a:pos x="19" y="186"/>
                    </a:cxn>
                    <a:cxn ang="0">
                      <a:pos x="21" y="181"/>
                    </a:cxn>
                    <a:cxn ang="0">
                      <a:pos x="15" y="140"/>
                    </a:cxn>
                    <a:cxn ang="0">
                      <a:pos x="10" y="139"/>
                    </a:cxn>
                    <a:cxn ang="0">
                      <a:pos x="10" y="97"/>
                    </a:cxn>
                    <a:cxn ang="0">
                      <a:pos x="0" y="92"/>
                    </a:cxn>
                    <a:cxn ang="0">
                      <a:pos x="3" y="47"/>
                    </a:cxn>
                    <a:cxn ang="0">
                      <a:pos x="19" y="35"/>
                    </a:cxn>
                    <a:cxn ang="0">
                      <a:pos x="23" y="30"/>
                    </a:cxn>
                    <a:cxn ang="0">
                      <a:pos x="23" y="26"/>
                    </a:cxn>
                    <a:cxn ang="0">
                      <a:pos x="22" y="23"/>
                    </a:cxn>
                    <a:cxn ang="0">
                      <a:pos x="20" y="21"/>
                    </a:cxn>
                    <a:cxn ang="0">
                      <a:pos x="18" y="17"/>
                    </a:cxn>
                    <a:cxn ang="0">
                      <a:pos x="17" y="15"/>
                    </a:cxn>
                    <a:cxn ang="0">
                      <a:pos x="17" y="12"/>
                    </a:cxn>
                    <a:cxn ang="0">
                      <a:pos x="18" y="8"/>
                    </a:cxn>
                    <a:cxn ang="0">
                      <a:pos x="21" y="4"/>
                    </a:cxn>
                    <a:cxn ang="0">
                      <a:pos x="23" y="1"/>
                    </a:cxn>
                    <a:cxn ang="0">
                      <a:pos x="27" y="0"/>
                    </a:cxn>
                    <a:cxn ang="0">
                      <a:pos x="30" y="0"/>
                    </a:cxn>
                    <a:cxn ang="0">
                      <a:pos x="34" y="0"/>
                    </a:cxn>
                    <a:cxn ang="0">
                      <a:pos x="36" y="1"/>
                    </a:cxn>
                    <a:cxn ang="0">
                      <a:pos x="41" y="5"/>
                    </a:cxn>
                  </a:cxnLst>
                  <a:rect l="0" t="0" r="0" b="0"/>
                  <a:pathLst>
                    <a:path w="54" h="264">
                      <a:moveTo>
                        <a:pt x="41" y="5"/>
                      </a:moveTo>
                      <a:lnTo>
                        <a:pt x="41" y="12"/>
                      </a:lnTo>
                      <a:lnTo>
                        <a:pt x="40" y="14"/>
                      </a:lnTo>
                      <a:lnTo>
                        <a:pt x="43" y="19"/>
                      </a:lnTo>
                      <a:lnTo>
                        <a:pt x="41" y="20"/>
                      </a:lnTo>
                      <a:lnTo>
                        <a:pt x="41" y="22"/>
                      </a:lnTo>
                      <a:lnTo>
                        <a:pt x="40" y="30"/>
                      </a:lnTo>
                      <a:lnTo>
                        <a:pt x="49" y="38"/>
                      </a:lnTo>
                      <a:lnTo>
                        <a:pt x="53" y="92"/>
                      </a:lnTo>
                      <a:lnTo>
                        <a:pt x="48" y="102"/>
                      </a:lnTo>
                      <a:lnTo>
                        <a:pt x="50" y="131"/>
                      </a:lnTo>
                      <a:lnTo>
                        <a:pt x="47" y="135"/>
                      </a:lnTo>
                      <a:lnTo>
                        <a:pt x="44" y="181"/>
                      </a:lnTo>
                      <a:lnTo>
                        <a:pt x="42" y="228"/>
                      </a:lnTo>
                      <a:lnTo>
                        <a:pt x="43" y="230"/>
                      </a:lnTo>
                      <a:lnTo>
                        <a:pt x="53" y="239"/>
                      </a:lnTo>
                      <a:lnTo>
                        <a:pt x="51" y="241"/>
                      </a:lnTo>
                      <a:lnTo>
                        <a:pt x="48" y="242"/>
                      </a:lnTo>
                      <a:lnTo>
                        <a:pt x="43" y="241"/>
                      </a:lnTo>
                      <a:lnTo>
                        <a:pt x="36" y="237"/>
                      </a:lnTo>
                      <a:lnTo>
                        <a:pt x="32" y="235"/>
                      </a:lnTo>
                      <a:lnTo>
                        <a:pt x="32" y="244"/>
                      </a:lnTo>
                      <a:lnTo>
                        <a:pt x="30" y="244"/>
                      </a:lnTo>
                      <a:lnTo>
                        <a:pt x="34" y="250"/>
                      </a:lnTo>
                      <a:lnTo>
                        <a:pt x="32" y="261"/>
                      </a:lnTo>
                      <a:lnTo>
                        <a:pt x="29" y="263"/>
                      </a:lnTo>
                      <a:lnTo>
                        <a:pt x="23" y="254"/>
                      </a:lnTo>
                      <a:lnTo>
                        <a:pt x="23" y="247"/>
                      </a:lnTo>
                      <a:lnTo>
                        <a:pt x="21" y="246"/>
                      </a:lnTo>
                      <a:lnTo>
                        <a:pt x="19" y="186"/>
                      </a:lnTo>
                      <a:lnTo>
                        <a:pt x="21" y="181"/>
                      </a:lnTo>
                      <a:lnTo>
                        <a:pt x="15" y="140"/>
                      </a:lnTo>
                      <a:lnTo>
                        <a:pt x="10" y="139"/>
                      </a:lnTo>
                      <a:lnTo>
                        <a:pt x="10" y="97"/>
                      </a:lnTo>
                      <a:lnTo>
                        <a:pt x="0" y="92"/>
                      </a:lnTo>
                      <a:lnTo>
                        <a:pt x="3" y="47"/>
                      </a:lnTo>
                      <a:lnTo>
                        <a:pt x="19" y="35"/>
                      </a:lnTo>
                      <a:lnTo>
                        <a:pt x="23" y="30"/>
                      </a:lnTo>
                      <a:lnTo>
                        <a:pt x="23" y="26"/>
                      </a:lnTo>
                      <a:lnTo>
                        <a:pt x="22" y="23"/>
                      </a:lnTo>
                      <a:lnTo>
                        <a:pt x="20" y="21"/>
                      </a:lnTo>
                      <a:lnTo>
                        <a:pt x="18" y="17"/>
                      </a:lnTo>
                      <a:lnTo>
                        <a:pt x="17" y="15"/>
                      </a:lnTo>
                      <a:lnTo>
                        <a:pt x="17" y="12"/>
                      </a:lnTo>
                      <a:lnTo>
                        <a:pt x="18" y="8"/>
                      </a:lnTo>
                      <a:lnTo>
                        <a:pt x="21" y="4"/>
                      </a:lnTo>
                      <a:lnTo>
                        <a:pt x="23" y="1"/>
                      </a:lnTo>
                      <a:lnTo>
                        <a:pt x="27" y="0"/>
                      </a:lnTo>
                      <a:lnTo>
                        <a:pt x="30" y="0"/>
                      </a:lnTo>
                      <a:lnTo>
                        <a:pt x="34" y="0"/>
                      </a:lnTo>
                      <a:lnTo>
                        <a:pt x="36" y="1"/>
                      </a:lnTo>
                      <a:lnTo>
                        <a:pt x="41" y="5"/>
                      </a:lnTo>
                    </a:path>
                  </a:pathLst>
                </a:custGeom>
                <a:solidFill>
                  <a:schemeClr val="hlink"/>
                </a:solidFill>
                <a:ln w="12700">
                  <a:noFill/>
                </a:ln>
              </p:spPr>
              <p:txBody>
                <a:bodyPr/>
                <a:lstStyle/>
                <a:p>
                  <a:endParaRPr lang="zh-CN" altLang="en-US"/>
                </a:p>
              </p:txBody>
            </p:sp>
          </p:grpSp>
          <p:sp>
            <p:nvSpPr>
              <p:cNvPr id="37948" name="任意多边形 25660"/>
              <p:cNvSpPr/>
              <p:nvPr/>
            </p:nvSpPr>
            <p:spPr>
              <a:xfrm>
                <a:off x="3569" y="1427"/>
                <a:ext cx="27" cy="108"/>
              </a:xfrm>
              <a:custGeom>
                <a:avLst/>
                <a:gdLst/>
                <a:ahLst/>
                <a:cxnLst>
                  <a:cxn ang="0">
                    <a:pos x="30" y="2"/>
                  </a:cxn>
                  <a:cxn ang="0">
                    <a:pos x="41" y="0"/>
                  </a:cxn>
                  <a:cxn ang="0">
                    <a:pos x="45" y="4"/>
                  </a:cxn>
                  <a:cxn ang="0">
                    <a:pos x="46" y="2"/>
                  </a:cxn>
                  <a:cxn ang="0">
                    <a:pos x="49" y="11"/>
                  </a:cxn>
                  <a:cxn ang="0">
                    <a:pos x="43" y="15"/>
                  </a:cxn>
                  <a:cxn ang="0">
                    <a:pos x="43" y="20"/>
                  </a:cxn>
                  <a:cxn ang="0">
                    <a:pos x="41" y="20"/>
                  </a:cxn>
                  <a:cxn ang="0">
                    <a:pos x="41" y="25"/>
                  </a:cxn>
                  <a:cxn ang="0">
                    <a:pos x="36" y="26"/>
                  </a:cxn>
                  <a:cxn ang="0">
                    <a:pos x="36" y="28"/>
                  </a:cxn>
                  <a:cxn ang="0">
                    <a:pos x="43" y="33"/>
                  </a:cxn>
                  <a:cxn ang="0">
                    <a:pos x="49" y="60"/>
                  </a:cxn>
                  <a:cxn ang="0">
                    <a:pos x="45" y="68"/>
                  </a:cxn>
                  <a:cxn ang="0">
                    <a:pos x="45" y="117"/>
                  </a:cxn>
                  <a:cxn ang="0">
                    <a:pos x="39" y="119"/>
                  </a:cxn>
                  <a:cxn ang="0">
                    <a:pos x="38" y="128"/>
                  </a:cxn>
                  <a:cxn ang="0">
                    <a:pos x="36" y="149"/>
                  </a:cxn>
                  <a:cxn ang="0">
                    <a:pos x="36" y="160"/>
                  </a:cxn>
                  <a:cxn ang="0">
                    <a:pos x="45" y="167"/>
                  </a:cxn>
                  <a:cxn ang="0">
                    <a:pos x="50" y="171"/>
                  </a:cxn>
                  <a:cxn ang="0">
                    <a:pos x="50" y="173"/>
                  </a:cxn>
                  <a:cxn ang="0">
                    <a:pos x="37" y="169"/>
                  </a:cxn>
                  <a:cxn ang="0">
                    <a:pos x="36" y="167"/>
                  </a:cxn>
                  <a:cxn ang="0">
                    <a:pos x="34" y="169"/>
                  </a:cxn>
                  <a:cxn ang="0">
                    <a:pos x="34" y="169"/>
                  </a:cxn>
                  <a:cxn ang="0">
                    <a:pos x="32" y="161"/>
                  </a:cxn>
                  <a:cxn ang="0">
                    <a:pos x="30" y="125"/>
                  </a:cxn>
                  <a:cxn ang="0">
                    <a:pos x="28" y="125"/>
                  </a:cxn>
                  <a:cxn ang="0">
                    <a:pos x="20" y="157"/>
                  </a:cxn>
                  <a:cxn ang="0">
                    <a:pos x="20" y="177"/>
                  </a:cxn>
                  <a:cxn ang="0">
                    <a:pos x="17" y="187"/>
                  </a:cxn>
                  <a:cxn ang="0">
                    <a:pos x="15" y="189"/>
                  </a:cxn>
                  <a:cxn ang="0">
                    <a:pos x="14" y="184"/>
                  </a:cxn>
                  <a:cxn ang="0">
                    <a:pos x="16" y="178"/>
                  </a:cxn>
                  <a:cxn ang="0">
                    <a:pos x="17" y="165"/>
                  </a:cxn>
                  <a:cxn ang="0">
                    <a:pos x="17" y="120"/>
                  </a:cxn>
                  <a:cxn ang="0">
                    <a:pos x="20" y="76"/>
                  </a:cxn>
                  <a:cxn ang="0">
                    <a:pos x="16" y="72"/>
                  </a:cxn>
                  <a:cxn ang="0">
                    <a:pos x="16" y="65"/>
                  </a:cxn>
                  <a:cxn ang="0">
                    <a:pos x="16" y="53"/>
                  </a:cxn>
                  <a:cxn ang="0">
                    <a:pos x="10" y="57"/>
                  </a:cxn>
                  <a:cxn ang="0">
                    <a:pos x="16" y="63"/>
                  </a:cxn>
                  <a:cxn ang="0">
                    <a:pos x="16" y="70"/>
                  </a:cxn>
                  <a:cxn ang="0">
                    <a:pos x="10" y="66"/>
                  </a:cxn>
                  <a:cxn ang="0">
                    <a:pos x="8" y="62"/>
                  </a:cxn>
                  <a:cxn ang="0">
                    <a:pos x="4" y="63"/>
                  </a:cxn>
                  <a:cxn ang="0">
                    <a:pos x="0" y="56"/>
                  </a:cxn>
                  <a:cxn ang="0">
                    <a:pos x="0" y="53"/>
                  </a:cxn>
                  <a:cxn ang="0">
                    <a:pos x="2" y="52"/>
                  </a:cxn>
                  <a:cxn ang="0">
                    <a:pos x="9" y="44"/>
                  </a:cxn>
                  <a:cxn ang="0">
                    <a:pos x="16" y="36"/>
                  </a:cxn>
                  <a:cxn ang="0">
                    <a:pos x="24" y="29"/>
                  </a:cxn>
                  <a:cxn ang="0">
                    <a:pos x="30" y="25"/>
                  </a:cxn>
                  <a:cxn ang="0">
                    <a:pos x="30" y="19"/>
                  </a:cxn>
                  <a:cxn ang="0">
                    <a:pos x="28" y="16"/>
                  </a:cxn>
                  <a:cxn ang="0">
                    <a:pos x="28" y="9"/>
                  </a:cxn>
                  <a:cxn ang="0">
                    <a:pos x="26" y="7"/>
                  </a:cxn>
                  <a:cxn ang="0">
                    <a:pos x="30" y="2"/>
                  </a:cxn>
                </a:cxnLst>
                <a:rect l="0" t="0" r="0" b="0"/>
                <a:pathLst>
                  <a:path w="51" h="190">
                    <a:moveTo>
                      <a:pt x="30" y="2"/>
                    </a:moveTo>
                    <a:lnTo>
                      <a:pt x="41" y="0"/>
                    </a:lnTo>
                    <a:lnTo>
                      <a:pt x="45" y="4"/>
                    </a:lnTo>
                    <a:lnTo>
                      <a:pt x="46" y="2"/>
                    </a:lnTo>
                    <a:lnTo>
                      <a:pt x="49" y="11"/>
                    </a:lnTo>
                    <a:lnTo>
                      <a:pt x="43" y="15"/>
                    </a:lnTo>
                    <a:lnTo>
                      <a:pt x="43" y="20"/>
                    </a:lnTo>
                    <a:lnTo>
                      <a:pt x="41" y="20"/>
                    </a:lnTo>
                    <a:lnTo>
                      <a:pt x="41" y="25"/>
                    </a:lnTo>
                    <a:lnTo>
                      <a:pt x="36" y="26"/>
                    </a:lnTo>
                    <a:lnTo>
                      <a:pt x="36" y="28"/>
                    </a:lnTo>
                    <a:lnTo>
                      <a:pt x="43" y="33"/>
                    </a:lnTo>
                    <a:lnTo>
                      <a:pt x="49" y="60"/>
                    </a:lnTo>
                    <a:lnTo>
                      <a:pt x="45" y="68"/>
                    </a:lnTo>
                    <a:lnTo>
                      <a:pt x="45" y="117"/>
                    </a:lnTo>
                    <a:lnTo>
                      <a:pt x="39" y="119"/>
                    </a:lnTo>
                    <a:lnTo>
                      <a:pt x="38" y="128"/>
                    </a:lnTo>
                    <a:lnTo>
                      <a:pt x="36" y="149"/>
                    </a:lnTo>
                    <a:lnTo>
                      <a:pt x="36" y="160"/>
                    </a:lnTo>
                    <a:lnTo>
                      <a:pt x="45" y="167"/>
                    </a:lnTo>
                    <a:lnTo>
                      <a:pt x="50" y="171"/>
                    </a:lnTo>
                    <a:lnTo>
                      <a:pt x="50" y="173"/>
                    </a:lnTo>
                    <a:lnTo>
                      <a:pt x="37" y="169"/>
                    </a:lnTo>
                    <a:lnTo>
                      <a:pt x="36" y="167"/>
                    </a:lnTo>
                    <a:lnTo>
                      <a:pt x="34" y="169"/>
                    </a:lnTo>
                    <a:lnTo>
                      <a:pt x="32" y="161"/>
                    </a:lnTo>
                    <a:lnTo>
                      <a:pt x="30" y="125"/>
                    </a:lnTo>
                    <a:lnTo>
                      <a:pt x="28" y="125"/>
                    </a:lnTo>
                    <a:lnTo>
                      <a:pt x="20" y="157"/>
                    </a:lnTo>
                    <a:lnTo>
                      <a:pt x="20" y="177"/>
                    </a:lnTo>
                    <a:lnTo>
                      <a:pt x="17" y="187"/>
                    </a:lnTo>
                    <a:lnTo>
                      <a:pt x="15" y="189"/>
                    </a:lnTo>
                    <a:lnTo>
                      <a:pt x="14" y="184"/>
                    </a:lnTo>
                    <a:lnTo>
                      <a:pt x="16" y="178"/>
                    </a:lnTo>
                    <a:lnTo>
                      <a:pt x="17" y="165"/>
                    </a:lnTo>
                    <a:lnTo>
                      <a:pt x="17" y="120"/>
                    </a:lnTo>
                    <a:lnTo>
                      <a:pt x="20" y="76"/>
                    </a:lnTo>
                    <a:lnTo>
                      <a:pt x="16" y="72"/>
                    </a:lnTo>
                    <a:lnTo>
                      <a:pt x="16" y="65"/>
                    </a:lnTo>
                    <a:lnTo>
                      <a:pt x="16" y="53"/>
                    </a:lnTo>
                    <a:lnTo>
                      <a:pt x="10" y="57"/>
                    </a:lnTo>
                    <a:lnTo>
                      <a:pt x="16" y="63"/>
                    </a:lnTo>
                    <a:lnTo>
                      <a:pt x="16" y="70"/>
                    </a:lnTo>
                    <a:lnTo>
                      <a:pt x="10" y="66"/>
                    </a:lnTo>
                    <a:lnTo>
                      <a:pt x="8" y="62"/>
                    </a:lnTo>
                    <a:lnTo>
                      <a:pt x="4" y="63"/>
                    </a:lnTo>
                    <a:lnTo>
                      <a:pt x="0" y="56"/>
                    </a:lnTo>
                    <a:lnTo>
                      <a:pt x="0" y="53"/>
                    </a:lnTo>
                    <a:lnTo>
                      <a:pt x="2" y="52"/>
                    </a:lnTo>
                    <a:lnTo>
                      <a:pt x="9" y="44"/>
                    </a:lnTo>
                    <a:lnTo>
                      <a:pt x="16" y="36"/>
                    </a:lnTo>
                    <a:lnTo>
                      <a:pt x="24" y="29"/>
                    </a:lnTo>
                    <a:lnTo>
                      <a:pt x="30" y="25"/>
                    </a:lnTo>
                    <a:lnTo>
                      <a:pt x="30" y="19"/>
                    </a:lnTo>
                    <a:lnTo>
                      <a:pt x="28" y="16"/>
                    </a:lnTo>
                    <a:lnTo>
                      <a:pt x="28" y="9"/>
                    </a:lnTo>
                    <a:lnTo>
                      <a:pt x="26" y="7"/>
                    </a:lnTo>
                    <a:lnTo>
                      <a:pt x="30" y="2"/>
                    </a:lnTo>
                  </a:path>
                </a:pathLst>
              </a:custGeom>
              <a:solidFill>
                <a:schemeClr val="hlink"/>
              </a:solidFill>
              <a:ln w="12700">
                <a:noFill/>
              </a:ln>
            </p:spPr>
            <p:txBody>
              <a:bodyPr/>
              <a:lstStyle/>
              <a:p>
                <a:endParaRPr lang="zh-CN" altLang="en-US"/>
              </a:p>
            </p:txBody>
          </p:sp>
          <p:sp>
            <p:nvSpPr>
              <p:cNvPr id="37949" name="任意多边形 25661"/>
              <p:cNvSpPr/>
              <p:nvPr/>
            </p:nvSpPr>
            <p:spPr>
              <a:xfrm>
                <a:off x="3481" y="1457"/>
                <a:ext cx="13" cy="76"/>
              </a:xfrm>
              <a:custGeom>
                <a:avLst/>
                <a:gdLst/>
                <a:ahLst/>
                <a:cxnLst>
                  <a:cxn ang="0">
                    <a:pos x="19" y="2"/>
                  </a:cxn>
                  <a:cxn ang="0">
                    <a:pos x="19" y="6"/>
                  </a:cxn>
                  <a:cxn ang="0">
                    <a:pos x="19" y="7"/>
                  </a:cxn>
                  <a:cxn ang="0">
                    <a:pos x="20" y="8"/>
                  </a:cxn>
                  <a:cxn ang="0">
                    <a:pos x="19" y="9"/>
                  </a:cxn>
                  <a:cxn ang="0">
                    <a:pos x="19" y="10"/>
                  </a:cxn>
                  <a:cxn ang="0">
                    <a:pos x="18" y="14"/>
                  </a:cxn>
                  <a:cxn ang="0">
                    <a:pos x="18" y="15"/>
                  </a:cxn>
                  <a:cxn ang="0">
                    <a:pos x="23" y="19"/>
                  </a:cxn>
                  <a:cxn ang="0">
                    <a:pos x="24" y="46"/>
                  </a:cxn>
                  <a:cxn ang="0">
                    <a:pos x="22" y="51"/>
                  </a:cxn>
                  <a:cxn ang="0">
                    <a:pos x="23" y="66"/>
                  </a:cxn>
                  <a:cxn ang="0">
                    <a:pos x="21" y="68"/>
                  </a:cxn>
                  <a:cxn ang="0">
                    <a:pos x="20" y="91"/>
                  </a:cxn>
                  <a:cxn ang="0">
                    <a:pos x="19" y="115"/>
                  </a:cxn>
                  <a:cxn ang="0">
                    <a:pos x="20" y="116"/>
                  </a:cxn>
                  <a:cxn ang="0">
                    <a:pos x="24" y="121"/>
                  </a:cxn>
                  <a:cxn ang="0">
                    <a:pos x="23" y="122"/>
                  </a:cxn>
                  <a:cxn ang="0">
                    <a:pos x="22" y="123"/>
                  </a:cxn>
                  <a:cxn ang="0">
                    <a:pos x="19" y="122"/>
                  </a:cxn>
                  <a:cxn ang="0">
                    <a:pos x="17" y="120"/>
                  </a:cxn>
                  <a:cxn ang="0">
                    <a:pos x="15" y="119"/>
                  </a:cxn>
                  <a:cxn ang="0">
                    <a:pos x="15" y="123"/>
                  </a:cxn>
                  <a:cxn ang="0">
                    <a:pos x="14" y="123"/>
                  </a:cxn>
                  <a:cxn ang="0">
                    <a:pos x="16" y="127"/>
                  </a:cxn>
                  <a:cxn ang="0">
                    <a:pos x="15" y="132"/>
                  </a:cxn>
                  <a:cxn ang="0">
                    <a:pos x="14" y="133"/>
                  </a:cxn>
                  <a:cxn ang="0">
                    <a:pos x="11" y="128"/>
                  </a:cxn>
                  <a:cxn ang="0">
                    <a:pos x="11" y="125"/>
                  </a:cxn>
                  <a:cxn ang="0">
                    <a:pos x="10" y="125"/>
                  </a:cxn>
                  <a:cxn ang="0">
                    <a:pos x="8" y="94"/>
                  </a:cxn>
                  <a:cxn ang="0">
                    <a:pos x="10" y="91"/>
                  </a:cxn>
                  <a:cxn ang="0">
                    <a:pos x="7" y="71"/>
                  </a:cxn>
                  <a:cxn ang="0">
                    <a:pos x="5" y="70"/>
                  </a:cxn>
                  <a:cxn ang="0">
                    <a:pos x="5" y="49"/>
                  </a:cxn>
                  <a:cxn ang="0">
                    <a:pos x="0" y="46"/>
                  </a:cxn>
                  <a:cxn ang="0">
                    <a:pos x="2" y="24"/>
                  </a:cxn>
                  <a:cxn ang="0">
                    <a:pos x="9" y="17"/>
                  </a:cxn>
                  <a:cxn ang="0">
                    <a:pos x="11" y="15"/>
                  </a:cxn>
                  <a:cxn ang="0">
                    <a:pos x="11" y="12"/>
                  </a:cxn>
                  <a:cxn ang="0">
                    <a:pos x="11" y="11"/>
                  </a:cxn>
                  <a:cxn ang="0">
                    <a:pos x="9" y="10"/>
                  </a:cxn>
                  <a:cxn ang="0">
                    <a:pos x="8" y="8"/>
                  </a:cxn>
                  <a:cxn ang="0">
                    <a:pos x="8" y="7"/>
                  </a:cxn>
                  <a:cxn ang="0">
                    <a:pos x="8" y="5"/>
                  </a:cxn>
                  <a:cxn ang="0">
                    <a:pos x="8" y="4"/>
                  </a:cxn>
                  <a:cxn ang="0">
                    <a:pos x="10" y="2"/>
                  </a:cxn>
                  <a:cxn ang="0">
                    <a:pos x="11" y="0"/>
                  </a:cxn>
                  <a:cxn ang="0">
                    <a:pos x="12" y="0"/>
                  </a:cxn>
                  <a:cxn ang="0">
                    <a:pos x="14" y="0"/>
                  </a:cxn>
                  <a:cxn ang="0">
                    <a:pos x="16" y="0"/>
                  </a:cxn>
                  <a:cxn ang="0">
                    <a:pos x="17" y="0"/>
                  </a:cxn>
                  <a:cxn ang="0">
                    <a:pos x="19" y="2"/>
                  </a:cxn>
                </a:cxnLst>
                <a:rect l="0" t="0" r="0" b="0"/>
                <a:pathLst>
                  <a:path w="25" h="134">
                    <a:moveTo>
                      <a:pt x="19" y="2"/>
                    </a:moveTo>
                    <a:lnTo>
                      <a:pt x="19" y="6"/>
                    </a:lnTo>
                    <a:lnTo>
                      <a:pt x="19" y="7"/>
                    </a:lnTo>
                    <a:lnTo>
                      <a:pt x="20" y="8"/>
                    </a:lnTo>
                    <a:lnTo>
                      <a:pt x="19" y="9"/>
                    </a:lnTo>
                    <a:lnTo>
                      <a:pt x="19" y="10"/>
                    </a:lnTo>
                    <a:lnTo>
                      <a:pt x="18" y="14"/>
                    </a:lnTo>
                    <a:lnTo>
                      <a:pt x="18" y="15"/>
                    </a:lnTo>
                    <a:lnTo>
                      <a:pt x="23" y="19"/>
                    </a:lnTo>
                    <a:lnTo>
                      <a:pt x="24" y="46"/>
                    </a:lnTo>
                    <a:lnTo>
                      <a:pt x="22" y="51"/>
                    </a:lnTo>
                    <a:lnTo>
                      <a:pt x="23" y="66"/>
                    </a:lnTo>
                    <a:lnTo>
                      <a:pt x="21" y="68"/>
                    </a:lnTo>
                    <a:lnTo>
                      <a:pt x="20" y="91"/>
                    </a:lnTo>
                    <a:lnTo>
                      <a:pt x="19" y="115"/>
                    </a:lnTo>
                    <a:lnTo>
                      <a:pt x="20" y="116"/>
                    </a:lnTo>
                    <a:lnTo>
                      <a:pt x="24" y="121"/>
                    </a:lnTo>
                    <a:lnTo>
                      <a:pt x="23" y="122"/>
                    </a:lnTo>
                    <a:lnTo>
                      <a:pt x="22" y="123"/>
                    </a:lnTo>
                    <a:lnTo>
                      <a:pt x="19" y="122"/>
                    </a:lnTo>
                    <a:lnTo>
                      <a:pt x="17" y="120"/>
                    </a:lnTo>
                    <a:lnTo>
                      <a:pt x="15" y="119"/>
                    </a:lnTo>
                    <a:lnTo>
                      <a:pt x="15" y="123"/>
                    </a:lnTo>
                    <a:lnTo>
                      <a:pt x="14" y="123"/>
                    </a:lnTo>
                    <a:lnTo>
                      <a:pt x="16" y="127"/>
                    </a:lnTo>
                    <a:lnTo>
                      <a:pt x="15" y="132"/>
                    </a:lnTo>
                    <a:lnTo>
                      <a:pt x="14" y="133"/>
                    </a:lnTo>
                    <a:lnTo>
                      <a:pt x="11" y="128"/>
                    </a:lnTo>
                    <a:lnTo>
                      <a:pt x="11" y="125"/>
                    </a:lnTo>
                    <a:lnTo>
                      <a:pt x="10" y="125"/>
                    </a:lnTo>
                    <a:lnTo>
                      <a:pt x="8" y="94"/>
                    </a:lnTo>
                    <a:lnTo>
                      <a:pt x="10" y="91"/>
                    </a:lnTo>
                    <a:lnTo>
                      <a:pt x="7" y="71"/>
                    </a:lnTo>
                    <a:lnTo>
                      <a:pt x="5" y="70"/>
                    </a:lnTo>
                    <a:lnTo>
                      <a:pt x="5" y="49"/>
                    </a:lnTo>
                    <a:lnTo>
                      <a:pt x="0" y="46"/>
                    </a:lnTo>
                    <a:lnTo>
                      <a:pt x="2" y="24"/>
                    </a:lnTo>
                    <a:lnTo>
                      <a:pt x="9" y="17"/>
                    </a:lnTo>
                    <a:lnTo>
                      <a:pt x="11" y="15"/>
                    </a:lnTo>
                    <a:lnTo>
                      <a:pt x="11" y="12"/>
                    </a:lnTo>
                    <a:lnTo>
                      <a:pt x="11" y="11"/>
                    </a:lnTo>
                    <a:lnTo>
                      <a:pt x="9" y="10"/>
                    </a:lnTo>
                    <a:lnTo>
                      <a:pt x="8" y="8"/>
                    </a:lnTo>
                    <a:lnTo>
                      <a:pt x="8" y="7"/>
                    </a:lnTo>
                    <a:lnTo>
                      <a:pt x="8" y="5"/>
                    </a:lnTo>
                    <a:lnTo>
                      <a:pt x="8" y="4"/>
                    </a:lnTo>
                    <a:lnTo>
                      <a:pt x="10" y="2"/>
                    </a:lnTo>
                    <a:lnTo>
                      <a:pt x="11" y="0"/>
                    </a:lnTo>
                    <a:lnTo>
                      <a:pt x="12" y="0"/>
                    </a:lnTo>
                    <a:lnTo>
                      <a:pt x="14" y="0"/>
                    </a:lnTo>
                    <a:lnTo>
                      <a:pt x="16" y="0"/>
                    </a:lnTo>
                    <a:lnTo>
                      <a:pt x="17" y="0"/>
                    </a:lnTo>
                    <a:lnTo>
                      <a:pt x="19" y="2"/>
                    </a:lnTo>
                  </a:path>
                </a:pathLst>
              </a:custGeom>
              <a:solidFill>
                <a:schemeClr val="hlink"/>
              </a:solidFill>
              <a:ln w="12700">
                <a:noFill/>
              </a:ln>
            </p:spPr>
            <p:txBody>
              <a:bodyPr/>
              <a:lstStyle/>
              <a:p>
                <a:endParaRPr lang="zh-CN" altLang="en-US"/>
              </a:p>
            </p:txBody>
          </p:sp>
          <p:sp>
            <p:nvSpPr>
              <p:cNvPr id="37950" name="任意多边形 25662"/>
              <p:cNvSpPr/>
              <p:nvPr/>
            </p:nvSpPr>
            <p:spPr>
              <a:xfrm>
                <a:off x="3433" y="1469"/>
                <a:ext cx="28" cy="144"/>
              </a:xfrm>
              <a:custGeom>
                <a:avLst/>
                <a:gdLst/>
                <a:ahLst/>
                <a:cxnLst>
                  <a:cxn ang="0">
                    <a:pos x="40" y="5"/>
                  </a:cxn>
                  <a:cxn ang="0">
                    <a:pos x="40" y="12"/>
                  </a:cxn>
                  <a:cxn ang="0">
                    <a:pos x="40" y="14"/>
                  </a:cxn>
                  <a:cxn ang="0">
                    <a:pos x="42" y="18"/>
                  </a:cxn>
                  <a:cxn ang="0">
                    <a:pos x="40" y="20"/>
                  </a:cxn>
                  <a:cxn ang="0">
                    <a:pos x="41" y="22"/>
                  </a:cxn>
                  <a:cxn ang="0">
                    <a:pos x="39" y="29"/>
                  </a:cxn>
                  <a:cxn ang="0">
                    <a:pos x="39" y="30"/>
                  </a:cxn>
                  <a:cxn ang="0">
                    <a:pos x="48" y="37"/>
                  </a:cxn>
                  <a:cxn ang="0">
                    <a:pos x="52" y="89"/>
                  </a:cxn>
                  <a:cxn ang="0">
                    <a:pos x="47" y="98"/>
                  </a:cxn>
                  <a:cxn ang="0">
                    <a:pos x="49" y="127"/>
                  </a:cxn>
                  <a:cxn ang="0">
                    <a:pos x="46" y="129"/>
                  </a:cxn>
                  <a:cxn ang="0">
                    <a:pos x="44" y="174"/>
                  </a:cxn>
                  <a:cxn ang="0">
                    <a:pos x="42" y="219"/>
                  </a:cxn>
                  <a:cxn ang="0">
                    <a:pos x="42" y="221"/>
                  </a:cxn>
                  <a:cxn ang="0">
                    <a:pos x="52" y="230"/>
                  </a:cxn>
                  <a:cxn ang="0">
                    <a:pos x="50" y="231"/>
                  </a:cxn>
                  <a:cxn ang="0">
                    <a:pos x="47" y="233"/>
                  </a:cxn>
                  <a:cxn ang="0">
                    <a:pos x="42" y="231"/>
                  </a:cxn>
                  <a:cxn ang="0">
                    <a:pos x="36" y="228"/>
                  </a:cxn>
                  <a:cxn ang="0">
                    <a:pos x="32" y="227"/>
                  </a:cxn>
                  <a:cxn ang="0">
                    <a:pos x="32" y="234"/>
                  </a:cxn>
                  <a:cxn ang="0">
                    <a:pos x="30" y="234"/>
                  </a:cxn>
                  <a:cxn ang="0">
                    <a:pos x="33" y="240"/>
                  </a:cxn>
                  <a:cxn ang="0">
                    <a:pos x="32" y="251"/>
                  </a:cxn>
                  <a:cxn ang="0">
                    <a:pos x="28" y="253"/>
                  </a:cxn>
                  <a:cxn ang="0">
                    <a:pos x="23" y="244"/>
                  </a:cxn>
                  <a:cxn ang="0">
                    <a:pos x="23" y="237"/>
                  </a:cxn>
                  <a:cxn ang="0">
                    <a:pos x="21" y="237"/>
                  </a:cxn>
                  <a:cxn ang="0">
                    <a:pos x="19" y="179"/>
                  </a:cxn>
                  <a:cxn ang="0">
                    <a:pos x="21" y="174"/>
                  </a:cxn>
                  <a:cxn ang="0">
                    <a:pos x="15" y="135"/>
                  </a:cxn>
                  <a:cxn ang="0">
                    <a:pos x="11" y="134"/>
                  </a:cxn>
                  <a:cxn ang="0">
                    <a:pos x="10" y="93"/>
                  </a:cxn>
                  <a:cxn ang="0">
                    <a:pos x="0" y="89"/>
                  </a:cxn>
                  <a:cxn ang="0">
                    <a:pos x="4" y="46"/>
                  </a:cxn>
                  <a:cxn ang="0">
                    <a:pos x="19" y="34"/>
                  </a:cxn>
                  <a:cxn ang="0">
                    <a:pos x="23" y="30"/>
                  </a:cxn>
                  <a:cxn ang="0">
                    <a:pos x="23" y="25"/>
                  </a:cxn>
                  <a:cxn ang="0">
                    <a:pos x="22" y="22"/>
                  </a:cxn>
                  <a:cxn ang="0">
                    <a:pos x="20" y="20"/>
                  </a:cxn>
                  <a:cxn ang="0">
                    <a:pos x="18" y="17"/>
                  </a:cxn>
                  <a:cxn ang="0">
                    <a:pos x="17" y="14"/>
                  </a:cxn>
                  <a:cxn ang="0">
                    <a:pos x="17" y="12"/>
                  </a:cxn>
                  <a:cxn ang="0">
                    <a:pos x="18" y="8"/>
                  </a:cxn>
                  <a:cxn ang="0">
                    <a:pos x="20" y="5"/>
                  </a:cxn>
                  <a:cxn ang="0">
                    <a:pos x="23" y="2"/>
                  </a:cxn>
                  <a:cxn ang="0">
                    <a:pos x="26" y="0"/>
                  </a:cxn>
                  <a:cxn ang="0">
                    <a:pos x="30" y="0"/>
                  </a:cxn>
                  <a:cxn ang="0">
                    <a:pos x="33" y="1"/>
                  </a:cxn>
                  <a:cxn ang="0">
                    <a:pos x="36" y="2"/>
                  </a:cxn>
                  <a:cxn ang="0">
                    <a:pos x="40" y="5"/>
                  </a:cxn>
                </a:cxnLst>
                <a:rect l="0" t="0" r="0" b="0"/>
                <a:pathLst>
                  <a:path w="53" h="254">
                    <a:moveTo>
                      <a:pt x="40" y="5"/>
                    </a:moveTo>
                    <a:lnTo>
                      <a:pt x="40" y="12"/>
                    </a:lnTo>
                    <a:lnTo>
                      <a:pt x="40" y="14"/>
                    </a:lnTo>
                    <a:lnTo>
                      <a:pt x="42" y="18"/>
                    </a:lnTo>
                    <a:lnTo>
                      <a:pt x="40" y="20"/>
                    </a:lnTo>
                    <a:lnTo>
                      <a:pt x="41" y="22"/>
                    </a:lnTo>
                    <a:lnTo>
                      <a:pt x="39" y="29"/>
                    </a:lnTo>
                    <a:lnTo>
                      <a:pt x="39" y="30"/>
                    </a:lnTo>
                    <a:lnTo>
                      <a:pt x="48" y="37"/>
                    </a:lnTo>
                    <a:lnTo>
                      <a:pt x="52" y="89"/>
                    </a:lnTo>
                    <a:lnTo>
                      <a:pt x="47" y="98"/>
                    </a:lnTo>
                    <a:lnTo>
                      <a:pt x="49" y="127"/>
                    </a:lnTo>
                    <a:lnTo>
                      <a:pt x="46" y="129"/>
                    </a:lnTo>
                    <a:lnTo>
                      <a:pt x="44" y="174"/>
                    </a:lnTo>
                    <a:lnTo>
                      <a:pt x="42" y="219"/>
                    </a:lnTo>
                    <a:lnTo>
                      <a:pt x="42" y="221"/>
                    </a:lnTo>
                    <a:lnTo>
                      <a:pt x="52" y="230"/>
                    </a:lnTo>
                    <a:lnTo>
                      <a:pt x="50" y="231"/>
                    </a:lnTo>
                    <a:lnTo>
                      <a:pt x="47" y="233"/>
                    </a:lnTo>
                    <a:lnTo>
                      <a:pt x="42" y="231"/>
                    </a:lnTo>
                    <a:lnTo>
                      <a:pt x="36" y="228"/>
                    </a:lnTo>
                    <a:lnTo>
                      <a:pt x="32" y="227"/>
                    </a:lnTo>
                    <a:lnTo>
                      <a:pt x="32" y="234"/>
                    </a:lnTo>
                    <a:lnTo>
                      <a:pt x="30" y="234"/>
                    </a:lnTo>
                    <a:lnTo>
                      <a:pt x="33" y="240"/>
                    </a:lnTo>
                    <a:lnTo>
                      <a:pt x="32" y="251"/>
                    </a:lnTo>
                    <a:lnTo>
                      <a:pt x="28" y="253"/>
                    </a:lnTo>
                    <a:lnTo>
                      <a:pt x="23" y="244"/>
                    </a:lnTo>
                    <a:lnTo>
                      <a:pt x="23" y="237"/>
                    </a:lnTo>
                    <a:lnTo>
                      <a:pt x="21" y="237"/>
                    </a:lnTo>
                    <a:lnTo>
                      <a:pt x="19" y="179"/>
                    </a:lnTo>
                    <a:lnTo>
                      <a:pt x="21" y="174"/>
                    </a:lnTo>
                    <a:lnTo>
                      <a:pt x="15" y="135"/>
                    </a:lnTo>
                    <a:lnTo>
                      <a:pt x="11" y="134"/>
                    </a:lnTo>
                    <a:lnTo>
                      <a:pt x="10" y="93"/>
                    </a:lnTo>
                    <a:lnTo>
                      <a:pt x="0" y="89"/>
                    </a:lnTo>
                    <a:lnTo>
                      <a:pt x="4" y="46"/>
                    </a:lnTo>
                    <a:lnTo>
                      <a:pt x="19" y="34"/>
                    </a:lnTo>
                    <a:lnTo>
                      <a:pt x="23" y="30"/>
                    </a:lnTo>
                    <a:lnTo>
                      <a:pt x="23" y="25"/>
                    </a:lnTo>
                    <a:lnTo>
                      <a:pt x="22" y="22"/>
                    </a:lnTo>
                    <a:lnTo>
                      <a:pt x="20" y="20"/>
                    </a:lnTo>
                    <a:lnTo>
                      <a:pt x="18" y="17"/>
                    </a:lnTo>
                    <a:lnTo>
                      <a:pt x="17" y="14"/>
                    </a:lnTo>
                    <a:lnTo>
                      <a:pt x="17" y="12"/>
                    </a:lnTo>
                    <a:lnTo>
                      <a:pt x="18" y="8"/>
                    </a:lnTo>
                    <a:lnTo>
                      <a:pt x="20" y="5"/>
                    </a:lnTo>
                    <a:lnTo>
                      <a:pt x="23" y="2"/>
                    </a:lnTo>
                    <a:lnTo>
                      <a:pt x="26" y="0"/>
                    </a:lnTo>
                    <a:lnTo>
                      <a:pt x="30" y="0"/>
                    </a:lnTo>
                    <a:lnTo>
                      <a:pt x="33" y="1"/>
                    </a:lnTo>
                    <a:lnTo>
                      <a:pt x="36" y="2"/>
                    </a:lnTo>
                    <a:lnTo>
                      <a:pt x="40" y="5"/>
                    </a:lnTo>
                  </a:path>
                </a:pathLst>
              </a:custGeom>
              <a:solidFill>
                <a:schemeClr val="hlink"/>
              </a:solidFill>
              <a:ln w="12700">
                <a:noFill/>
              </a:ln>
            </p:spPr>
            <p:txBody>
              <a:bodyPr/>
              <a:lstStyle/>
              <a:p>
                <a:endParaRPr lang="zh-CN" altLang="en-US"/>
              </a:p>
            </p:txBody>
          </p:sp>
          <p:sp>
            <p:nvSpPr>
              <p:cNvPr id="37951" name="任意多边形 25663"/>
              <p:cNvSpPr/>
              <p:nvPr/>
            </p:nvSpPr>
            <p:spPr>
              <a:xfrm>
                <a:off x="3301" y="1539"/>
                <a:ext cx="56" cy="215"/>
              </a:xfrm>
              <a:custGeom>
                <a:avLst/>
                <a:gdLst/>
                <a:ahLst/>
                <a:cxnLst>
                  <a:cxn ang="0">
                    <a:pos x="41" y="5"/>
                  </a:cxn>
                  <a:cxn ang="0">
                    <a:pos x="36" y="25"/>
                  </a:cxn>
                  <a:cxn ang="0">
                    <a:pos x="39" y="28"/>
                  </a:cxn>
                  <a:cxn ang="0">
                    <a:pos x="43" y="35"/>
                  </a:cxn>
                  <a:cxn ang="0">
                    <a:pos x="47" y="49"/>
                  </a:cxn>
                  <a:cxn ang="0">
                    <a:pos x="43" y="51"/>
                  </a:cxn>
                  <a:cxn ang="0">
                    <a:pos x="19" y="71"/>
                  </a:cxn>
                  <a:cxn ang="0">
                    <a:pos x="4" y="186"/>
                  </a:cxn>
                  <a:cxn ang="0">
                    <a:pos x="0" y="206"/>
                  </a:cxn>
                  <a:cxn ang="0">
                    <a:pos x="7" y="217"/>
                  </a:cxn>
                  <a:cxn ang="0">
                    <a:pos x="11" y="219"/>
                  </a:cxn>
                  <a:cxn ang="0">
                    <a:pos x="11" y="202"/>
                  </a:cxn>
                  <a:cxn ang="0">
                    <a:pos x="11" y="211"/>
                  </a:cxn>
                  <a:cxn ang="0">
                    <a:pos x="18" y="204"/>
                  </a:cxn>
                  <a:cxn ang="0">
                    <a:pos x="20" y="190"/>
                  </a:cxn>
                  <a:cxn ang="0">
                    <a:pos x="34" y="289"/>
                  </a:cxn>
                  <a:cxn ang="0">
                    <a:pos x="41" y="349"/>
                  </a:cxn>
                  <a:cxn ang="0">
                    <a:pos x="37" y="376"/>
                  </a:cxn>
                  <a:cxn ang="0">
                    <a:pos x="54" y="371"/>
                  </a:cxn>
                  <a:cxn ang="0">
                    <a:pos x="49" y="338"/>
                  </a:cxn>
                  <a:cxn ang="0">
                    <a:pos x="56" y="291"/>
                  </a:cxn>
                  <a:cxn ang="0">
                    <a:pos x="58" y="336"/>
                  </a:cxn>
                  <a:cxn ang="0">
                    <a:pos x="61" y="368"/>
                  </a:cxn>
                  <a:cxn ang="0">
                    <a:pos x="75" y="369"/>
                  </a:cxn>
                  <a:cxn ang="0">
                    <a:pos x="80" y="289"/>
                  </a:cxn>
                  <a:cxn ang="0">
                    <a:pos x="86" y="281"/>
                  </a:cxn>
                  <a:cxn ang="0">
                    <a:pos x="102" y="289"/>
                  </a:cxn>
                  <a:cxn ang="0">
                    <a:pos x="94" y="193"/>
                  </a:cxn>
                  <a:cxn ang="0">
                    <a:pos x="96" y="174"/>
                  </a:cxn>
                  <a:cxn ang="0">
                    <a:pos x="94" y="127"/>
                  </a:cxn>
                  <a:cxn ang="0">
                    <a:pos x="71" y="63"/>
                  </a:cxn>
                  <a:cxn ang="0">
                    <a:pos x="70" y="41"/>
                  </a:cxn>
                  <a:cxn ang="0">
                    <a:pos x="75" y="37"/>
                  </a:cxn>
                  <a:cxn ang="0">
                    <a:pos x="80" y="31"/>
                  </a:cxn>
                  <a:cxn ang="0">
                    <a:pos x="77" y="5"/>
                  </a:cxn>
                  <a:cxn ang="0">
                    <a:pos x="64" y="1"/>
                  </a:cxn>
                  <a:cxn ang="0">
                    <a:pos x="53" y="3"/>
                  </a:cxn>
                </a:cxnLst>
                <a:rect l="0" t="0" r="0" b="0"/>
                <a:pathLst>
                  <a:path w="106" h="379">
                    <a:moveTo>
                      <a:pt x="53" y="3"/>
                    </a:moveTo>
                    <a:lnTo>
                      <a:pt x="41" y="5"/>
                    </a:lnTo>
                    <a:lnTo>
                      <a:pt x="36" y="19"/>
                    </a:lnTo>
                    <a:lnTo>
                      <a:pt x="36" y="25"/>
                    </a:lnTo>
                    <a:lnTo>
                      <a:pt x="41" y="25"/>
                    </a:lnTo>
                    <a:lnTo>
                      <a:pt x="39" y="28"/>
                    </a:lnTo>
                    <a:lnTo>
                      <a:pt x="41" y="29"/>
                    </a:lnTo>
                    <a:lnTo>
                      <a:pt x="43" y="35"/>
                    </a:lnTo>
                    <a:lnTo>
                      <a:pt x="44" y="37"/>
                    </a:lnTo>
                    <a:lnTo>
                      <a:pt x="47" y="49"/>
                    </a:lnTo>
                    <a:lnTo>
                      <a:pt x="47" y="51"/>
                    </a:lnTo>
                    <a:lnTo>
                      <a:pt x="43" y="51"/>
                    </a:lnTo>
                    <a:lnTo>
                      <a:pt x="34" y="66"/>
                    </a:lnTo>
                    <a:lnTo>
                      <a:pt x="19" y="71"/>
                    </a:lnTo>
                    <a:lnTo>
                      <a:pt x="11" y="82"/>
                    </a:lnTo>
                    <a:lnTo>
                      <a:pt x="4" y="186"/>
                    </a:lnTo>
                    <a:lnTo>
                      <a:pt x="7" y="187"/>
                    </a:lnTo>
                    <a:lnTo>
                      <a:pt x="0" y="206"/>
                    </a:lnTo>
                    <a:lnTo>
                      <a:pt x="4" y="217"/>
                    </a:lnTo>
                    <a:lnTo>
                      <a:pt x="7" y="217"/>
                    </a:lnTo>
                    <a:lnTo>
                      <a:pt x="8" y="219"/>
                    </a:lnTo>
                    <a:lnTo>
                      <a:pt x="11" y="219"/>
                    </a:lnTo>
                    <a:lnTo>
                      <a:pt x="10" y="208"/>
                    </a:lnTo>
                    <a:lnTo>
                      <a:pt x="11" y="202"/>
                    </a:lnTo>
                    <a:lnTo>
                      <a:pt x="13" y="207"/>
                    </a:lnTo>
                    <a:lnTo>
                      <a:pt x="11" y="211"/>
                    </a:lnTo>
                    <a:lnTo>
                      <a:pt x="13" y="213"/>
                    </a:lnTo>
                    <a:lnTo>
                      <a:pt x="18" y="204"/>
                    </a:lnTo>
                    <a:lnTo>
                      <a:pt x="15" y="189"/>
                    </a:lnTo>
                    <a:lnTo>
                      <a:pt x="20" y="190"/>
                    </a:lnTo>
                    <a:lnTo>
                      <a:pt x="18" y="283"/>
                    </a:lnTo>
                    <a:lnTo>
                      <a:pt x="34" y="289"/>
                    </a:lnTo>
                    <a:lnTo>
                      <a:pt x="43" y="343"/>
                    </a:lnTo>
                    <a:lnTo>
                      <a:pt x="41" y="349"/>
                    </a:lnTo>
                    <a:lnTo>
                      <a:pt x="37" y="371"/>
                    </a:lnTo>
                    <a:lnTo>
                      <a:pt x="37" y="376"/>
                    </a:lnTo>
                    <a:lnTo>
                      <a:pt x="49" y="378"/>
                    </a:lnTo>
                    <a:lnTo>
                      <a:pt x="54" y="371"/>
                    </a:lnTo>
                    <a:lnTo>
                      <a:pt x="51" y="352"/>
                    </a:lnTo>
                    <a:lnTo>
                      <a:pt x="49" y="338"/>
                    </a:lnTo>
                    <a:lnTo>
                      <a:pt x="55" y="291"/>
                    </a:lnTo>
                    <a:lnTo>
                      <a:pt x="56" y="291"/>
                    </a:lnTo>
                    <a:lnTo>
                      <a:pt x="61" y="308"/>
                    </a:lnTo>
                    <a:lnTo>
                      <a:pt x="58" y="336"/>
                    </a:lnTo>
                    <a:lnTo>
                      <a:pt x="54" y="339"/>
                    </a:lnTo>
                    <a:lnTo>
                      <a:pt x="61" y="368"/>
                    </a:lnTo>
                    <a:lnTo>
                      <a:pt x="72" y="371"/>
                    </a:lnTo>
                    <a:lnTo>
                      <a:pt x="75" y="369"/>
                    </a:lnTo>
                    <a:lnTo>
                      <a:pt x="66" y="339"/>
                    </a:lnTo>
                    <a:lnTo>
                      <a:pt x="80" y="289"/>
                    </a:lnTo>
                    <a:lnTo>
                      <a:pt x="86" y="284"/>
                    </a:lnTo>
                    <a:lnTo>
                      <a:pt x="86" y="281"/>
                    </a:lnTo>
                    <a:lnTo>
                      <a:pt x="98" y="282"/>
                    </a:lnTo>
                    <a:lnTo>
                      <a:pt x="102" y="289"/>
                    </a:lnTo>
                    <a:lnTo>
                      <a:pt x="105" y="284"/>
                    </a:lnTo>
                    <a:lnTo>
                      <a:pt x="94" y="193"/>
                    </a:lnTo>
                    <a:lnTo>
                      <a:pt x="96" y="193"/>
                    </a:lnTo>
                    <a:lnTo>
                      <a:pt x="96" y="174"/>
                    </a:lnTo>
                    <a:lnTo>
                      <a:pt x="97" y="172"/>
                    </a:lnTo>
                    <a:lnTo>
                      <a:pt x="94" y="127"/>
                    </a:lnTo>
                    <a:lnTo>
                      <a:pt x="90" y="73"/>
                    </a:lnTo>
                    <a:lnTo>
                      <a:pt x="71" y="63"/>
                    </a:lnTo>
                    <a:lnTo>
                      <a:pt x="64" y="51"/>
                    </a:lnTo>
                    <a:lnTo>
                      <a:pt x="70" y="41"/>
                    </a:lnTo>
                    <a:lnTo>
                      <a:pt x="72" y="42"/>
                    </a:lnTo>
                    <a:lnTo>
                      <a:pt x="75" y="37"/>
                    </a:lnTo>
                    <a:lnTo>
                      <a:pt x="75" y="31"/>
                    </a:lnTo>
                    <a:lnTo>
                      <a:pt x="80" y="31"/>
                    </a:lnTo>
                    <a:lnTo>
                      <a:pt x="82" y="16"/>
                    </a:lnTo>
                    <a:lnTo>
                      <a:pt x="77" y="5"/>
                    </a:lnTo>
                    <a:lnTo>
                      <a:pt x="72" y="1"/>
                    </a:lnTo>
                    <a:lnTo>
                      <a:pt x="64" y="1"/>
                    </a:lnTo>
                    <a:lnTo>
                      <a:pt x="59" y="0"/>
                    </a:lnTo>
                    <a:lnTo>
                      <a:pt x="53" y="3"/>
                    </a:lnTo>
                  </a:path>
                </a:pathLst>
              </a:custGeom>
              <a:solidFill>
                <a:srgbClr val="EAEC5E"/>
              </a:solidFill>
              <a:ln w="12700">
                <a:noFill/>
              </a:ln>
            </p:spPr>
            <p:txBody>
              <a:bodyPr/>
              <a:lstStyle/>
              <a:p>
                <a:endParaRPr lang="zh-CN" altLang="en-US"/>
              </a:p>
            </p:txBody>
          </p:sp>
          <p:sp>
            <p:nvSpPr>
              <p:cNvPr id="37952" name="任意多边形 25664"/>
              <p:cNvSpPr/>
              <p:nvPr/>
            </p:nvSpPr>
            <p:spPr>
              <a:xfrm>
                <a:off x="3722" y="1487"/>
                <a:ext cx="40" cy="214"/>
              </a:xfrm>
              <a:custGeom>
                <a:avLst/>
                <a:gdLst/>
                <a:ahLst/>
                <a:cxnLst>
                  <a:cxn ang="0">
                    <a:pos x="25" y="5"/>
                  </a:cxn>
                  <a:cxn ang="0">
                    <a:pos x="43" y="0"/>
                  </a:cxn>
                  <a:cxn ang="0">
                    <a:pos x="56" y="0"/>
                  </a:cxn>
                  <a:cxn ang="0">
                    <a:pos x="68" y="3"/>
                  </a:cxn>
                  <a:cxn ang="0">
                    <a:pos x="72" y="16"/>
                  </a:cxn>
                  <a:cxn ang="0">
                    <a:pos x="72" y="27"/>
                  </a:cxn>
                  <a:cxn ang="0">
                    <a:pos x="65" y="40"/>
                  </a:cxn>
                  <a:cxn ang="0">
                    <a:pos x="60" y="40"/>
                  </a:cxn>
                  <a:cxn ang="0">
                    <a:pos x="68" y="56"/>
                  </a:cxn>
                  <a:cxn ang="0">
                    <a:pos x="73" y="80"/>
                  </a:cxn>
                  <a:cxn ang="0">
                    <a:pos x="73" y="102"/>
                  </a:cxn>
                  <a:cxn ang="0">
                    <a:pos x="72" y="129"/>
                  </a:cxn>
                  <a:cxn ang="0">
                    <a:pos x="68" y="156"/>
                  </a:cxn>
                  <a:cxn ang="0">
                    <a:pos x="59" y="158"/>
                  </a:cxn>
                  <a:cxn ang="0">
                    <a:pos x="59" y="165"/>
                  </a:cxn>
                  <a:cxn ang="0">
                    <a:pos x="54" y="169"/>
                  </a:cxn>
                  <a:cxn ang="0">
                    <a:pos x="54" y="197"/>
                  </a:cxn>
                  <a:cxn ang="0">
                    <a:pos x="50" y="202"/>
                  </a:cxn>
                  <a:cxn ang="0">
                    <a:pos x="50" y="253"/>
                  </a:cxn>
                  <a:cxn ang="0">
                    <a:pos x="50" y="285"/>
                  </a:cxn>
                  <a:cxn ang="0">
                    <a:pos x="56" y="320"/>
                  </a:cxn>
                  <a:cxn ang="0">
                    <a:pos x="59" y="366"/>
                  </a:cxn>
                  <a:cxn ang="0">
                    <a:pos x="51" y="370"/>
                  </a:cxn>
                  <a:cxn ang="0">
                    <a:pos x="51" y="376"/>
                  </a:cxn>
                  <a:cxn ang="0">
                    <a:pos x="40" y="376"/>
                  </a:cxn>
                  <a:cxn ang="0">
                    <a:pos x="37" y="373"/>
                  </a:cxn>
                  <a:cxn ang="0">
                    <a:pos x="32" y="373"/>
                  </a:cxn>
                  <a:cxn ang="0">
                    <a:pos x="32" y="376"/>
                  </a:cxn>
                  <a:cxn ang="0">
                    <a:pos x="23" y="376"/>
                  </a:cxn>
                  <a:cxn ang="0">
                    <a:pos x="5" y="373"/>
                  </a:cxn>
                  <a:cxn ang="0">
                    <a:pos x="5" y="370"/>
                  </a:cxn>
                  <a:cxn ang="0">
                    <a:pos x="21" y="363"/>
                  </a:cxn>
                  <a:cxn ang="0">
                    <a:pos x="21" y="356"/>
                  </a:cxn>
                  <a:cxn ang="0">
                    <a:pos x="6" y="353"/>
                  </a:cxn>
                  <a:cxn ang="0">
                    <a:pos x="6" y="349"/>
                  </a:cxn>
                  <a:cxn ang="0">
                    <a:pos x="17" y="342"/>
                  </a:cxn>
                  <a:cxn ang="0">
                    <a:pos x="17" y="290"/>
                  </a:cxn>
                  <a:cxn ang="0">
                    <a:pos x="13" y="243"/>
                  </a:cxn>
                  <a:cxn ang="0">
                    <a:pos x="14" y="196"/>
                  </a:cxn>
                  <a:cxn ang="0">
                    <a:pos x="14" y="169"/>
                  </a:cxn>
                  <a:cxn ang="0">
                    <a:pos x="13" y="161"/>
                  </a:cxn>
                  <a:cxn ang="0">
                    <a:pos x="13" y="124"/>
                  </a:cxn>
                  <a:cxn ang="0">
                    <a:pos x="0" y="116"/>
                  </a:cxn>
                  <a:cxn ang="0">
                    <a:pos x="0" y="112"/>
                  </a:cxn>
                  <a:cxn ang="0">
                    <a:pos x="28" y="61"/>
                  </a:cxn>
                  <a:cxn ang="0">
                    <a:pos x="41" y="54"/>
                  </a:cxn>
                  <a:cxn ang="0">
                    <a:pos x="40" y="51"/>
                  </a:cxn>
                  <a:cxn ang="0">
                    <a:pos x="30" y="49"/>
                  </a:cxn>
                  <a:cxn ang="0">
                    <a:pos x="30" y="46"/>
                  </a:cxn>
                  <a:cxn ang="0">
                    <a:pos x="28" y="44"/>
                  </a:cxn>
                  <a:cxn ang="0">
                    <a:pos x="28" y="40"/>
                  </a:cxn>
                  <a:cxn ang="0">
                    <a:pos x="25" y="39"/>
                  </a:cxn>
                  <a:cxn ang="0">
                    <a:pos x="28" y="37"/>
                  </a:cxn>
                  <a:cxn ang="0">
                    <a:pos x="26" y="35"/>
                  </a:cxn>
                  <a:cxn ang="0">
                    <a:pos x="30" y="27"/>
                  </a:cxn>
                  <a:cxn ang="0">
                    <a:pos x="28" y="22"/>
                  </a:cxn>
                  <a:cxn ang="0">
                    <a:pos x="30" y="18"/>
                  </a:cxn>
                  <a:cxn ang="0">
                    <a:pos x="26" y="14"/>
                  </a:cxn>
                  <a:cxn ang="0">
                    <a:pos x="25" y="5"/>
                  </a:cxn>
                </a:cxnLst>
                <a:rect l="0" t="0" r="0" b="0"/>
                <a:pathLst>
                  <a:path w="74" h="377">
                    <a:moveTo>
                      <a:pt x="25" y="5"/>
                    </a:moveTo>
                    <a:lnTo>
                      <a:pt x="43" y="0"/>
                    </a:lnTo>
                    <a:lnTo>
                      <a:pt x="56" y="0"/>
                    </a:lnTo>
                    <a:lnTo>
                      <a:pt x="68" y="3"/>
                    </a:lnTo>
                    <a:lnTo>
                      <a:pt x="72" y="16"/>
                    </a:lnTo>
                    <a:lnTo>
                      <a:pt x="72" y="27"/>
                    </a:lnTo>
                    <a:lnTo>
                      <a:pt x="65" y="40"/>
                    </a:lnTo>
                    <a:lnTo>
                      <a:pt x="60" y="40"/>
                    </a:lnTo>
                    <a:lnTo>
                      <a:pt x="68" y="56"/>
                    </a:lnTo>
                    <a:lnTo>
                      <a:pt x="73" y="80"/>
                    </a:lnTo>
                    <a:lnTo>
                      <a:pt x="73" y="102"/>
                    </a:lnTo>
                    <a:lnTo>
                      <a:pt x="72" y="129"/>
                    </a:lnTo>
                    <a:lnTo>
                      <a:pt x="68" y="156"/>
                    </a:lnTo>
                    <a:lnTo>
                      <a:pt x="59" y="158"/>
                    </a:lnTo>
                    <a:lnTo>
                      <a:pt x="59" y="165"/>
                    </a:lnTo>
                    <a:lnTo>
                      <a:pt x="54" y="169"/>
                    </a:lnTo>
                    <a:lnTo>
                      <a:pt x="54" y="197"/>
                    </a:lnTo>
                    <a:lnTo>
                      <a:pt x="50" y="202"/>
                    </a:lnTo>
                    <a:lnTo>
                      <a:pt x="50" y="253"/>
                    </a:lnTo>
                    <a:lnTo>
                      <a:pt x="50" y="285"/>
                    </a:lnTo>
                    <a:lnTo>
                      <a:pt x="56" y="320"/>
                    </a:lnTo>
                    <a:lnTo>
                      <a:pt x="59" y="366"/>
                    </a:lnTo>
                    <a:lnTo>
                      <a:pt x="51" y="370"/>
                    </a:lnTo>
                    <a:lnTo>
                      <a:pt x="51" y="376"/>
                    </a:lnTo>
                    <a:lnTo>
                      <a:pt x="40" y="376"/>
                    </a:lnTo>
                    <a:lnTo>
                      <a:pt x="37" y="373"/>
                    </a:lnTo>
                    <a:lnTo>
                      <a:pt x="32" y="373"/>
                    </a:lnTo>
                    <a:lnTo>
                      <a:pt x="32" y="376"/>
                    </a:lnTo>
                    <a:lnTo>
                      <a:pt x="23" y="376"/>
                    </a:lnTo>
                    <a:lnTo>
                      <a:pt x="5" y="373"/>
                    </a:lnTo>
                    <a:lnTo>
                      <a:pt x="5" y="370"/>
                    </a:lnTo>
                    <a:lnTo>
                      <a:pt x="21" y="363"/>
                    </a:lnTo>
                    <a:lnTo>
                      <a:pt x="21" y="356"/>
                    </a:lnTo>
                    <a:lnTo>
                      <a:pt x="6" y="353"/>
                    </a:lnTo>
                    <a:lnTo>
                      <a:pt x="6" y="349"/>
                    </a:lnTo>
                    <a:lnTo>
                      <a:pt x="17" y="342"/>
                    </a:lnTo>
                    <a:lnTo>
                      <a:pt x="17" y="290"/>
                    </a:lnTo>
                    <a:lnTo>
                      <a:pt x="13" y="243"/>
                    </a:lnTo>
                    <a:lnTo>
                      <a:pt x="14" y="196"/>
                    </a:lnTo>
                    <a:lnTo>
                      <a:pt x="14" y="169"/>
                    </a:lnTo>
                    <a:lnTo>
                      <a:pt x="13" y="161"/>
                    </a:lnTo>
                    <a:lnTo>
                      <a:pt x="13" y="124"/>
                    </a:lnTo>
                    <a:lnTo>
                      <a:pt x="0" y="116"/>
                    </a:lnTo>
                    <a:lnTo>
                      <a:pt x="0" y="112"/>
                    </a:lnTo>
                    <a:lnTo>
                      <a:pt x="28" y="61"/>
                    </a:lnTo>
                    <a:lnTo>
                      <a:pt x="41" y="54"/>
                    </a:lnTo>
                    <a:lnTo>
                      <a:pt x="40" y="51"/>
                    </a:lnTo>
                    <a:lnTo>
                      <a:pt x="30" y="49"/>
                    </a:lnTo>
                    <a:lnTo>
                      <a:pt x="30" y="46"/>
                    </a:lnTo>
                    <a:lnTo>
                      <a:pt x="28" y="44"/>
                    </a:lnTo>
                    <a:lnTo>
                      <a:pt x="28" y="40"/>
                    </a:lnTo>
                    <a:lnTo>
                      <a:pt x="25" y="39"/>
                    </a:lnTo>
                    <a:lnTo>
                      <a:pt x="28" y="37"/>
                    </a:lnTo>
                    <a:lnTo>
                      <a:pt x="26" y="35"/>
                    </a:lnTo>
                    <a:lnTo>
                      <a:pt x="30" y="27"/>
                    </a:lnTo>
                    <a:lnTo>
                      <a:pt x="28" y="22"/>
                    </a:lnTo>
                    <a:lnTo>
                      <a:pt x="30" y="18"/>
                    </a:lnTo>
                    <a:lnTo>
                      <a:pt x="26" y="14"/>
                    </a:lnTo>
                    <a:lnTo>
                      <a:pt x="25" y="5"/>
                    </a:lnTo>
                  </a:path>
                </a:pathLst>
              </a:custGeom>
              <a:solidFill>
                <a:srgbClr val="EAEC5E"/>
              </a:solidFill>
              <a:ln w="12700">
                <a:noFill/>
              </a:ln>
            </p:spPr>
            <p:txBody>
              <a:bodyPr/>
              <a:lstStyle/>
              <a:p>
                <a:endParaRPr lang="zh-CN" altLang="en-US"/>
              </a:p>
            </p:txBody>
          </p:sp>
          <p:sp>
            <p:nvSpPr>
              <p:cNvPr id="37953" name="任意多边形 25665"/>
              <p:cNvSpPr/>
              <p:nvPr/>
            </p:nvSpPr>
            <p:spPr>
              <a:xfrm>
                <a:off x="3661" y="1466"/>
                <a:ext cx="54" cy="191"/>
              </a:xfrm>
              <a:custGeom>
                <a:avLst/>
                <a:gdLst/>
                <a:ahLst/>
                <a:cxnLst>
                  <a:cxn ang="0">
                    <a:pos x="61" y="4"/>
                  </a:cxn>
                  <a:cxn ang="0">
                    <a:pos x="66" y="22"/>
                  </a:cxn>
                  <a:cxn ang="0">
                    <a:pos x="63" y="24"/>
                  </a:cxn>
                  <a:cxn ang="0">
                    <a:pos x="60" y="31"/>
                  </a:cxn>
                  <a:cxn ang="0">
                    <a:pos x="55" y="43"/>
                  </a:cxn>
                  <a:cxn ang="0">
                    <a:pos x="60" y="45"/>
                  </a:cxn>
                  <a:cxn ang="0">
                    <a:pos x="82" y="63"/>
                  </a:cxn>
                  <a:cxn ang="0">
                    <a:pos x="97" y="164"/>
                  </a:cxn>
                  <a:cxn ang="0">
                    <a:pos x="100" y="182"/>
                  </a:cxn>
                  <a:cxn ang="0">
                    <a:pos x="94" y="191"/>
                  </a:cxn>
                  <a:cxn ang="0">
                    <a:pos x="89" y="194"/>
                  </a:cxn>
                  <a:cxn ang="0">
                    <a:pos x="89" y="178"/>
                  </a:cxn>
                  <a:cxn ang="0">
                    <a:pos x="89" y="187"/>
                  </a:cxn>
                  <a:cxn ang="0">
                    <a:pos x="84" y="181"/>
                  </a:cxn>
                  <a:cxn ang="0">
                    <a:pos x="81" y="168"/>
                  </a:cxn>
                  <a:cxn ang="0">
                    <a:pos x="68" y="255"/>
                  </a:cxn>
                  <a:cxn ang="0">
                    <a:pos x="61" y="310"/>
                  </a:cxn>
                  <a:cxn ang="0">
                    <a:pos x="65" y="333"/>
                  </a:cxn>
                  <a:cxn ang="0">
                    <a:pos x="48" y="330"/>
                  </a:cxn>
                  <a:cxn ang="0">
                    <a:pos x="53" y="300"/>
                  </a:cxn>
                  <a:cxn ang="0">
                    <a:pos x="46" y="258"/>
                  </a:cxn>
                  <a:cxn ang="0">
                    <a:pos x="45" y="298"/>
                  </a:cxn>
                  <a:cxn ang="0">
                    <a:pos x="42" y="327"/>
                  </a:cxn>
                  <a:cxn ang="0">
                    <a:pos x="29" y="328"/>
                  </a:cxn>
                  <a:cxn ang="0">
                    <a:pos x="24" y="255"/>
                  </a:cxn>
                  <a:cxn ang="0">
                    <a:pos x="18" y="249"/>
                  </a:cxn>
                  <a:cxn ang="0">
                    <a:pos x="3" y="255"/>
                  </a:cxn>
                  <a:cxn ang="0">
                    <a:pos x="11" y="171"/>
                  </a:cxn>
                  <a:cxn ang="0">
                    <a:pos x="9" y="154"/>
                  </a:cxn>
                  <a:cxn ang="0">
                    <a:pos x="11" y="112"/>
                  </a:cxn>
                  <a:cxn ang="0">
                    <a:pos x="33" y="56"/>
                  </a:cxn>
                  <a:cxn ang="0">
                    <a:pos x="33" y="36"/>
                  </a:cxn>
                  <a:cxn ang="0">
                    <a:pos x="29" y="32"/>
                  </a:cxn>
                  <a:cxn ang="0">
                    <a:pos x="24" y="27"/>
                  </a:cxn>
                  <a:cxn ang="0">
                    <a:pos x="27" y="4"/>
                  </a:cxn>
                  <a:cxn ang="0">
                    <a:pos x="40" y="1"/>
                  </a:cxn>
                  <a:cxn ang="0">
                    <a:pos x="50" y="2"/>
                  </a:cxn>
                </a:cxnLst>
                <a:rect l="0" t="0" r="0" b="0"/>
                <a:pathLst>
                  <a:path w="101" h="337">
                    <a:moveTo>
                      <a:pt x="50" y="2"/>
                    </a:moveTo>
                    <a:lnTo>
                      <a:pt x="61" y="4"/>
                    </a:lnTo>
                    <a:lnTo>
                      <a:pt x="66" y="17"/>
                    </a:lnTo>
                    <a:lnTo>
                      <a:pt x="66" y="22"/>
                    </a:lnTo>
                    <a:lnTo>
                      <a:pt x="61" y="22"/>
                    </a:lnTo>
                    <a:lnTo>
                      <a:pt x="63" y="24"/>
                    </a:lnTo>
                    <a:lnTo>
                      <a:pt x="61" y="25"/>
                    </a:lnTo>
                    <a:lnTo>
                      <a:pt x="60" y="31"/>
                    </a:lnTo>
                    <a:lnTo>
                      <a:pt x="58" y="32"/>
                    </a:lnTo>
                    <a:lnTo>
                      <a:pt x="55" y="43"/>
                    </a:lnTo>
                    <a:lnTo>
                      <a:pt x="55" y="45"/>
                    </a:lnTo>
                    <a:lnTo>
                      <a:pt x="60" y="45"/>
                    </a:lnTo>
                    <a:lnTo>
                      <a:pt x="68" y="58"/>
                    </a:lnTo>
                    <a:lnTo>
                      <a:pt x="82" y="63"/>
                    </a:lnTo>
                    <a:lnTo>
                      <a:pt x="89" y="72"/>
                    </a:lnTo>
                    <a:lnTo>
                      <a:pt x="97" y="164"/>
                    </a:lnTo>
                    <a:lnTo>
                      <a:pt x="94" y="166"/>
                    </a:lnTo>
                    <a:lnTo>
                      <a:pt x="100" y="182"/>
                    </a:lnTo>
                    <a:lnTo>
                      <a:pt x="97" y="191"/>
                    </a:lnTo>
                    <a:lnTo>
                      <a:pt x="94" y="191"/>
                    </a:lnTo>
                    <a:lnTo>
                      <a:pt x="93" y="194"/>
                    </a:lnTo>
                    <a:lnTo>
                      <a:pt x="89" y="194"/>
                    </a:lnTo>
                    <a:lnTo>
                      <a:pt x="91" y="184"/>
                    </a:lnTo>
                    <a:lnTo>
                      <a:pt x="89" y="178"/>
                    </a:lnTo>
                    <a:lnTo>
                      <a:pt x="88" y="183"/>
                    </a:lnTo>
                    <a:lnTo>
                      <a:pt x="89" y="187"/>
                    </a:lnTo>
                    <a:lnTo>
                      <a:pt x="87" y="189"/>
                    </a:lnTo>
                    <a:lnTo>
                      <a:pt x="84" y="181"/>
                    </a:lnTo>
                    <a:lnTo>
                      <a:pt x="86" y="167"/>
                    </a:lnTo>
                    <a:lnTo>
                      <a:pt x="81" y="168"/>
                    </a:lnTo>
                    <a:lnTo>
                      <a:pt x="84" y="251"/>
                    </a:lnTo>
                    <a:lnTo>
                      <a:pt x="68" y="255"/>
                    </a:lnTo>
                    <a:lnTo>
                      <a:pt x="60" y="305"/>
                    </a:lnTo>
                    <a:lnTo>
                      <a:pt x="61" y="310"/>
                    </a:lnTo>
                    <a:lnTo>
                      <a:pt x="65" y="330"/>
                    </a:lnTo>
                    <a:lnTo>
                      <a:pt x="65" y="333"/>
                    </a:lnTo>
                    <a:lnTo>
                      <a:pt x="53" y="336"/>
                    </a:lnTo>
                    <a:lnTo>
                      <a:pt x="48" y="330"/>
                    </a:lnTo>
                    <a:lnTo>
                      <a:pt x="51" y="313"/>
                    </a:lnTo>
                    <a:lnTo>
                      <a:pt x="53" y="300"/>
                    </a:lnTo>
                    <a:lnTo>
                      <a:pt x="48" y="258"/>
                    </a:lnTo>
                    <a:lnTo>
                      <a:pt x="46" y="258"/>
                    </a:lnTo>
                    <a:lnTo>
                      <a:pt x="42" y="273"/>
                    </a:lnTo>
                    <a:lnTo>
                      <a:pt x="45" y="298"/>
                    </a:lnTo>
                    <a:lnTo>
                      <a:pt x="48" y="301"/>
                    </a:lnTo>
                    <a:lnTo>
                      <a:pt x="42" y="327"/>
                    </a:lnTo>
                    <a:lnTo>
                      <a:pt x="31" y="330"/>
                    </a:lnTo>
                    <a:lnTo>
                      <a:pt x="29" y="328"/>
                    </a:lnTo>
                    <a:lnTo>
                      <a:pt x="37" y="302"/>
                    </a:lnTo>
                    <a:lnTo>
                      <a:pt x="24" y="255"/>
                    </a:lnTo>
                    <a:lnTo>
                      <a:pt x="18" y="252"/>
                    </a:lnTo>
                    <a:lnTo>
                      <a:pt x="18" y="249"/>
                    </a:lnTo>
                    <a:lnTo>
                      <a:pt x="6" y="250"/>
                    </a:lnTo>
                    <a:lnTo>
                      <a:pt x="3" y="255"/>
                    </a:lnTo>
                    <a:lnTo>
                      <a:pt x="0" y="252"/>
                    </a:lnTo>
                    <a:lnTo>
                      <a:pt x="11" y="171"/>
                    </a:lnTo>
                    <a:lnTo>
                      <a:pt x="9" y="171"/>
                    </a:lnTo>
                    <a:lnTo>
                      <a:pt x="9" y="154"/>
                    </a:lnTo>
                    <a:lnTo>
                      <a:pt x="8" y="152"/>
                    </a:lnTo>
                    <a:lnTo>
                      <a:pt x="11" y="112"/>
                    </a:lnTo>
                    <a:lnTo>
                      <a:pt x="15" y="65"/>
                    </a:lnTo>
                    <a:lnTo>
                      <a:pt x="33" y="56"/>
                    </a:lnTo>
                    <a:lnTo>
                      <a:pt x="39" y="45"/>
                    </a:lnTo>
                    <a:lnTo>
                      <a:pt x="33" y="36"/>
                    </a:lnTo>
                    <a:lnTo>
                      <a:pt x="31" y="37"/>
                    </a:lnTo>
                    <a:lnTo>
                      <a:pt x="29" y="32"/>
                    </a:lnTo>
                    <a:lnTo>
                      <a:pt x="29" y="27"/>
                    </a:lnTo>
                    <a:lnTo>
                      <a:pt x="24" y="27"/>
                    </a:lnTo>
                    <a:lnTo>
                      <a:pt x="23" y="14"/>
                    </a:lnTo>
                    <a:lnTo>
                      <a:pt x="27" y="4"/>
                    </a:lnTo>
                    <a:lnTo>
                      <a:pt x="32" y="1"/>
                    </a:lnTo>
                    <a:lnTo>
                      <a:pt x="40" y="1"/>
                    </a:lnTo>
                    <a:lnTo>
                      <a:pt x="44" y="0"/>
                    </a:lnTo>
                    <a:lnTo>
                      <a:pt x="50" y="2"/>
                    </a:lnTo>
                  </a:path>
                </a:pathLst>
              </a:custGeom>
              <a:solidFill>
                <a:srgbClr val="EAEC5E"/>
              </a:solidFill>
              <a:ln w="12700">
                <a:noFill/>
              </a:ln>
            </p:spPr>
            <p:txBody>
              <a:bodyPr/>
              <a:lstStyle/>
              <a:p>
                <a:endParaRPr lang="zh-CN" altLang="en-US"/>
              </a:p>
            </p:txBody>
          </p:sp>
          <p:sp>
            <p:nvSpPr>
              <p:cNvPr id="37954" name="任意多边形 25666"/>
              <p:cNvSpPr/>
              <p:nvPr/>
            </p:nvSpPr>
            <p:spPr>
              <a:xfrm>
                <a:off x="3372" y="1482"/>
                <a:ext cx="34" cy="135"/>
              </a:xfrm>
              <a:custGeom>
                <a:avLst/>
                <a:gdLst/>
                <a:ahLst/>
                <a:cxnLst>
                  <a:cxn ang="0">
                    <a:pos x="25" y="3"/>
                  </a:cxn>
                  <a:cxn ang="0">
                    <a:pos x="21" y="15"/>
                  </a:cxn>
                  <a:cxn ang="0">
                    <a:pos x="24" y="17"/>
                  </a:cxn>
                  <a:cxn ang="0">
                    <a:pos x="26" y="22"/>
                  </a:cxn>
                  <a:cxn ang="0">
                    <a:pos x="29" y="30"/>
                  </a:cxn>
                  <a:cxn ang="0">
                    <a:pos x="26" y="32"/>
                  </a:cxn>
                  <a:cxn ang="0">
                    <a:pos x="12" y="44"/>
                  </a:cxn>
                  <a:cxn ang="0">
                    <a:pos x="2" y="116"/>
                  </a:cxn>
                  <a:cxn ang="0">
                    <a:pos x="0" y="128"/>
                  </a:cxn>
                  <a:cxn ang="0">
                    <a:pos x="4" y="135"/>
                  </a:cxn>
                  <a:cxn ang="0">
                    <a:pos x="7" y="136"/>
                  </a:cxn>
                  <a:cxn ang="0">
                    <a:pos x="7" y="126"/>
                  </a:cxn>
                  <a:cxn ang="0">
                    <a:pos x="7" y="131"/>
                  </a:cxn>
                  <a:cxn ang="0">
                    <a:pos x="10" y="128"/>
                  </a:cxn>
                  <a:cxn ang="0">
                    <a:pos x="12" y="118"/>
                  </a:cxn>
                  <a:cxn ang="0">
                    <a:pos x="21" y="180"/>
                  </a:cxn>
                  <a:cxn ang="0">
                    <a:pos x="25" y="218"/>
                  </a:cxn>
                  <a:cxn ang="0">
                    <a:pos x="23" y="234"/>
                  </a:cxn>
                  <a:cxn ang="0">
                    <a:pos x="33" y="232"/>
                  </a:cxn>
                  <a:cxn ang="0">
                    <a:pos x="30" y="211"/>
                  </a:cxn>
                  <a:cxn ang="0">
                    <a:pos x="34" y="182"/>
                  </a:cxn>
                  <a:cxn ang="0">
                    <a:pos x="36" y="209"/>
                  </a:cxn>
                  <a:cxn ang="0">
                    <a:pos x="37" y="229"/>
                  </a:cxn>
                  <a:cxn ang="0">
                    <a:pos x="45" y="230"/>
                  </a:cxn>
                  <a:cxn ang="0">
                    <a:pos x="49" y="180"/>
                  </a:cxn>
                  <a:cxn ang="0">
                    <a:pos x="52" y="175"/>
                  </a:cxn>
                  <a:cxn ang="0">
                    <a:pos x="62" y="180"/>
                  </a:cxn>
                  <a:cxn ang="0">
                    <a:pos x="57" y="120"/>
                  </a:cxn>
                  <a:cxn ang="0">
                    <a:pos x="58" y="108"/>
                  </a:cxn>
                  <a:cxn ang="0">
                    <a:pos x="57" y="79"/>
                  </a:cxn>
                  <a:cxn ang="0">
                    <a:pos x="43" y="39"/>
                  </a:cxn>
                  <a:cxn ang="0">
                    <a:pos x="43" y="26"/>
                  </a:cxn>
                  <a:cxn ang="0">
                    <a:pos x="45" y="23"/>
                  </a:cxn>
                  <a:cxn ang="0">
                    <a:pos x="49" y="19"/>
                  </a:cxn>
                  <a:cxn ang="0">
                    <a:pos x="46" y="3"/>
                  </a:cxn>
                  <a:cxn ang="0">
                    <a:pos x="39" y="1"/>
                  </a:cxn>
                  <a:cxn ang="0">
                    <a:pos x="32" y="1"/>
                  </a:cxn>
                </a:cxnLst>
                <a:rect l="0" t="0" r="0" b="0"/>
                <a:pathLst>
                  <a:path w="65" h="237">
                    <a:moveTo>
                      <a:pt x="32" y="1"/>
                    </a:moveTo>
                    <a:lnTo>
                      <a:pt x="25" y="3"/>
                    </a:lnTo>
                    <a:lnTo>
                      <a:pt x="21" y="12"/>
                    </a:lnTo>
                    <a:lnTo>
                      <a:pt x="21" y="15"/>
                    </a:lnTo>
                    <a:lnTo>
                      <a:pt x="25" y="15"/>
                    </a:lnTo>
                    <a:lnTo>
                      <a:pt x="24" y="17"/>
                    </a:lnTo>
                    <a:lnTo>
                      <a:pt x="25" y="18"/>
                    </a:lnTo>
                    <a:lnTo>
                      <a:pt x="26" y="22"/>
                    </a:lnTo>
                    <a:lnTo>
                      <a:pt x="27" y="23"/>
                    </a:lnTo>
                    <a:lnTo>
                      <a:pt x="29" y="30"/>
                    </a:lnTo>
                    <a:lnTo>
                      <a:pt x="29" y="32"/>
                    </a:lnTo>
                    <a:lnTo>
                      <a:pt x="26" y="32"/>
                    </a:lnTo>
                    <a:lnTo>
                      <a:pt x="21" y="41"/>
                    </a:lnTo>
                    <a:lnTo>
                      <a:pt x="12" y="44"/>
                    </a:lnTo>
                    <a:lnTo>
                      <a:pt x="7" y="51"/>
                    </a:lnTo>
                    <a:lnTo>
                      <a:pt x="2" y="116"/>
                    </a:lnTo>
                    <a:lnTo>
                      <a:pt x="4" y="116"/>
                    </a:lnTo>
                    <a:lnTo>
                      <a:pt x="0" y="128"/>
                    </a:lnTo>
                    <a:lnTo>
                      <a:pt x="2" y="135"/>
                    </a:lnTo>
                    <a:lnTo>
                      <a:pt x="4" y="135"/>
                    </a:lnTo>
                    <a:lnTo>
                      <a:pt x="5" y="136"/>
                    </a:lnTo>
                    <a:lnTo>
                      <a:pt x="7" y="136"/>
                    </a:lnTo>
                    <a:lnTo>
                      <a:pt x="5" y="130"/>
                    </a:lnTo>
                    <a:lnTo>
                      <a:pt x="7" y="126"/>
                    </a:lnTo>
                    <a:lnTo>
                      <a:pt x="7" y="129"/>
                    </a:lnTo>
                    <a:lnTo>
                      <a:pt x="7" y="131"/>
                    </a:lnTo>
                    <a:lnTo>
                      <a:pt x="8" y="133"/>
                    </a:lnTo>
                    <a:lnTo>
                      <a:pt x="10" y="128"/>
                    </a:lnTo>
                    <a:lnTo>
                      <a:pt x="9" y="118"/>
                    </a:lnTo>
                    <a:lnTo>
                      <a:pt x="12" y="118"/>
                    </a:lnTo>
                    <a:lnTo>
                      <a:pt x="10" y="176"/>
                    </a:lnTo>
                    <a:lnTo>
                      <a:pt x="21" y="180"/>
                    </a:lnTo>
                    <a:lnTo>
                      <a:pt x="26" y="214"/>
                    </a:lnTo>
                    <a:lnTo>
                      <a:pt x="25" y="218"/>
                    </a:lnTo>
                    <a:lnTo>
                      <a:pt x="23" y="231"/>
                    </a:lnTo>
                    <a:lnTo>
                      <a:pt x="23" y="234"/>
                    </a:lnTo>
                    <a:lnTo>
                      <a:pt x="30" y="236"/>
                    </a:lnTo>
                    <a:lnTo>
                      <a:pt x="33" y="232"/>
                    </a:lnTo>
                    <a:lnTo>
                      <a:pt x="31" y="220"/>
                    </a:lnTo>
                    <a:lnTo>
                      <a:pt x="30" y="211"/>
                    </a:lnTo>
                    <a:lnTo>
                      <a:pt x="34" y="181"/>
                    </a:lnTo>
                    <a:lnTo>
                      <a:pt x="34" y="182"/>
                    </a:lnTo>
                    <a:lnTo>
                      <a:pt x="37" y="192"/>
                    </a:lnTo>
                    <a:lnTo>
                      <a:pt x="36" y="209"/>
                    </a:lnTo>
                    <a:lnTo>
                      <a:pt x="33" y="212"/>
                    </a:lnTo>
                    <a:lnTo>
                      <a:pt x="37" y="229"/>
                    </a:lnTo>
                    <a:lnTo>
                      <a:pt x="44" y="231"/>
                    </a:lnTo>
                    <a:lnTo>
                      <a:pt x="45" y="230"/>
                    </a:lnTo>
                    <a:lnTo>
                      <a:pt x="40" y="212"/>
                    </a:lnTo>
                    <a:lnTo>
                      <a:pt x="49" y="180"/>
                    </a:lnTo>
                    <a:lnTo>
                      <a:pt x="52" y="178"/>
                    </a:lnTo>
                    <a:lnTo>
                      <a:pt x="52" y="175"/>
                    </a:lnTo>
                    <a:lnTo>
                      <a:pt x="60" y="176"/>
                    </a:lnTo>
                    <a:lnTo>
                      <a:pt x="62" y="180"/>
                    </a:lnTo>
                    <a:lnTo>
                      <a:pt x="64" y="178"/>
                    </a:lnTo>
                    <a:lnTo>
                      <a:pt x="57" y="120"/>
                    </a:lnTo>
                    <a:lnTo>
                      <a:pt x="58" y="121"/>
                    </a:lnTo>
                    <a:lnTo>
                      <a:pt x="58" y="108"/>
                    </a:lnTo>
                    <a:lnTo>
                      <a:pt x="59" y="107"/>
                    </a:lnTo>
                    <a:lnTo>
                      <a:pt x="57" y="79"/>
                    </a:lnTo>
                    <a:lnTo>
                      <a:pt x="55" y="45"/>
                    </a:lnTo>
                    <a:lnTo>
                      <a:pt x="43" y="39"/>
                    </a:lnTo>
                    <a:lnTo>
                      <a:pt x="39" y="32"/>
                    </a:lnTo>
                    <a:lnTo>
                      <a:pt x="43" y="26"/>
                    </a:lnTo>
                    <a:lnTo>
                      <a:pt x="44" y="26"/>
                    </a:lnTo>
                    <a:lnTo>
                      <a:pt x="45" y="23"/>
                    </a:lnTo>
                    <a:lnTo>
                      <a:pt x="45" y="19"/>
                    </a:lnTo>
                    <a:lnTo>
                      <a:pt x="49" y="19"/>
                    </a:lnTo>
                    <a:lnTo>
                      <a:pt x="50" y="10"/>
                    </a:lnTo>
                    <a:lnTo>
                      <a:pt x="46" y="3"/>
                    </a:lnTo>
                    <a:lnTo>
                      <a:pt x="44" y="1"/>
                    </a:lnTo>
                    <a:lnTo>
                      <a:pt x="39" y="1"/>
                    </a:lnTo>
                    <a:lnTo>
                      <a:pt x="36" y="0"/>
                    </a:lnTo>
                    <a:lnTo>
                      <a:pt x="32" y="1"/>
                    </a:lnTo>
                  </a:path>
                </a:pathLst>
              </a:custGeom>
              <a:solidFill>
                <a:srgbClr val="EAEC5E"/>
              </a:solidFill>
              <a:ln w="12700">
                <a:noFill/>
              </a:ln>
            </p:spPr>
            <p:txBody>
              <a:bodyPr/>
              <a:lstStyle/>
              <a:p>
                <a:endParaRPr lang="zh-CN" altLang="en-US"/>
              </a:p>
            </p:txBody>
          </p:sp>
          <p:sp>
            <p:nvSpPr>
              <p:cNvPr id="37955" name="任意多边形 25667"/>
              <p:cNvSpPr/>
              <p:nvPr/>
            </p:nvSpPr>
            <p:spPr>
              <a:xfrm>
                <a:off x="3769" y="1566"/>
                <a:ext cx="112" cy="410"/>
              </a:xfrm>
              <a:custGeom>
                <a:avLst/>
                <a:gdLst/>
                <a:ahLst/>
                <a:cxnLst>
                  <a:cxn ang="0">
                    <a:pos x="133" y="0"/>
                  </a:cxn>
                  <a:cxn ang="0">
                    <a:pos x="87" y="23"/>
                  </a:cxn>
                  <a:cxn ang="0">
                    <a:pos x="86" y="71"/>
                  </a:cxn>
                  <a:cxn ang="0">
                    <a:pos x="63" y="94"/>
                  </a:cxn>
                  <a:cxn ang="0">
                    <a:pos x="15" y="121"/>
                  </a:cxn>
                  <a:cxn ang="0">
                    <a:pos x="7" y="260"/>
                  </a:cxn>
                  <a:cxn ang="0">
                    <a:pos x="39" y="380"/>
                  </a:cxn>
                  <a:cxn ang="0">
                    <a:pos x="73" y="471"/>
                  </a:cxn>
                  <a:cxn ang="0">
                    <a:pos x="66" y="687"/>
                  </a:cxn>
                  <a:cxn ang="0">
                    <a:pos x="72" y="696"/>
                  </a:cxn>
                  <a:cxn ang="0">
                    <a:pos x="105" y="719"/>
                  </a:cxn>
                  <a:cxn ang="0">
                    <a:pos x="123" y="723"/>
                  </a:cxn>
                  <a:cxn ang="0">
                    <a:pos x="135" y="717"/>
                  </a:cxn>
                  <a:cxn ang="0">
                    <a:pos x="128" y="705"/>
                  </a:cxn>
                  <a:cxn ang="0">
                    <a:pos x="112" y="687"/>
                  </a:cxn>
                  <a:cxn ang="0">
                    <a:pos x="119" y="680"/>
                  </a:cxn>
                  <a:cxn ang="0">
                    <a:pos x="161" y="694"/>
                  </a:cxn>
                  <a:cxn ang="0">
                    <a:pos x="164" y="685"/>
                  </a:cxn>
                  <a:cxn ang="0">
                    <a:pos x="161" y="676"/>
                  </a:cxn>
                  <a:cxn ang="0">
                    <a:pos x="148" y="663"/>
                  </a:cxn>
                  <a:cxn ang="0">
                    <a:pos x="162" y="592"/>
                  </a:cxn>
                  <a:cxn ang="0">
                    <a:pos x="176" y="396"/>
                  </a:cxn>
                  <a:cxn ang="0">
                    <a:pos x="183" y="357"/>
                  </a:cxn>
                  <a:cxn ang="0">
                    <a:pos x="171" y="279"/>
                  </a:cxn>
                  <a:cxn ang="0">
                    <a:pos x="181" y="278"/>
                  </a:cxn>
                  <a:cxn ang="0">
                    <a:pos x="189" y="275"/>
                  </a:cxn>
                  <a:cxn ang="0">
                    <a:pos x="197" y="270"/>
                  </a:cxn>
                  <a:cxn ang="0">
                    <a:pos x="203" y="264"/>
                  </a:cxn>
                  <a:cxn ang="0">
                    <a:pos x="210" y="254"/>
                  </a:cxn>
                  <a:cxn ang="0">
                    <a:pos x="204" y="215"/>
                  </a:cxn>
                  <a:cxn ang="0">
                    <a:pos x="154" y="124"/>
                  </a:cxn>
                  <a:cxn ang="0">
                    <a:pos x="135" y="97"/>
                  </a:cxn>
                  <a:cxn ang="0">
                    <a:pos x="157" y="80"/>
                  </a:cxn>
                  <a:cxn ang="0">
                    <a:pos x="159" y="76"/>
                  </a:cxn>
                  <a:cxn ang="0">
                    <a:pos x="166" y="68"/>
                  </a:cxn>
                  <a:cxn ang="0">
                    <a:pos x="165" y="48"/>
                  </a:cxn>
                  <a:cxn ang="0">
                    <a:pos x="168" y="25"/>
                  </a:cxn>
                </a:cxnLst>
                <a:rect l="0" t="0" r="0" b="0"/>
                <a:pathLst>
                  <a:path w="211" h="724">
                    <a:moveTo>
                      <a:pt x="158" y="9"/>
                    </a:moveTo>
                    <a:lnTo>
                      <a:pt x="133" y="0"/>
                    </a:lnTo>
                    <a:lnTo>
                      <a:pt x="105" y="4"/>
                    </a:lnTo>
                    <a:lnTo>
                      <a:pt x="87" y="23"/>
                    </a:lnTo>
                    <a:lnTo>
                      <a:pt x="80" y="45"/>
                    </a:lnTo>
                    <a:lnTo>
                      <a:pt x="86" y="71"/>
                    </a:lnTo>
                    <a:lnTo>
                      <a:pt x="76" y="87"/>
                    </a:lnTo>
                    <a:lnTo>
                      <a:pt x="63" y="94"/>
                    </a:lnTo>
                    <a:lnTo>
                      <a:pt x="26" y="110"/>
                    </a:lnTo>
                    <a:lnTo>
                      <a:pt x="15" y="121"/>
                    </a:lnTo>
                    <a:lnTo>
                      <a:pt x="0" y="236"/>
                    </a:lnTo>
                    <a:lnTo>
                      <a:pt x="7" y="260"/>
                    </a:lnTo>
                    <a:lnTo>
                      <a:pt x="45" y="270"/>
                    </a:lnTo>
                    <a:lnTo>
                      <a:pt x="39" y="380"/>
                    </a:lnTo>
                    <a:lnTo>
                      <a:pt x="66" y="390"/>
                    </a:lnTo>
                    <a:lnTo>
                      <a:pt x="73" y="471"/>
                    </a:lnTo>
                    <a:lnTo>
                      <a:pt x="67" y="610"/>
                    </a:lnTo>
                    <a:lnTo>
                      <a:pt x="66" y="687"/>
                    </a:lnTo>
                    <a:lnTo>
                      <a:pt x="72" y="689"/>
                    </a:lnTo>
                    <a:lnTo>
                      <a:pt x="72" y="696"/>
                    </a:lnTo>
                    <a:lnTo>
                      <a:pt x="93" y="710"/>
                    </a:lnTo>
                    <a:lnTo>
                      <a:pt x="105" y="719"/>
                    </a:lnTo>
                    <a:lnTo>
                      <a:pt x="113" y="723"/>
                    </a:lnTo>
                    <a:lnTo>
                      <a:pt x="123" y="723"/>
                    </a:lnTo>
                    <a:lnTo>
                      <a:pt x="133" y="720"/>
                    </a:lnTo>
                    <a:lnTo>
                      <a:pt x="135" y="717"/>
                    </a:lnTo>
                    <a:lnTo>
                      <a:pt x="133" y="711"/>
                    </a:lnTo>
                    <a:lnTo>
                      <a:pt x="128" y="705"/>
                    </a:lnTo>
                    <a:lnTo>
                      <a:pt x="121" y="695"/>
                    </a:lnTo>
                    <a:lnTo>
                      <a:pt x="112" y="687"/>
                    </a:lnTo>
                    <a:lnTo>
                      <a:pt x="119" y="689"/>
                    </a:lnTo>
                    <a:lnTo>
                      <a:pt x="119" y="680"/>
                    </a:lnTo>
                    <a:lnTo>
                      <a:pt x="148" y="694"/>
                    </a:lnTo>
                    <a:lnTo>
                      <a:pt x="161" y="694"/>
                    </a:lnTo>
                    <a:lnTo>
                      <a:pt x="164" y="689"/>
                    </a:lnTo>
                    <a:lnTo>
                      <a:pt x="164" y="685"/>
                    </a:lnTo>
                    <a:lnTo>
                      <a:pt x="163" y="680"/>
                    </a:lnTo>
                    <a:lnTo>
                      <a:pt x="161" y="676"/>
                    </a:lnTo>
                    <a:lnTo>
                      <a:pt x="153" y="669"/>
                    </a:lnTo>
                    <a:lnTo>
                      <a:pt x="148" y="663"/>
                    </a:lnTo>
                    <a:lnTo>
                      <a:pt x="155" y="661"/>
                    </a:lnTo>
                    <a:lnTo>
                      <a:pt x="162" y="592"/>
                    </a:lnTo>
                    <a:lnTo>
                      <a:pt x="165" y="484"/>
                    </a:lnTo>
                    <a:lnTo>
                      <a:pt x="176" y="396"/>
                    </a:lnTo>
                    <a:lnTo>
                      <a:pt x="180" y="371"/>
                    </a:lnTo>
                    <a:lnTo>
                      <a:pt x="183" y="357"/>
                    </a:lnTo>
                    <a:lnTo>
                      <a:pt x="174" y="303"/>
                    </a:lnTo>
                    <a:lnTo>
                      <a:pt x="171" y="279"/>
                    </a:lnTo>
                    <a:lnTo>
                      <a:pt x="177" y="282"/>
                    </a:lnTo>
                    <a:lnTo>
                      <a:pt x="181" y="278"/>
                    </a:lnTo>
                    <a:lnTo>
                      <a:pt x="183" y="278"/>
                    </a:lnTo>
                    <a:lnTo>
                      <a:pt x="189" y="275"/>
                    </a:lnTo>
                    <a:lnTo>
                      <a:pt x="195" y="276"/>
                    </a:lnTo>
                    <a:lnTo>
                      <a:pt x="197" y="270"/>
                    </a:lnTo>
                    <a:lnTo>
                      <a:pt x="201" y="269"/>
                    </a:lnTo>
                    <a:lnTo>
                      <a:pt x="203" y="264"/>
                    </a:lnTo>
                    <a:lnTo>
                      <a:pt x="207" y="260"/>
                    </a:lnTo>
                    <a:lnTo>
                      <a:pt x="210" y="254"/>
                    </a:lnTo>
                    <a:lnTo>
                      <a:pt x="199" y="230"/>
                    </a:lnTo>
                    <a:lnTo>
                      <a:pt x="204" y="215"/>
                    </a:lnTo>
                    <a:lnTo>
                      <a:pt x="184" y="230"/>
                    </a:lnTo>
                    <a:lnTo>
                      <a:pt x="154" y="124"/>
                    </a:lnTo>
                    <a:lnTo>
                      <a:pt x="130" y="102"/>
                    </a:lnTo>
                    <a:lnTo>
                      <a:pt x="135" y="97"/>
                    </a:lnTo>
                    <a:lnTo>
                      <a:pt x="155" y="94"/>
                    </a:lnTo>
                    <a:lnTo>
                      <a:pt x="157" y="80"/>
                    </a:lnTo>
                    <a:lnTo>
                      <a:pt x="151" y="77"/>
                    </a:lnTo>
                    <a:lnTo>
                      <a:pt x="159" y="76"/>
                    </a:lnTo>
                    <a:lnTo>
                      <a:pt x="158" y="71"/>
                    </a:lnTo>
                    <a:lnTo>
                      <a:pt x="166" y="68"/>
                    </a:lnTo>
                    <a:lnTo>
                      <a:pt x="160" y="50"/>
                    </a:lnTo>
                    <a:lnTo>
                      <a:pt x="165" y="48"/>
                    </a:lnTo>
                    <a:lnTo>
                      <a:pt x="162" y="25"/>
                    </a:lnTo>
                    <a:lnTo>
                      <a:pt x="168" y="25"/>
                    </a:lnTo>
                    <a:lnTo>
                      <a:pt x="158" y="9"/>
                    </a:lnTo>
                  </a:path>
                </a:pathLst>
              </a:custGeom>
              <a:solidFill>
                <a:schemeClr val="folHlink"/>
              </a:solidFill>
              <a:ln w="12700">
                <a:noFill/>
              </a:ln>
            </p:spPr>
            <p:txBody>
              <a:bodyPr/>
              <a:lstStyle/>
              <a:p>
                <a:endParaRPr lang="zh-CN" altLang="en-US"/>
              </a:p>
            </p:txBody>
          </p:sp>
          <p:sp>
            <p:nvSpPr>
              <p:cNvPr id="37956" name="任意多边形 25668"/>
              <p:cNvSpPr/>
              <p:nvPr/>
            </p:nvSpPr>
            <p:spPr>
              <a:xfrm>
                <a:off x="3552" y="1542"/>
                <a:ext cx="82" cy="392"/>
              </a:xfrm>
              <a:custGeom>
                <a:avLst/>
                <a:gdLst/>
                <a:ahLst/>
                <a:cxnLst>
                  <a:cxn ang="0">
                    <a:pos x="118" y="14"/>
                  </a:cxn>
                  <a:cxn ang="0">
                    <a:pos x="118" y="31"/>
                  </a:cxn>
                  <a:cxn ang="0">
                    <a:pos x="116" y="36"/>
                  </a:cxn>
                  <a:cxn ang="0">
                    <a:pos x="123" y="50"/>
                  </a:cxn>
                  <a:cxn ang="0">
                    <a:pos x="118" y="53"/>
                  </a:cxn>
                  <a:cxn ang="0">
                    <a:pos x="120" y="59"/>
                  </a:cxn>
                  <a:cxn ang="0">
                    <a:pos x="115" y="77"/>
                  </a:cxn>
                  <a:cxn ang="0">
                    <a:pos x="115" y="82"/>
                  </a:cxn>
                  <a:cxn ang="0">
                    <a:pos x="142" y="100"/>
                  </a:cxn>
                  <a:cxn ang="0">
                    <a:pos x="155" y="242"/>
                  </a:cxn>
                  <a:cxn ang="0">
                    <a:pos x="138" y="268"/>
                  </a:cxn>
                  <a:cxn ang="0">
                    <a:pos x="145" y="344"/>
                  </a:cxn>
                  <a:cxn ang="0">
                    <a:pos x="133" y="353"/>
                  </a:cxn>
                  <a:cxn ang="0">
                    <a:pos x="129" y="474"/>
                  </a:cxn>
                  <a:cxn ang="0">
                    <a:pos x="121" y="596"/>
                  </a:cxn>
                  <a:cxn ang="0">
                    <a:pos x="124" y="603"/>
                  </a:cxn>
                  <a:cxn ang="0">
                    <a:pos x="151" y="627"/>
                  </a:cxn>
                  <a:cxn ang="0">
                    <a:pos x="148" y="631"/>
                  </a:cxn>
                  <a:cxn ang="0">
                    <a:pos x="138" y="635"/>
                  </a:cxn>
                  <a:cxn ang="0">
                    <a:pos x="122" y="631"/>
                  </a:cxn>
                  <a:cxn ang="0">
                    <a:pos x="107" y="622"/>
                  </a:cxn>
                  <a:cxn ang="0">
                    <a:pos x="94" y="617"/>
                  </a:cxn>
                  <a:cxn ang="0">
                    <a:pos x="94" y="638"/>
                  </a:cxn>
                  <a:cxn ang="0">
                    <a:pos x="88" y="639"/>
                  </a:cxn>
                  <a:cxn ang="0">
                    <a:pos x="97" y="656"/>
                  </a:cxn>
                  <a:cxn ang="0">
                    <a:pos x="93" y="686"/>
                  </a:cxn>
                  <a:cxn ang="0">
                    <a:pos x="84" y="690"/>
                  </a:cxn>
                  <a:cxn ang="0">
                    <a:pos x="67" y="665"/>
                  </a:cxn>
                  <a:cxn ang="0">
                    <a:pos x="67" y="648"/>
                  </a:cxn>
                  <a:cxn ang="0">
                    <a:pos x="62" y="646"/>
                  </a:cxn>
                  <a:cxn ang="0">
                    <a:pos x="55" y="489"/>
                  </a:cxn>
                  <a:cxn ang="0">
                    <a:pos x="62" y="474"/>
                  </a:cxn>
                  <a:cxn ang="0">
                    <a:pos x="44" y="368"/>
                  </a:cxn>
                  <a:cxn ang="0">
                    <a:pos x="33" y="364"/>
                  </a:cxn>
                  <a:cxn ang="0">
                    <a:pos x="29" y="255"/>
                  </a:cxn>
                  <a:cxn ang="0">
                    <a:pos x="0" y="242"/>
                  </a:cxn>
                  <a:cxn ang="0">
                    <a:pos x="12" y="124"/>
                  </a:cxn>
                  <a:cxn ang="0">
                    <a:pos x="56" y="91"/>
                  </a:cxn>
                  <a:cxn ang="0">
                    <a:pos x="68" y="81"/>
                  </a:cxn>
                  <a:cxn ang="0">
                    <a:pos x="68" y="69"/>
                  </a:cxn>
                  <a:cxn ang="0">
                    <a:pos x="64" y="61"/>
                  </a:cxn>
                  <a:cxn ang="0">
                    <a:pos x="59" y="55"/>
                  </a:cxn>
                  <a:cxn ang="0">
                    <a:pos x="54" y="46"/>
                  </a:cxn>
                  <a:cxn ang="0">
                    <a:pos x="51" y="39"/>
                  </a:cxn>
                  <a:cxn ang="0">
                    <a:pos x="51" y="30"/>
                  </a:cxn>
                  <a:cxn ang="0">
                    <a:pos x="54" y="22"/>
                  </a:cxn>
                  <a:cxn ang="0">
                    <a:pos x="60" y="12"/>
                  </a:cxn>
                  <a:cxn ang="0">
                    <a:pos x="68" y="5"/>
                  </a:cxn>
                  <a:cxn ang="0">
                    <a:pos x="77" y="1"/>
                  </a:cxn>
                  <a:cxn ang="0">
                    <a:pos x="87" y="0"/>
                  </a:cxn>
                  <a:cxn ang="0">
                    <a:pos x="97" y="2"/>
                  </a:cxn>
                  <a:cxn ang="0">
                    <a:pos x="107" y="5"/>
                  </a:cxn>
                  <a:cxn ang="0">
                    <a:pos x="118" y="14"/>
                  </a:cxn>
                </a:cxnLst>
                <a:rect l="0" t="0" r="0" b="0"/>
                <a:pathLst>
                  <a:path w="156" h="691">
                    <a:moveTo>
                      <a:pt x="118" y="14"/>
                    </a:moveTo>
                    <a:lnTo>
                      <a:pt x="118" y="31"/>
                    </a:lnTo>
                    <a:lnTo>
                      <a:pt x="116" y="36"/>
                    </a:lnTo>
                    <a:lnTo>
                      <a:pt x="123" y="50"/>
                    </a:lnTo>
                    <a:lnTo>
                      <a:pt x="118" y="53"/>
                    </a:lnTo>
                    <a:lnTo>
                      <a:pt x="120" y="59"/>
                    </a:lnTo>
                    <a:lnTo>
                      <a:pt x="115" y="77"/>
                    </a:lnTo>
                    <a:lnTo>
                      <a:pt x="115" y="82"/>
                    </a:lnTo>
                    <a:lnTo>
                      <a:pt x="142" y="100"/>
                    </a:lnTo>
                    <a:lnTo>
                      <a:pt x="155" y="242"/>
                    </a:lnTo>
                    <a:lnTo>
                      <a:pt x="138" y="268"/>
                    </a:lnTo>
                    <a:lnTo>
                      <a:pt x="145" y="344"/>
                    </a:lnTo>
                    <a:lnTo>
                      <a:pt x="133" y="353"/>
                    </a:lnTo>
                    <a:lnTo>
                      <a:pt x="129" y="474"/>
                    </a:lnTo>
                    <a:lnTo>
                      <a:pt x="121" y="596"/>
                    </a:lnTo>
                    <a:lnTo>
                      <a:pt x="124" y="603"/>
                    </a:lnTo>
                    <a:lnTo>
                      <a:pt x="151" y="627"/>
                    </a:lnTo>
                    <a:lnTo>
                      <a:pt x="148" y="631"/>
                    </a:lnTo>
                    <a:lnTo>
                      <a:pt x="138" y="635"/>
                    </a:lnTo>
                    <a:lnTo>
                      <a:pt x="122" y="631"/>
                    </a:lnTo>
                    <a:lnTo>
                      <a:pt x="107" y="622"/>
                    </a:lnTo>
                    <a:lnTo>
                      <a:pt x="94" y="617"/>
                    </a:lnTo>
                    <a:lnTo>
                      <a:pt x="94" y="638"/>
                    </a:lnTo>
                    <a:lnTo>
                      <a:pt x="88" y="639"/>
                    </a:lnTo>
                    <a:lnTo>
                      <a:pt x="97" y="656"/>
                    </a:lnTo>
                    <a:lnTo>
                      <a:pt x="93" y="686"/>
                    </a:lnTo>
                    <a:lnTo>
                      <a:pt x="84" y="690"/>
                    </a:lnTo>
                    <a:lnTo>
                      <a:pt x="67" y="665"/>
                    </a:lnTo>
                    <a:lnTo>
                      <a:pt x="67" y="648"/>
                    </a:lnTo>
                    <a:lnTo>
                      <a:pt x="62" y="646"/>
                    </a:lnTo>
                    <a:lnTo>
                      <a:pt x="55" y="489"/>
                    </a:lnTo>
                    <a:lnTo>
                      <a:pt x="62" y="474"/>
                    </a:lnTo>
                    <a:lnTo>
                      <a:pt x="44" y="368"/>
                    </a:lnTo>
                    <a:lnTo>
                      <a:pt x="33" y="364"/>
                    </a:lnTo>
                    <a:lnTo>
                      <a:pt x="29" y="255"/>
                    </a:lnTo>
                    <a:lnTo>
                      <a:pt x="0" y="242"/>
                    </a:lnTo>
                    <a:lnTo>
                      <a:pt x="12" y="124"/>
                    </a:lnTo>
                    <a:lnTo>
                      <a:pt x="56" y="91"/>
                    </a:lnTo>
                    <a:lnTo>
                      <a:pt x="68" y="81"/>
                    </a:lnTo>
                    <a:lnTo>
                      <a:pt x="68" y="69"/>
                    </a:lnTo>
                    <a:lnTo>
                      <a:pt x="64" y="61"/>
                    </a:lnTo>
                    <a:lnTo>
                      <a:pt x="59" y="55"/>
                    </a:lnTo>
                    <a:lnTo>
                      <a:pt x="54" y="46"/>
                    </a:lnTo>
                    <a:lnTo>
                      <a:pt x="51" y="39"/>
                    </a:lnTo>
                    <a:lnTo>
                      <a:pt x="51" y="30"/>
                    </a:lnTo>
                    <a:lnTo>
                      <a:pt x="54" y="22"/>
                    </a:lnTo>
                    <a:lnTo>
                      <a:pt x="60" y="12"/>
                    </a:lnTo>
                    <a:lnTo>
                      <a:pt x="68" y="5"/>
                    </a:lnTo>
                    <a:lnTo>
                      <a:pt x="77" y="1"/>
                    </a:lnTo>
                    <a:lnTo>
                      <a:pt x="87" y="0"/>
                    </a:lnTo>
                    <a:lnTo>
                      <a:pt x="97" y="2"/>
                    </a:lnTo>
                    <a:lnTo>
                      <a:pt x="107" y="5"/>
                    </a:lnTo>
                    <a:lnTo>
                      <a:pt x="118" y="14"/>
                    </a:lnTo>
                  </a:path>
                </a:pathLst>
              </a:custGeom>
              <a:solidFill>
                <a:schemeClr val="folHlink"/>
              </a:solidFill>
              <a:ln w="12700">
                <a:noFill/>
              </a:ln>
            </p:spPr>
            <p:txBody>
              <a:bodyPr/>
              <a:lstStyle/>
              <a:p>
                <a:endParaRPr lang="zh-CN" altLang="en-US"/>
              </a:p>
            </p:txBody>
          </p:sp>
          <p:sp>
            <p:nvSpPr>
              <p:cNvPr id="37957" name="任意多边形 25669"/>
              <p:cNvSpPr/>
              <p:nvPr/>
            </p:nvSpPr>
            <p:spPr>
              <a:xfrm>
                <a:off x="3364" y="1538"/>
                <a:ext cx="98" cy="356"/>
              </a:xfrm>
              <a:custGeom>
                <a:avLst/>
                <a:gdLst/>
                <a:ahLst/>
                <a:cxnLst>
                  <a:cxn ang="0">
                    <a:pos x="112" y="8"/>
                  </a:cxn>
                  <a:cxn ang="0">
                    <a:pos x="149" y="0"/>
                  </a:cxn>
                  <a:cxn ang="0">
                    <a:pos x="162" y="15"/>
                  </a:cxn>
                  <a:cxn ang="0">
                    <a:pos x="169" y="10"/>
                  </a:cxn>
                  <a:cxn ang="0">
                    <a:pos x="178" y="38"/>
                  </a:cxn>
                  <a:cxn ang="0">
                    <a:pos x="158" y="55"/>
                  </a:cxn>
                  <a:cxn ang="0">
                    <a:pos x="157" y="69"/>
                  </a:cxn>
                  <a:cxn ang="0">
                    <a:pos x="152" y="71"/>
                  </a:cxn>
                  <a:cxn ang="0">
                    <a:pos x="149" y="85"/>
                  </a:cxn>
                  <a:cxn ang="0">
                    <a:pos x="134" y="88"/>
                  </a:cxn>
                  <a:cxn ang="0">
                    <a:pos x="134" y="94"/>
                  </a:cxn>
                  <a:cxn ang="0">
                    <a:pos x="158" y="112"/>
                  </a:cxn>
                  <a:cxn ang="0">
                    <a:pos x="178" y="202"/>
                  </a:cxn>
                  <a:cxn ang="0">
                    <a:pos x="162" y="226"/>
                  </a:cxn>
                  <a:cxn ang="0">
                    <a:pos x="162" y="390"/>
                  </a:cxn>
                  <a:cxn ang="0">
                    <a:pos x="143" y="397"/>
                  </a:cxn>
                  <a:cxn ang="0">
                    <a:pos x="140" y="423"/>
                  </a:cxn>
                  <a:cxn ang="0">
                    <a:pos x="132" y="493"/>
                  </a:cxn>
                  <a:cxn ang="0">
                    <a:pos x="132" y="530"/>
                  </a:cxn>
                  <a:cxn ang="0">
                    <a:pos x="162" y="553"/>
                  </a:cxn>
                  <a:cxn ang="0">
                    <a:pos x="184" y="565"/>
                  </a:cxn>
                  <a:cxn ang="0">
                    <a:pos x="184" y="572"/>
                  </a:cxn>
                  <a:cxn ang="0">
                    <a:pos x="138" y="561"/>
                  </a:cxn>
                  <a:cxn ang="0">
                    <a:pos x="132" y="554"/>
                  </a:cxn>
                  <a:cxn ang="0">
                    <a:pos x="127" y="561"/>
                  </a:cxn>
                  <a:cxn ang="0">
                    <a:pos x="123" y="561"/>
                  </a:cxn>
                  <a:cxn ang="0">
                    <a:pos x="117" y="535"/>
                  </a:cxn>
                  <a:cxn ang="0">
                    <a:pos x="112" y="416"/>
                  </a:cxn>
                  <a:cxn ang="0">
                    <a:pos x="103" y="416"/>
                  </a:cxn>
                  <a:cxn ang="0">
                    <a:pos x="77" y="521"/>
                  </a:cxn>
                  <a:cxn ang="0">
                    <a:pos x="77" y="587"/>
                  </a:cxn>
                  <a:cxn ang="0">
                    <a:pos x="66" y="619"/>
                  </a:cxn>
                  <a:cxn ang="0">
                    <a:pos x="57" y="627"/>
                  </a:cxn>
                  <a:cxn ang="0">
                    <a:pos x="51" y="609"/>
                  </a:cxn>
                  <a:cxn ang="0">
                    <a:pos x="58" y="590"/>
                  </a:cxn>
                  <a:cxn ang="0">
                    <a:pos x="66" y="550"/>
                  </a:cxn>
                  <a:cxn ang="0">
                    <a:pos x="68" y="399"/>
                  </a:cxn>
                  <a:cxn ang="0">
                    <a:pos x="77" y="252"/>
                  </a:cxn>
                  <a:cxn ang="0">
                    <a:pos x="61" y="240"/>
                  </a:cxn>
                  <a:cxn ang="0">
                    <a:pos x="61" y="218"/>
                  </a:cxn>
                  <a:cxn ang="0">
                    <a:pos x="61" y="179"/>
                  </a:cxn>
                  <a:cxn ang="0">
                    <a:pos x="40" y="189"/>
                  </a:cxn>
                  <a:cxn ang="0">
                    <a:pos x="58" y="214"/>
                  </a:cxn>
                  <a:cxn ang="0">
                    <a:pos x="58" y="237"/>
                  </a:cxn>
                  <a:cxn ang="0">
                    <a:pos x="39" y="222"/>
                  </a:cxn>
                  <a:cxn ang="0">
                    <a:pos x="29" y="208"/>
                  </a:cxn>
                  <a:cxn ang="0">
                    <a:pos x="20" y="211"/>
                  </a:cxn>
                  <a:cxn ang="0">
                    <a:pos x="0" y="187"/>
                  </a:cxn>
                  <a:cxn ang="0">
                    <a:pos x="0" y="179"/>
                  </a:cxn>
                  <a:cxn ang="0">
                    <a:pos x="10" y="175"/>
                  </a:cxn>
                  <a:cxn ang="0">
                    <a:pos x="34" y="147"/>
                  </a:cxn>
                  <a:cxn ang="0">
                    <a:pos x="58" y="123"/>
                  </a:cxn>
                  <a:cxn ang="0">
                    <a:pos x="89" y="95"/>
                  </a:cxn>
                  <a:cxn ang="0">
                    <a:pos x="112" y="86"/>
                  </a:cxn>
                  <a:cxn ang="0">
                    <a:pos x="112" y="66"/>
                  </a:cxn>
                  <a:cxn ang="0">
                    <a:pos x="103" y="56"/>
                  </a:cxn>
                  <a:cxn ang="0">
                    <a:pos x="103" y="31"/>
                  </a:cxn>
                  <a:cxn ang="0">
                    <a:pos x="97" y="26"/>
                  </a:cxn>
                  <a:cxn ang="0">
                    <a:pos x="112" y="8"/>
                  </a:cxn>
                </a:cxnLst>
                <a:rect l="0" t="0" r="0" b="0"/>
                <a:pathLst>
                  <a:path w="185" h="628">
                    <a:moveTo>
                      <a:pt x="112" y="8"/>
                    </a:moveTo>
                    <a:lnTo>
                      <a:pt x="149" y="0"/>
                    </a:lnTo>
                    <a:lnTo>
                      <a:pt x="162" y="15"/>
                    </a:lnTo>
                    <a:lnTo>
                      <a:pt x="169" y="10"/>
                    </a:lnTo>
                    <a:lnTo>
                      <a:pt x="178" y="38"/>
                    </a:lnTo>
                    <a:lnTo>
                      <a:pt x="158" y="55"/>
                    </a:lnTo>
                    <a:lnTo>
                      <a:pt x="157" y="69"/>
                    </a:lnTo>
                    <a:lnTo>
                      <a:pt x="152" y="71"/>
                    </a:lnTo>
                    <a:lnTo>
                      <a:pt x="149" y="85"/>
                    </a:lnTo>
                    <a:lnTo>
                      <a:pt x="134" y="88"/>
                    </a:lnTo>
                    <a:lnTo>
                      <a:pt x="134" y="94"/>
                    </a:lnTo>
                    <a:lnTo>
                      <a:pt x="158" y="112"/>
                    </a:lnTo>
                    <a:lnTo>
                      <a:pt x="178" y="202"/>
                    </a:lnTo>
                    <a:lnTo>
                      <a:pt x="162" y="226"/>
                    </a:lnTo>
                    <a:lnTo>
                      <a:pt x="162" y="390"/>
                    </a:lnTo>
                    <a:lnTo>
                      <a:pt x="143" y="397"/>
                    </a:lnTo>
                    <a:lnTo>
                      <a:pt x="140" y="423"/>
                    </a:lnTo>
                    <a:lnTo>
                      <a:pt x="132" y="493"/>
                    </a:lnTo>
                    <a:lnTo>
                      <a:pt x="132" y="530"/>
                    </a:lnTo>
                    <a:lnTo>
                      <a:pt x="162" y="553"/>
                    </a:lnTo>
                    <a:lnTo>
                      <a:pt x="184" y="565"/>
                    </a:lnTo>
                    <a:lnTo>
                      <a:pt x="184" y="572"/>
                    </a:lnTo>
                    <a:lnTo>
                      <a:pt x="138" y="561"/>
                    </a:lnTo>
                    <a:lnTo>
                      <a:pt x="132" y="554"/>
                    </a:lnTo>
                    <a:lnTo>
                      <a:pt x="127" y="561"/>
                    </a:lnTo>
                    <a:lnTo>
                      <a:pt x="123" y="561"/>
                    </a:lnTo>
                    <a:lnTo>
                      <a:pt x="117" y="535"/>
                    </a:lnTo>
                    <a:lnTo>
                      <a:pt x="112" y="416"/>
                    </a:lnTo>
                    <a:lnTo>
                      <a:pt x="103" y="416"/>
                    </a:lnTo>
                    <a:lnTo>
                      <a:pt x="77" y="521"/>
                    </a:lnTo>
                    <a:lnTo>
                      <a:pt x="77" y="587"/>
                    </a:lnTo>
                    <a:lnTo>
                      <a:pt x="66" y="619"/>
                    </a:lnTo>
                    <a:lnTo>
                      <a:pt x="57" y="627"/>
                    </a:lnTo>
                    <a:lnTo>
                      <a:pt x="51" y="609"/>
                    </a:lnTo>
                    <a:lnTo>
                      <a:pt x="58" y="590"/>
                    </a:lnTo>
                    <a:lnTo>
                      <a:pt x="66" y="550"/>
                    </a:lnTo>
                    <a:lnTo>
                      <a:pt x="68" y="399"/>
                    </a:lnTo>
                    <a:lnTo>
                      <a:pt x="77" y="252"/>
                    </a:lnTo>
                    <a:lnTo>
                      <a:pt x="61" y="240"/>
                    </a:lnTo>
                    <a:lnTo>
                      <a:pt x="61" y="218"/>
                    </a:lnTo>
                    <a:lnTo>
                      <a:pt x="61" y="179"/>
                    </a:lnTo>
                    <a:lnTo>
                      <a:pt x="40" y="189"/>
                    </a:lnTo>
                    <a:lnTo>
                      <a:pt x="58" y="214"/>
                    </a:lnTo>
                    <a:lnTo>
                      <a:pt x="58" y="237"/>
                    </a:lnTo>
                    <a:lnTo>
                      <a:pt x="39" y="222"/>
                    </a:lnTo>
                    <a:lnTo>
                      <a:pt x="29" y="208"/>
                    </a:lnTo>
                    <a:lnTo>
                      <a:pt x="20" y="211"/>
                    </a:lnTo>
                    <a:lnTo>
                      <a:pt x="0" y="187"/>
                    </a:lnTo>
                    <a:lnTo>
                      <a:pt x="0" y="179"/>
                    </a:lnTo>
                    <a:lnTo>
                      <a:pt x="10" y="175"/>
                    </a:lnTo>
                    <a:lnTo>
                      <a:pt x="34" y="147"/>
                    </a:lnTo>
                    <a:lnTo>
                      <a:pt x="58" y="123"/>
                    </a:lnTo>
                    <a:lnTo>
                      <a:pt x="89" y="95"/>
                    </a:lnTo>
                    <a:lnTo>
                      <a:pt x="112" y="86"/>
                    </a:lnTo>
                    <a:lnTo>
                      <a:pt x="112" y="66"/>
                    </a:lnTo>
                    <a:lnTo>
                      <a:pt x="103" y="56"/>
                    </a:lnTo>
                    <a:lnTo>
                      <a:pt x="103" y="31"/>
                    </a:lnTo>
                    <a:lnTo>
                      <a:pt x="97" y="26"/>
                    </a:lnTo>
                    <a:lnTo>
                      <a:pt x="112" y="8"/>
                    </a:lnTo>
                  </a:path>
                </a:pathLst>
              </a:custGeom>
              <a:solidFill>
                <a:schemeClr val="folHlink"/>
              </a:solidFill>
              <a:ln w="12700">
                <a:noFill/>
              </a:ln>
            </p:spPr>
            <p:txBody>
              <a:bodyPr/>
              <a:lstStyle/>
              <a:p>
                <a:endParaRPr lang="zh-CN" altLang="en-US"/>
              </a:p>
            </p:txBody>
          </p:sp>
          <p:sp>
            <p:nvSpPr>
              <p:cNvPr id="37958" name="任意多边形 25670"/>
              <p:cNvSpPr/>
              <p:nvPr/>
            </p:nvSpPr>
            <p:spPr>
              <a:xfrm>
                <a:off x="3459" y="1538"/>
                <a:ext cx="71" cy="340"/>
              </a:xfrm>
              <a:custGeom>
                <a:avLst/>
                <a:gdLst/>
                <a:ahLst/>
                <a:cxnLst>
                  <a:cxn ang="0">
                    <a:pos x="30" y="11"/>
                  </a:cxn>
                  <a:cxn ang="0">
                    <a:pos x="30" y="27"/>
                  </a:cxn>
                  <a:cxn ang="0">
                    <a:pos x="33" y="31"/>
                  </a:cxn>
                  <a:cxn ang="0">
                    <a:pos x="27" y="42"/>
                  </a:cxn>
                  <a:cxn ang="0">
                    <a:pos x="30" y="46"/>
                  </a:cxn>
                  <a:cxn ang="0">
                    <a:pos x="30" y="51"/>
                  </a:cxn>
                  <a:cxn ang="0">
                    <a:pos x="34" y="67"/>
                  </a:cxn>
                  <a:cxn ang="0">
                    <a:pos x="34" y="70"/>
                  </a:cxn>
                  <a:cxn ang="0">
                    <a:pos x="10" y="86"/>
                  </a:cxn>
                  <a:cxn ang="0">
                    <a:pos x="0" y="211"/>
                  </a:cxn>
                  <a:cxn ang="0">
                    <a:pos x="13" y="232"/>
                  </a:cxn>
                  <a:cxn ang="0">
                    <a:pos x="8" y="300"/>
                  </a:cxn>
                  <a:cxn ang="0">
                    <a:pos x="17" y="307"/>
                  </a:cxn>
                  <a:cxn ang="0">
                    <a:pos x="22" y="413"/>
                  </a:cxn>
                  <a:cxn ang="0">
                    <a:pos x="28" y="519"/>
                  </a:cxn>
                  <a:cxn ang="0">
                    <a:pos x="25" y="525"/>
                  </a:cxn>
                  <a:cxn ang="0">
                    <a:pos x="2" y="545"/>
                  </a:cxn>
                  <a:cxn ang="0">
                    <a:pos x="5" y="548"/>
                  </a:cxn>
                  <a:cxn ang="0">
                    <a:pos x="13" y="553"/>
                  </a:cxn>
                  <a:cxn ang="0">
                    <a:pos x="28" y="548"/>
                  </a:cxn>
                  <a:cxn ang="0">
                    <a:pos x="41" y="541"/>
                  </a:cxn>
                  <a:cxn ang="0">
                    <a:pos x="52" y="537"/>
                  </a:cxn>
                  <a:cxn ang="0">
                    <a:pos x="52" y="555"/>
                  </a:cxn>
                  <a:cxn ang="0">
                    <a:pos x="57" y="555"/>
                  </a:cxn>
                  <a:cxn ang="0">
                    <a:pos x="49" y="571"/>
                  </a:cxn>
                  <a:cxn ang="0">
                    <a:pos x="53" y="596"/>
                  </a:cxn>
                  <a:cxn ang="0">
                    <a:pos x="61" y="600"/>
                  </a:cxn>
                  <a:cxn ang="0">
                    <a:pos x="75" y="579"/>
                  </a:cxn>
                  <a:cxn ang="0">
                    <a:pos x="75" y="563"/>
                  </a:cxn>
                  <a:cxn ang="0">
                    <a:pos x="79" y="562"/>
                  </a:cxn>
                  <a:cxn ang="0">
                    <a:pos x="85" y="425"/>
                  </a:cxn>
                  <a:cxn ang="0">
                    <a:pos x="79" y="412"/>
                  </a:cxn>
                  <a:cxn ang="0">
                    <a:pos x="95" y="320"/>
                  </a:cxn>
                  <a:cxn ang="0">
                    <a:pos x="105" y="316"/>
                  </a:cxn>
                  <a:cxn ang="0">
                    <a:pos x="108" y="221"/>
                  </a:cxn>
                  <a:cxn ang="0">
                    <a:pos x="133" y="210"/>
                  </a:cxn>
                  <a:cxn ang="0">
                    <a:pos x="123" y="107"/>
                  </a:cxn>
                  <a:cxn ang="0">
                    <a:pos x="84" y="79"/>
                  </a:cxn>
                  <a:cxn ang="0">
                    <a:pos x="75" y="69"/>
                  </a:cxn>
                  <a:cxn ang="0">
                    <a:pos x="75" y="60"/>
                  </a:cxn>
                  <a:cxn ang="0">
                    <a:pos x="78" y="53"/>
                  </a:cxn>
                  <a:cxn ang="0">
                    <a:pos x="82" y="47"/>
                  </a:cxn>
                  <a:cxn ang="0">
                    <a:pos x="86" y="40"/>
                  </a:cxn>
                  <a:cxn ang="0">
                    <a:pos x="89" y="33"/>
                  </a:cxn>
                  <a:cxn ang="0">
                    <a:pos x="89" y="26"/>
                  </a:cxn>
                  <a:cxn ang="0">
                    <a:pos x="86" y="18"/>
                  </a:cxn>
                  <a:cxn ang="0">
                    <a:pos x="82" y="10"/>
                  </a:cxn>
                  <a:cxn ang="0">
                    <a:pos x="75" y="4"/>
                  </a:cxn>
                  <a:cxn ang="0">
                    <a:pos x="67" y="0"/>
                  </a:cxn>
                  <a:cxn ang="0">
                    <a:pos x="58" y="0"/>
                  </a:cxn>
                  <a:cxn ang="0">
                    <a:pos x="49" y="1"/>
                  </a:cxn>
                  <a:cxn ang="0">
                    <a:pos x="41" y="4"/>
                  </a:cxn>
                  <a:cxn ang="0">
                    <a:pos x="30" y="11"/>
                  </a:cxn>
                </a:cxnLst>
                <a:rect l="0" t="0" r="0" b="0"/>
                <a:pathLst>
                  <a:path w="134" h="601">
                    <a:moveTo>
                      <a:pt x="30" y="11"/>
                    </a:moveTo>
                    <a:lnTo>
                      <a:pt x="30" y="27"/>
                    </a:lnTo>
                    <a:lnTo>
                      <a:pt x="33" y="31"/>
                    </a:lnTo>
                    <a:lnTo>
                      <a:pt x="27" y="42"/>
                    </a:lnTo>
                    <a:lnTo>
                      <a:pt x="30" y="46"/>
                    </a:lnTo>
                    <a:lnTo>
                      <a:pt x="30" y="51"/>
                    </a:lnTo>
                    <a:lnTo>
                      <a:pt x="34" y="67"/>
                    </a:lnTo>
                    <a:lnTo>
                      <a:pt x="34" y="70"/>
                    </a:lnTo>
                    <a:lnTo>
                      <a:pt x="10" y="86"/>
                    </a:lnTo>
                    <a:lnTo>
                      <a:pt x="0" y="211"/>
                    </a:lnTo>
                    <a:lnTo>
                      <a:pt x="13" y="232"/>
                    </a:lnTo>
                    <a:lnTo>
                      <a:pt x="8" y="300"/>
                    </a:lnTo>
                    <a:lnTo>
                      <a:pt x="17" y="307"/>
                    </a:lnTo>
                    <a:lnTo>
                      <a:pt x="22" y="413"/>
                    </a:lnTo>
                    <a:lnTo>
                      <a:pt x="28" y="519"/>
                    </a:lnTo>
                    <a:lnTo>
                      <a:pt x="25" y="525"/>
                    </a:lnTo>
                    <a:lnTo>
                      <a:pt x="2" y="545"/>
                    </a:lnTo>
                    <a:lnTo>
                      <a:pt x="5" y="548"/>
                    </a:lnTo>
                    <a:lnTo>
                      <a:pt x="13" y="553"/>
                    </a:lnTo>
                    <a:lnTo>
                      <a:pt x="28" y="548"/>
                    </a:lnTo>
                    <a:lnTo>
                      <a:pt x="41" y="541"/>
                    </a:lnTo>
                    <a:lnTo>
                      <a:pt x="52" y="537"/>
                    </a:lnTo>
                    <a:lnTo>
                      <a:pt x="52" y="555"/>
                    </a:lnTo>
                    <a:lnTo>
                      <a:pt x="57" y="555"/>
                    </a:lnTo>
                    <a:lnTo>
                      <a:pt x="49" y="571"/>
                    </a:lnTo>
                    <a:lnTo>
                      <a:pt x="53" y="596"/>
                    </a:lnTo>
                    <a:lnTo>
                      <a:pt x="61" y="600"/>
                    </a:lnTo>
                    <a:lnTo>
                      <a:pt x="75" y="579"/>
                    </a:lnTo>
                    <a:lnTo>
                      <a:pt x="75" y="563"/>
                    </a:lnTo>
                    <a:lnTo>
                      <a:pt x="79" y="562"/>
                    </a:lnTo>
                    <a:lnTo>
                      <a:pt x="85" y="425"/>
                    </a:lnTo>
                    <a:lnTo>
                      <a:pt x="79" y="412"/>
                    </a:lnTo>
                    <a:lnTo>
                      <a:pt x="95" y="320"/>
                    </a:lnTo>
                    <a:lnTo>
                      <a:pt x="105" y="316"/>
                    </a:lnTo>
                    <a:lnTo>
                      <a:pt x="108" y="221"/>
                    </a:lnTo>
                    <a:lnTo>
                      <a:pt x="133" y="210"/>
                    </a:lnTo>
                    <a:lnTo>
                      <a:pt x="123" y="107"/>
                    </a:lnTo>
                    <a:lnTo>
                      <a:pt x="84" y="79"/>
                    </a:lnTo>
                    <a:lnTo>
                      <a:pt x="75" y="69"/>
                    </a:lnTo>
                    <a:lnTo>
                      <a:pt x="75" y="60"/>
                    </a:lnTo>
                    <a:lnTo>
                      <a:pt x="78" y="53"/>
                    </a:lnTo>
                    <a:lnTo>
                      <a:pt x="82" y="47"/>
                    </a:lnTo>
                    <a:lnTo>
                      <a:pt x="86" y="40"/>
                    </a:lnTo>
                    <a:lnTo>
                      <a:pt x="89" y="33"/>
                    </a:lnTo>
                    <a:lnTo>
                      <a:pt x="89" y="26"/>
                    </a:lnTo>
                    <a:lnTo>
                      <a:pt x="86" y="18"/>
                    </a:lnTo>
                    <a:lnTo>
                      <a:pt x="82" y="10"/>
                    </a:lnTo>
                    <a:lnTo>
                      <a:pt x="75" y="4"/>
                    </a:lnTo>
                    <a:lnTo>
                      <a:pt x="67" y="0"/>
                    </a:lnTo>
                    <a:lnTo>
                      <a:pt x="58" y="0"/>
                    </a:lnTo>
                    <a:lnTo>
                      <a:pt x="49" y="1"/>
                    </a:lnTo>
                    <a:lnTo>
                      <a:pt x="41" y="4"/>
                    </a:lnTo>
                    <a:lnTo>
                      <a:pt x="30" y="11"/>
                    </a:lnTo>
                  </a:path>
                </a:pathLst>
              </a:custGeom>
              <a:solidFill>
                <a:srgbClr val="EAEC5E"/>
              </a:solidFill>
              <a:ln w="12700">
                <a:noFill/>
              </a:ln>
            </p:spPr>
            <p:txBody>
              <a:bodyPr/>
              <a:lstStyle/>
              <a:p>
                <a:endParaRPr lang="zh-CN" altLang="en-US"/>
              </a:p>
            </p:txBody>
          </p:sp>
        </p:grpSp>
        <p:sp>
          <p:nvSpPr>
            <p:cNvPr id="37959" name="椭圆 25671"/>
            <p:cNvSpPr/>
            <p:nvPr/>
          </p:nvSpPr>
          <p:spPr>
            <a:xfrm>
              <a:off x="3198" y="1344"/>
              <a:ext cx="862" cy="680"/>
            </a:xfrm>
            <a:prstGeom prst="ellipse">
              <a:avLst/>
            </a:prstGeom>
            <a:noFill/>
            <a:ln w="12700" cap="flat" cmpd="sng">
              <a:solidFill>
                <a:schemeClr val="hlink"/>
              </a:solidFill>
              <a:prstDash val="solid"/>
              <a:round/>
              <a:headEnd type="none" w="med" len="med"/>
              <a:tailEnd type="none" w="med" len="med"/>
            </a:ln>
          </p:spPr>
          <p:txBody>
            <a:bodyPr wrap="none" anchor="ctr" anchorCtr="0"/>
            <a:lstStyle/>
            <a:p>
              <a:endParaRPr lang="zh-CN" altLang="zh-CN">
                <a:latin typeface="Arial" panose="020B0604020202020204" pitchFamily="34" charset="0"/>
                <a:ea typeface="宋体" panose="02010600030101010101" pitchFamily="2" charset="-122"/>
              </a:endParaRPr>
            </a:p>
          </p:txBody>
        </p:sp>
      </p:grpSp>
      <p:sp>
        <p:nvSpPr>
          <p:cNvPr id="37960" name="右箭头 25672"/>
          <p:cNvSpPr/>
          <p:nvPr/>
        </p:nvSpPr>
        <p:spPr>
          <a:xfrm>
            <a:off x="3492500" y="2565400"/>
            <a:ext cx="1511300" cy="215900"/>
          </a:xfrm>
          <a:prstGeom prst="rightArrow">
            <a:avLst>
              <a:gd name="adj1" fmla="val 50000"/>
              <a:gd name="adj2" fmla="val 175000"/>
            </a:avLst>
          </a:prstGeom>
          <a:solidFill>
            <a:schemeClr val="accent2"/>
          </a:solidFill>
          <a:ln w="28575" cap="flat" cmpd="sng">
            <a:solidFill>
              <a:schemeClr val="tx1"/>
            </a:solidFill>
            <a:prstDash val="solid"/>
            <a:miter/>
            <a:headEnd type="none" w="med" len="med"/>
            <a:tailEnd type="none" w="med" len="med"/>
          </a:ln>
        </p:spPr>
        <p:txBody>
          <a:bodyPr lIns="90000" tIns="46800" rIns="90000" bIns="46800" anchor="ctr" anchorCtr="0">
            <a:spAutoFit/>
          </a:bodyPr>
          <a:lstStyle/>
          <a:p>
            <a:endParaRPr lang="zh-CN" altLang="zh-CN">
              <a:latin typeface="Arial" panose="020B0604020202020204" pitchFamily="34" charset="0"/>
              <a:ea typeface="宋体" panose="02010600030101010101" pitchFamily="2" charset="-122"/>
            </a:endParaRPr>
          </a:p>
        </p:txBody>
      </p:sp>
      <p:sp>
        <p:nvSpPr>
          <p:cNvPr id="37961" name="矩形 25673"/>
          <p:cNvSpPr/>
          <p:nvPr/>
        </p:nvSpPr>
        <p:spPr>
          <a:xfrm>
            <a:off x="3429000" y="5072063"/>
            <a:ext cx="2941638" cy="457200"/>
          </a:xfrm>
          <a:prstGeom prst="rect">
            <a:avLst/>
          </a:prstGeom>
          <a:noFill/>
          <a:ln w="9525">
            <a:noFill/>
          </a:ln>
        </p:spPr>
        <p:txBody>
          <a:bodyPr wrap="none" anchor="t" anchorCtr="0">
            <a:spAutoFit/>
          </a:bodyPr>
          <a:lstStyle/>
          <a:p>
            <a:r>
              <a:rPr lang="zh-CN" altLang="en-US" sz="2400" b="1">
                <a:latin typeface="Arial" panose="020B0604020202020204" pitchFamily="34" charset="0"/>
                <a:ea typeface="仿宋" panose="02010609060101010101" pitchFamily="49" charset="-122"/>
              </a:rPr>
              <a:t>总体取值的平均程度</a:t>
            </a:r>
          </a:p>
        </p:txBody>
      </p:sp>
      <p:pic>
        <p:nvPicPr>
          <p:cNvPr id="37962" name="图片 25674" descr="1356432741599701461412.wmf"/>
          <p:cNvPicPr>
            <a:picLocks noChangeAspect="1"/>
          </p:cNvPicPr>
          <p:nvPr/>
        </p:nvPicPr>
        <p:blipFill>
          <a:blip r:embed="rId5"/>
          <a:stretch>
            <a:fillRect/>
          </a:stretch>
        </p:blipFill>
        <p:spPr>
          <a:xfrm>
            <a:off x="2843213" y="3433763"/>
            <a:ext cx="360362" cy="334962"/>
          </a:xfrm>
          <a:prstGeom prst="rect">
            <a:avLst/>
          </a:prstGeom>
          <a:noFill/>
          <a:ln w="9525">
            <a:noFill/>
          </a:ln>
        </p:spPr>
      </p:pic>
      <p:pic>
        <p:nvPicPr>
          <p:cNvPr id="37963" name="图片 25675" descr="9699287971599701461412.wmf"/>
          <p:cNvPicPr>
            <a:picLocks noChangeAspect="1"/>
          </p:cNvPicPr>
          <p:nvPr/>
        </p:nvPicPr>
        <p:blipFill>
          <a:blip r:embed="rId6"/>
          <a:stretch>
            <a:fillRect/>
          </a:stretch>
        </p:blipFill>
        <p:spPr>
          <a:xfrm>
            <a:off x="5795963" y="3357563"/>
            <a:ext cx="1368425" cy="425450"/>
          </a:xfrm>
          <a:prstGeom prst="rect">
            <a:avLst/>
          </a:prstGeom>
          <a:noFill/>
          <a:ln w="9525">
            <a:noFill/>
          </a:ln>
        </p:spPr>
      </p:pic>
      <p:sp>
        <p:nvSpPr>
          <p:cNvPr id="37964" name="矩形 25676"/>
          <p:cNvSpPr/>
          <p:nvPr/>
        </p:nvSpPr>
        <p:spPr>
          <a:xfrm>
            <a:off x="1710478" y="504605"/>
            <a:ext cx="5449888" cy="584200"/>
          </a:xfrm>
          <a:prstGeom prst="rect">
            <a:avLst/>
          </a:prstGeom>
          <a:noFill/>
          <a:ln w="9525">
            <a:noFill/>
          </a:ln>
        </p:spPr>
        <p:txBody>
          <a:bodyPr anchor="t" anchorCtr="0">
            <a:spAutoFit/>
          </a:bodyPr>
          <a:lstStyle/>
          <a:p>
            <a:pPr algn="ctr"/>
            <a:r>
              <a:rPr lang="en-US" altLang="zh-CN" sz="3200" b="1" dirty="0">
                <a:latin typeface="Arial" panose="020B0604020202020204" pitchFamily="34" charset="0"/>
                <a:ea typeface="隶书" panose="02010509060101010101" pitchFamily="49" charset="-122"/>
              </a:rPr>
              <a:t>1 </a:t>
            </a:r>
            <a:r>
              <a:rPr lang="zh-CN" altLang="en-US" sz="3200" b="1" dirty="0">
                <a:latin typeface="Arial" panose="020B0604020202020204" pitchFamily="34" charset="0"/>
                <a:ea typeface="隶书" panose="02010509060101010101" pitchFamily="49" charset="-122"/>
              </a:rPr>
              <a:t>一维数据的数字特征</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5606"/>
                                        </p:tgtEl>
                                        <p:attrNameLst>
                                          <p:attrName>style.visibility</p:attrName>
                                        </p:attrNameLst>
                                      </p:cBhvr>
                                      <p:to>
                                        <p:strVal val="visible"/>
                                      </p:to>
                                    </p:set>
                                    <p:animEffect transition="in" filter="barn(inHorizontal)">
                                      <p:cBhvr>
                                        <p:cTn id="7" dur="500"/>
                                        <p:tgtEl>
                                          <p:spTgt spid="2560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25607"/>
                                        </p:tgtEl>
                                        <p:attrNameLst>
                                          <p:attrName>style.visibility</p:attrName>
                                        </p:attrNameLst>
                                      </p:cBhvr>
                                      <p:to>
                                        <p:strVal val="visible"/>
                                      </p:to>
                                    </p:set>
                                    <p:animEffect transition="in" filter="barn(inHorizontal)">
                                      <p:cBhvr>
                                        <p:cTn id="12" dur="500"/>
                                        <p:tgtEl>
                                          <p:spTgt spid="25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26625"/>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36</a:t>
            </a:fld>
            <a:endParaRPr lang="zh-CN" altLang="x-none" sz="1200" dirty="0">
              <a:latin typeface="Arial Black" panose="020B0A04020102020204" pitchFamily="34" charset="0"/>
            </a:endParaRPr>
          </a:p>
        </p:txBody>
      </p:sp>
      <p:sp>
        <p:nvSpPr>
          <p:cNvPr id="39938" name="日期占位符 26626"/>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26628" name="云形标注 26627"/>
          <p:cNvSpPr/>
          <p:nvPr/>
        </p:nvSpPr>
        <p:spPr>
          <a:xfrm>
            <a:off x="4859338" y="2133600"/>
            <a:ext cx="3924300" cy="2157413"/>
          </a:xfrm>
          <a:prstGeom prst="cloudCallout">
            <a:avLst>
              <a:gd name="adj1" fmla="val -54088"/>
              <a:gd name="adj2" fmla="val 70528"/>
            </a:avLst>
          </a:prstGeom>
          <a:solidFill>
            <a:srgbClr val="CCFFFF"/>
          </a:solidFill>
          <a:ln w="28575" cap="flat" cmpd="sng">
            <a:solidFill>
              <a:srgbClr val="00CC66"/>
            </a:solidFill>
            <a:prstDash val="solid"/>
            <a:round/>
            <a:headEnd type="none" w="med" len="med"/>
            <a:tailEnd type="none" w="med" len="med"/>
          </a:ln>
        </p:spPr>
        <p:txBody>
          <a:bodyPr lIns="0" tIns="0" rIns="0" bIns="0" anchor="t" anchorCtr="0">
            <a:spAutoFit/>
          </a:bodyPr>
          <a:lstStyle/>
          <a:p>
            <a:pPr>
              <a:lnSpc>
                <a:spcPct val="80000"/>
              </a:lnSpc>
              <a:spcBef>
                <a:spcPct val="20000"/>
              </a:spcBef>
            </a:pPr>
            <a:r>
              <a:rPr lang="zh-CN" altLang="en-US" sz="2400" b="1">
                <a:latin typeface="Arial" panose="020B0604020202020204" pitchFamily="34" charset="0"/>
                <a:ea typeface="宋体" panose="02010600030101010101" pitchFamily="2" charset="-122"/>
              </a:rPr>
              <a:t>张村有个张千万，</a:t>
            </a:r>
          </a:p>
          <a:p>
            <a:pPr>
              <a:lnSpc>
                <a:spcPct val="80000"/>
              </a:lnSpc>
              <a:spcBef>
                <a:spcPct val="20000"/>
              </a:spcBef>
            </a:pPr>
            <a:r>
              <a:rPr lang="zh-CN" altLang="en-US" sz="2400" b="1">
                <a:latin typeface="Arial" panose="020B0604020202020204" pitchFamily="34" charset="0"/>
                <a:ea typeface="宋体" panose="02010600030101010101" pitchFamily="2" charset="-122"/>
              </a:rPr>
              <a:t>九个邻居穷光蛋；</a:t>
            </a:r>
          </a:p>
          <a:p>
            <a:pPr>
              <a:lnSpc>
                <a:spcPct val="80000"/>
              </a:lnSpc>
              <a:spcBef>
                <a:spcPct val="20000"/>
              </a:spcBef>
            </a:pPr>
            <a:r>
              <a:rPr lang="zh-CN" altLang="en-US" sz="2400" b="1">
                <a:latin typeface="Arial" panose="020B0604020202020204" pitchFamily="34" charset="0"/>
                <a:ea typeface="宋体" panose="02010600030101010101" pitchFamily="2" charset="-122"/>
              </a:rPr>
              <a:t>统计平均算资产，</a:t>
            </a:r>
          </a:p>
          <a:p>
            <a:pPr>
              <a:lnSpc>
                <a:spcPct val="80000"/>
              </a:lnSpc>
              <a:spcBef>
                <a:spcPct val="20000"/>
              </a:spcBef>
            </a:pPr>
            <a:r>
              <a:rPr lang="zh-CN" altLang="en-US" sz="2400" b="1">
                <a:latin typeface="Arial" panose="020B0604020202020204" pitchFamily="34" charset="0"/>
                <a:ea typeface="宋体" panose="02010600030101010101" pitchFamily="2" charset="-122"/>
              </a:rPr>
              <a:t>个个都是张百万。</a:t>
            </a:r>
            <a:r>
              <a:rPr lang="zh-CN" altLang="en-US">
                <a:latin typeface="Arial" panose="020B0604020202020204" pitchFamily="34" charset="0"/>
                <a:ea typeface="宋体" panose="02010600030101010101" pitchFamily="2" charset="-122"/>
              </a:rPr>
              <a:t> </a:t>
            </a:r>
          </a:p>
        </p:txBody>
      </p:sp>
      <p:sp>
        <p:nvSpPr>
          <p:cNvPr id="26629" name="矩形 26628"/>
          <p:cNvSpPr/>
          <p:nvPr/>
        </p:nvSpPr>
        <p:spPr>
          <a:xfrm>
            <a:off x="468313" y="3357563"/>
            <a:ext cx="5256212" cy="2189162"/>
          </a:xfrm>
          <a:prstGeom prst="rect">
            <a:avLst/>
          </a:prstGeom>
          <a:noFill/>
          <a:ln w="12700">
            <a:noFill/>
          </a:ln>
        </p:spPr>
        <p:txBody>
          <a:bodyPr lIns="90488" tIns="44450" rIns="90488" bIns="44450" anchor="t" anchorCtr="0"/>
          <a:lstStyle/>
          <a:p>
            <a:pPr marL="342900" indent="-342900">
              <a:spcBef>
                <a:spcPct val="20000"/>
              </a:spcBef>
              <a:buClr>
                <a:schemeClr val="bg2"/>
              </a:buClr>
              <a:buSzPct val="75000"/>
              <a:buFont typeface="Wingdings" panose="05000000000000000000" pitchFamily="2" charset="2"/>
              <a:buChar char="n"/>
            </a:pPr>
            <a:r>
              <a:rPr lang="zh-CN" altLang="en-US" sz="3200" b="1">
                <a:latin typeface="Arial" panose="020B0604020202020204" pitchFamily="34" charset="0"/>
                <a:ea typeface="宋体" panose="02010600030101010101" pitchFamily="2" charset="-122"/>
              </a:rPr>
              <a:t>缺点</a:t>
            </a:r>
            <a:r>
              <a:rPr lang="zh-CN" altLang="en-US" sz="2800">
                <a:latin typeface="Arial" panose="020B0604020202020204" pitchFamily="34" charset="0"/>
                <a:ea typeface="宋体" panose="02010600030101010101" pitchFamily="2" charset="-122"/>
              </a:rPr>
              <a:t>：</a:t>
            </a:r>
          </a:p>
          <a:p>
            <a:pPr marL="742950" lvl="1" indent="-285750" eaLnBrk="1" hangingPunct="1">
              <a:spcBef>
                <a:spcPct val="20000"/>
              </a:spcBef>
              <a:buClr>
                <a:schemeClr val="accent2"/>
              </a:buClr>
              <a:buSzPct val="80000"/>
              <a:buFont typeface="Wingdings" panose="05000000000000000000" pitchFamily="2" charset="2"/>
              <a:buChar char="¨"/>
            </a:pPr>
            <a:r>
              <a:rPr lang="zh-CN" altLang="en-US" sz="2800">
                <a:latin typeface="Arial" panose="020B0604020202020204" pitchFamily="34" charset="0"/>
                <a:ea typeface="宋体" panose="02010600030101010101" pitchFamily="2" charset="-122"/>
              </a:rPr>
              <a:t>易受异常值的影响。</a:t>
            </a:r>
          </a:p>
          <a:p>
            <a:pPr marL="742950" lvl="1" indent="-285750" eaLnBrk="1" hangingPunct="1">
              <a:spcBef>
                <a:spcPct val="20000"/>
              </a:spcBef>
              <a:buClr>
                <a:schemeClr val="accent2"/>
              </a:buClr>
              <a:buSzPct val="80000"/>
              <a:buFont typeface="Wingdings" panose="05000000000000000000" pitchFamily="2" charset="2"/>
              <a:buChar char="¨"/>
            </a:pPr>
            <a:r>
              <a:rPr lang="zh-CN" altLang="en-US" sz="2800">
                <a:latin typeface="Arial" panose="020B0604020202020204" pitchFamily="34" charset="0"/>
                <a:ea typeface="宋体" panose="02010600030101010101" pitchFamily="2" charset="-122"/>
              </a:rPr>
              <a:t>缺乏抗扰性、稳健性</a:t>
            </a:r>
          </a:p>
        </p:txBody>
      </p:sp>
      <p:sp>
        <p:nvSpPr>
          <p:cNvPr id="26630" name="矩形 26629"/>
          <p:cNvSpPr/>
          <p:nvPr/>
        </p:nvSpPr>
        <p:spPr>
          <a:xfrm>
            <a:off x="539750" y="765175"/>
            <a:ext cx="5724525" cy="2189163"/>
          </a:xfrm>
          <a:prstGeom prst="rect">
            <a:avLst/>
          </a:prstGeom>
          <a:noFill/>
          <a:ln w="12700">
            <a:noFill/>
          </a:ln>
        </p:spPr>
        <p:txBody>
          <a:bodyPr lIns="90488" tIns="44450" rIns="90488" bIns="44450" anchor="t" anchorCtr="0"/>
          <a:lstStyle/>
          <a:p>
            <a:pPr marL="342900" indent="-342900">
              <a:spcBef>
                <a:spcPct val="20000"/>
              </a:spcBef>
              <a:buClr>
                <a:schemeClr val="bg2"/>
              </a:buClr>
              <a:buSzPct val="75000"/>
              <a:buFont typeface="Wingdings" panose="05000000000000000000" pitchFamily="2" charset="2"/>
              <a:buChar char="n"/>
            </a:pPr>
            <a:r>
              <a:rPr lang="zh-CN" altLang="en-US" sz="3200">
                <a:latin typeface="Arial" panose="020B0604020202020204" pitchFamily="34" charset="0"/>
                <a:ea typeface="宋体" panose="02010600030101010101" pitchFamily="2" charset="-122"/>
              </a:rPr>
              <a:t>优点</a:t>
            </a:r>
            <a:r>
              <a:rPr lang="zh-CN" altLang="en-US" sz="2800">
                <a:latin typeface="Arial" panose="020B0604020202020204" pitchFamily="34" charset="0"/>
                <a:ea typeface="宋体" panose="02010600030101010101" pitchFamily="2" charset="-122"/>
              </a:rPr>
              <a:t>：</a:t>
            </a:r>
          </a:p>
          <a:p>
            <a:pPr marL="742950" lvl="1" indent="-285750" eaLnBrk="1" hangingPunct="1">
              <a:spcBef>
                <a:spcPct val="20000"/>
              </a:spcBef>
              <a:buClr>
                <a:schemeClr val="accent2"/>
              </a:buClr>
              <a:buSzPct val="80000"/>
              <a:buFont typeface="Wingdings" panose="05000000000000000000" pitchFamily="2" charset="2"/>
              <a:buChar char="¨"/>
            </a:pPr>
            <a:r>
              <a:rPr lang="zh-CN" altLang="en-US" sz="2800">
                <a:latin typeface="Arial" panose="020B0604020202020204" pitchFamily="34" charset="0"/>
                <a:ea typeface="宋体" panose="02010600030101010101" pitchFamily="2" charset="-122"/>
              </a:rPr>
              <a:t>总体均值无偏一致估计</a:t>
            </a:r>
            <a:r>
              <a:rPr lang="en-US" altLang="zh-CN" sz="2800">
                <a:latin typeface="Arial" panose="020B0604020202020204" pitchFamily="34" charset="0"/>
                <a:ea typeface="宋体" panose="02010600030101010101" pitchFamily="2" charset="-122"/>
              </a:rPr>
              <a:t>.</a:t>
            </a:r>
          </a:p>
          <a:p>
            <a:pPr marL="742950" lvl="1" indent="-285750" eaLnBrk="1" hangingPunct="1">
              <a:spcBef>
                <a:spcPct val="20000"/>
              </a:spcBef>
              <a:buClr>
                <a:schemeClr val="accent2"/>
              </a:buClr>
              <a:buSzPct val="80000"/>
              <a:buFont typeface="Wingdings" panose="05000000000000000000" pitchFamily="2" charset="2"/>
              <a:buChar char="¨"/>
            </a:pPr>
            <a:r>
              <a:rPr lang="zh-CN" altLang="en-US" sz="2800">
                <a:latin typeface="Arial" panose="020B0604020202020204" pitchFamily="34" charset="0"/>
                <a:ea typeface="宋体" panose="02010600030101010101" pitchFamily="2" charset="-122"/>
              </a:rPr>
              <a:t>含数据完整信息</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29">
                                            <p:txEl>
                                              <p:pRg st="0" end="0"/>
                                            </p:txEl>
                                          </p:spTgt>
                                        </p:tgtEl>
                                        <p:attrNameLst>
                                          <p:attrName>style.visibility</p:attrName>
                                        </p:attrNameLst>
                                      </p:cBhvr>
                                      <p:to>
                                        <p:strVal val="visible"/>
                                      </p:to>
                                    </p:set>
                                    <p:animEffect transition="in" filter="wipe(left)">
                                      <p:cBhvr>
                                        <p:cTn id="7" dur="500"/>
                                        <p:tgtEl>
                                          <p:spTgt spid="26629">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629">
                                            <p:txEl>
                                              <p:pRg st="1" end="1"/>
                                            </p:txEl>
                                          </p:spTgt>
                                        </p:tgtEl>
                                        <p:attrNameLst>
                                          <p:attrName>style.visibility</p:attrName>
                                        </p:attrNameLst>
                                      </p:cBhvr>
                                      <p:to>
                                        <p:strVal val="visible"/>
                                      </p:to>
                                    </p:set>
                                    <p:animEffect transition="in" filter="wipe(left)">
                                      <p:cBhvr>
                                        <p:cTn id="11" dur="500"/>
                                        <p:tgtEl>
                                          <p:spTgt spid="26629">
                                            <p:txEl>
                                              <p:pRg st="1" end="1"/>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6628"/>
                                        </p:tgtEl>
                                        <p:attrNameLst>
                                          <p:attrName>style.visibility</p:attrName>
                                        </p:attrNameLst>
                                      </p:cBhvr>
                                      <p:to>
                                        <p:strVal val="visible"/>
                                      </p:to>
                                    </p:set>
                                    <p:animEffect transition="in" filter="dissolve">
                                      <p:cBhvr>
                                        <p:cTn id="15" dur="500"/>
                                        <p:tgtEl>
                                          <p:spTgt spid="2662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6629">
                                            <p:txEl>
                                              <p:pRg st="2" end="2"/>
                                            </p:txEl>
                                          </p:spTgt>
                                        </p:tgtEl>
                                        <p:attrNameLst>
                                          <p:attrName>style.visibility</p:attrName>
                                        </p:attrNameLst>
                                      </p:cBhvr>
                                      <p:to>
                                        <p:strVal val="visible"/>
                                      </p:to>
                                    </p:set>
                                    <p:animEffect transition="in" filter="wipe(left)">
                                      <p:cBhvr>
                                        <p:cTn id="20" dur="500"/>
                                        <p:tgtEl>
                                          <p:spTgt spid="2662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6630">
                                            <p:txEl>
                                              <p:pRg st="0" end="0"/>
                                            </p:txEl>
                                          </p:spTgt>
                                        </p:tgtEl>
                                        <p:attrNameLst>
                                          <p:attrName>style.visibility</p:attrName>
                                        </p:attrNameLst>
                                      </p:cBhvr>
                                      <p:to>
                                        <p:strVal val="visible"/>
                                      </p:to>
                                    </p:set>
                                    <p:animEffect transition="in" filter="wipe(left)">
                                      <p:cBhvr>
                                        <p:cTn id="25" dur="500"/>
                                        <p:tgtEl>
                                          <p:spTgt spid="26630">
                                            <p:txEl>
                                              <p:pRg st="0" end="0"/>
                                            </p:txEl>
                                          </p:spTgt>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6630">
                                            <p:txEl>
                                              <p:pRg st="1" end="1"/>
                                            </p:txEl>
                                          </p:spTgt>
                                        </p:tgtEl>
                                        <p:attrNameLst>
                                          <p:attrName>style.visibility</p:attrName>
                                        </p:attrNameLst>
                                      </p:cBhvr>
                                      <p:to>
                                        <p:strVal val="visible"/>
                                      </p:to>
                                    </p:set>
                                    <p:animEffect transition="in" filter="wipe(left)">
                                      <p:cBhvr>
                                        <p:cTn id="29" dur="500"/>
                                        <p:tgtEl>
                                          <p:spTgt spid="26630">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6630">
                                            <p:txEl>
                                              <p:pRg st="2" end="2"/>
                                            </p:txEl>
                                          </p:spTgt>
                                        </p:tgtEl>
                                        <p:attrNameLst>
                                          <p:attrName>style.visibility</p:attrName>
                                        </p:attrNameLst>
                                      </p:cBhvr>
                                      <p:to>
                                        <p:strVal val="visible"/>
                                      </p:to>
                                    </p:set>
                                    <p:animEffect transition="in" filter="wipe(left)">
                                      <p:cBhvr>
                                        <p:cTn id="34" dur="500"/>
                                        <p:tgtEl>
                                          <p:spTgt spid="266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P spid="26629" grpId="0" build="p" animBg="1"/>
      <p:bldP spid="26630"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灯片编号占位符 27649"/>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37</a:t>
            </a:fld>
            <a:endParaRPr lang="zh-CN" altLang="x-none" sz="1200" dirty="0">
              <a:latin typeface="Arial Black" panose="020B0A04020102020204" pitchFamily="34" charset="0"/>
            </a:endParaRPr>
          </a:p>
        </p:txBody>
      </p:sp>
      <p:sp>
        <p:nvSpPr>
          <p:cNvPr id="41986" name="日期占位符 27650"/>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41987" name="矩形 27651"/>
          <p:cNvSpPr/>
          <p:nvPr/>
        </p:nvSpPr>
        <p:spPr>
          <a:xfrm>
            <a:off x="0" y="0"/>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sp>
        <p:nvSpPr>
          <p:cNvPr id="41988" name="矩形 27652"/>
          <p:cNvSpPr/>
          <p:nvPr/>
        </p:nvSpPr>
        <p:spPr>
          <a:xfrm>
            <a:off x="0" y="0"/>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sp>
        <p:nvSpPr>
          <p:cNvPr id="27654" name="矩形 27653"/>
          <p:cNvSpPr/>
          <p:nvPr/>
        </p:nvSpPr>
        <p:spPr>
          <a:xfrm>
            <a:off x="760413" y="696913"/>
            <a:ext cx="3276600" cy="358775"/>
          </a:xfrm>
          <a:prstGeom prst="rect">
            <a:avLst/>
          </a:prstGeom>
          <a:noFill/>
          <a:ln w="9525">
            <a:noFill/>
          </a:ln>
        </p:spPr>
        <p:txBody>
          <a:bodyPr anchor="t" anchorCtr="0">
            <a:spAutoFit/>
          </a:bodyPr>
          <a:lstStyle/>
          <a:p>
            <a:r>
              <a:rPr lang="en-US" altLang="zh-CN" b="1">
                <a:latin typeface="Arial" panose="020B0604020202020204" pitchFamily="34" charset="0"/>
                <a:ea typeface="宋体" panose="02010600030101010101" pitchFamily="2" charset="-122"/>
              </a:rPr>
              <a:t>1. </a:t>
            </a:r>
            <a:r>
              <a:rPr lang="zh-CN" altLang="en-US" b="1">
                <a:latin typeface="Times New Roman" panose="02020603050405020304" pitchFamily="18" charset="0"/>
                <a:ea typeface="宋体" panose="02010600030101010101" pitchFamily="2" charset="-122"/>
              </a:rPr>
              <a:t>均值</a:t>
            </a:r>
            <a:r>
              <a:rPr lang="zh-CN" altLang="en-US" b="1">
                <a:latin typeface="Arial" panose="020B0604020202020204" pitchFamily="34" charset="0"/>
                <a:ea typeface="宋体" panose="02010600030101010101" pitchFamily="2" charset="-122"/>
              </a:rPr>
              <a:t>（</a:t>
            </a:r>
            <a:r>
              <a:rPr lang="en-US" altLang="zh-CN" b="1">
                <a:latin typeface="Arial" panose="020B0604020202020204" pitchFamily="34" charset="0"/>
                <a:ea typeface="宋体" panose="02010600030101010101" pitchFamily="2" charset="-122"/>
              </a:rPr>
              <a:t>mean</a:t>
            </a:r>
            <a:r>
              <a:rPr lang="zh-CN" altLang="en-US" b="1">
                <a:latin typeface="Arial" panose="020B0604020202020204" pitchFamily="34" charset="0"/>
                <a:ea typeface="宋体" panose="02010600030101010101" pitchFamily="2" charset="-122"/>
              </a:rPr>
              <a:t>）</a:t>
            </a:r>
            <a:r>
              <a:rPr lang="zh-CN" altLang="en-US">
                <a:latin typeface="Arial" panose="020B0604020202020204" pitchFamily="34" charset="0"/>
                <a:ea typeface="宋体" panose="02010600030101010101" pitchFamily="2" charset="-122"/>
              </a:rPr>
              <a:t> </a:t>
            </a:r>
          </a:p>
        </p:txBody>
      </p:sp>
      <p:pic>
        <p:nvPicPr>
          <p:cNvPr id="27655" name="图片 27654" descr="3229463861599701461412.wmf"/>
          <p:cNvPicPr>
            <a:picLocks noChangeAspect="1"/>
          </p:cNvPicPr>
          <p:nvPr/>
        </p:nvPicPr>
        <p:blipFill>
          <a:blip r:embed="rId3"/>
          <a:stretch>
            <a:fillRect/>
          </a:stretch>
        </p:blipFill>
        <p:spPr>
          <a:xfrm>
            <a:off x="3062288" y="552450"/>
            <a:ext cx="1857375" cy="909638"/>
          </a:xfrm>
          <a:prstGeom prst="rect">
            <a:avLst/>
          </a:prstGeom>
          <a:noFill/>
          <a:ln w="9525">
            <a:noFill/>
          </a:ln>
        </p:spPr>
      </p:pic>
      <p:sp>
        <p:nvSpPr>
          <p:cNvPr id="41991" name="矩形 27655"/>
          <p:cNvSpPr/>
          <p:nvPr/>
        </p:nvSpPr>
        <p:spPr>
          <a:xfrm>
            <a:off x="0" y="0"/>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sp>
        <p:nvSpPr>
          <p:cNvPr id="41992" name="矩形 27656"/>
          <p:cNvSpPr/>
          <p:nvPr/>
        </p:nvSpPr>
        <p:spPr>
          <a:xfrm>
            <a:off x="5219700" y="700088"/>
            <a:ext cx="2905125" cy="454025"/>
          </a:xfrm>
          <a:prstGeom prst="rect">
            <a:avLst/>
          </a:prstGeom>
          <a:noFill/>
          <a:ln w="9525">
            <a:noFill/>
          </a:ln>
        </p:spPr>
        <p:txBody>
          <a:bodyPr wrap="none" anchor="t" anchorCtr="0">
            <a:spAutoFit/>
          </a:bodyPr>
          <a:lstStyle/>
          <a:p>
            <a:r>
              <a:rPr lang="zh-CN" altLang="en-US" sz="2400" b="1">
                <a:latin typeface="Arial" panose="020B0604020202020204" pitchFamily="34" charset="0"/>
                <a:ea typeface="仿宋" panose="02010609060101010101" pitchFamily="49" charset="-122"/>
              </a:rPr>
              <a:t>总体取值的平均程度</a:t>
            </a:r>
          </a:p>
        </p:txBody>
      </p:sp>
      <p:pic>
        <p:nvPicPr>
          <p:cNvPr id="41993" name="图片 27657" descr="6168349211599701461412.emf"/>
          <p:cNvPicPr>
            <a:picLocks noChangeAspect="1"/>
          </p:cNvPicPr>
          <p:nvPr/>
        </p:nvPicPr>
        <p:blipFill>
          <a:blip r:embed="rId4"/>
          <a:stretch>
            <a:fillRect/>
          </a:stretch>
        </p:blipFill>
        <p:spPr>
          <a:xfrm>
            <a:off x="107950" y="1773238"/>
            <a:ext cx="9020175" cy="1323975"/>
          </a:xfrm>
          <a:prstGeom prst="rect">
            <a:avLst/>
          </a:prstGeom>
          <a:noFill/>
          <a:ln w="9525">
            <a:noFill/>
          </a:ln>
        </p:spPr>
      </p:pic>
      <p:sp>
        <p:nvSpPr>
          <p:cNvPr id="41994" name="文本框 1"/>
          <p:cNvSpPr txBox="1"/>
          <p:nvPr/>
        </p:nvSpPr>
        <p:spPr>
          <a:xfrm>
            <a:off x="344488" y="3470275"/>
            <a:ext cx="7983537" cy="1752600"/>
          </a:xfrm>
          <a:prstGeom prst="rect">
            <a:avLst/>
          </a:prstGeom>
          <a:noFill/>
          <a:ln w="9525">
            <a:noFill/>
          </a:ln>
        </p:spPr>
        <p:txBody>
          <a:bodyPr wrap="square" anchor="t" anchorCtr="0">
            <a:spAutoFit/>
          </a:bodyPr>
          <a:lstStyle/>
          <a:p>
            <a:r>
              <a:rPr lang="zh-CN" altLang="en-US">
                <a:latin typeface="Arial" panose="020B0604020202020204" pitchFamily="34" charset="0"/>
                <a:ea typeface="宋体" panose="02010600030101010101" pitchFamily="2" charset="-122"/>
              </a:rPr>
              <a:t>用</a:t>
            </a:r>
            <a:r>
              <a:rPr lang="en-US" altLang="zh-CN">
                <a:latin typeface="Arial" panose="020B0604020202020204" pitchFamily="34" charset="0"/>
                <a:ea typeface="宋体" panose="02010600030101010101" pitchFamily="2" charset="-122"/>
              </a:rPr>
              <a:t>Pyhton</a:t>
            </a:r>
            <a:r>
              <a:rPr lang="zh-CN" altLang="en-US">
                <a:latin typeface="Arial" panose="020B0604020202020204" pitchFamily="34" charset="0"/>
                <a:ea typeface="宋体" panose="02010600030101010101" pitchFamily="2" charset="-122"/>
              </a:rPr>
              <a:t>编写上述源代码为：</a:t>
            </a:r>
          </a:p>
          <a:p>
            <a:r>
              <a:rPr lang="zh-CN" altLang="en-US">
                <a:latin typeface="Arial" panose="020B0604020202020204" pitchFamily="34" charset="0"/>
                <a:ea typeface="宋体" panose="02010600030101010101" pitchFamily="2" charset="-122"/>
              </a:rPr>
              <a:t>import numpy as np</a:t>
            </a: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s=(3850,3950,4050,3880,3755,3710,3890,4130,3940,4225,3920,3880)</a:t>
            </a: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 print("s的平均值为：",np.mean(s))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animEffect transition="in" filter="barn(inHorizontal)">
                                      <p:cBhvr>
                                        <p:cTn id="7" dur="500"/>
                                        <p:tgtEl>
                                          <p:spTgt spid="2765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27655"/>
                                        </p:tgtEl>
                                        <p:attrNameLst>
                                          <p:attrName>style.visibility</p:attrName>
                                        </p:attrNameLst>
                                      </p:cBhvr>
                                      <p:to>
                                        <p:strVal val="visible"/>
                                      </p:to>
                                    </p:set>
                                    <p:animEffect transition="in" filter="barn(inHorizontal)">
                                      <p:cBhvr>
                                        <p:cTn id="12"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灯片编号占位符 28673"/>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38</a:t>
            </a:fld>
            <a:endParaRPr lang="zh-CN" altLang="x-none" sz="1200" dirty="0">
              <a:latin typeface="Arial Black" panose="020B0A04020102020204" pitchFamily="34" charset="0"/>
            </a:endParaRPr>
          </a:p>
        </p:txBody>
      </p:sp>
      <p:sp>
        <p:nvSpPr>
          <p:cNvPr id="44034" name="日期占位符 28674"/>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pic>
        <p:nvPicPr>
          <p:cNvPr id="44035" name="图片 28675" descr="103062851599701461422.emf"/>
          <p:cNvPicPr>
            <a:picLocks noChangeAspect="1"/>
          </p:cNvPicPr>
          <p:nvPr/>
        </p:nvPicPr>
        <p:blipFill>
          <a:blip r:embed="rId2"/>
          <a:stretch>
            <a:fillRect/>
          </a:stretch>
        </p:blipFill>
        <p:spPr>
          <a:xfrm>
            <a:off x="461963" y="1881188"/>
            <a:ext cx="8391525" cy="3443287"/>
          </a:xfrm>
          <a:prstGeom prst="rect">
            <a:avLst/>
          </a:prstGeom>
          <a:noFill/>
          <a:ln w="9525">
            <a:noFill/>
          </a:ln>
        </p:spPr>
      </p:pic>
      <p:sp>
        <p:nvSpPr>
          <p:cNvPr id="28677" name="矩形 28676"/>
          <p:cNvSpPr/>
          <p:nvPr/>
        </p:nvSpPr>
        <p:spPr>
          <a:xfrm>
            <a:off x="461963" y="655638"/>
            <a:ext cx="2465387" cy="387350"/>
          </a:xfrm>
          <a:prstGeom prst="rect">
            <a:avLst/>
          </a:prstGeom>
          <a:noFill/>
          <a:ln w="9525">
            <a:noFill/>
          </a:ln>
        </p:spPr>
        <p:txBody>
          <a:bodyPr wrap="none" anchor="ctr" anchorCtr="0">
            <a:spAutoFit/>
          </a:bodyPr>
          <a:lstStyle/>
          <a:p>
            <a:r>
              <a:rPr lang="zh-CN" altLang="en-US" sz="2000" b="1">
                <a:latin typeface="Arial" panose="020B0604020202020204" pitchFamily="34" charset="0"/>
                <a:ea typeface="宋体" panose="02010600030101010101" pitchFamily="2" charset="-122"/>
              </a:rPr>
              <a:t>观测值从小到大排列</a:t>
            </a:r>
            <a:r>
              <a:rPr lang="zh-CN" altLang="en-US" b="1">
                <a:latin typeface="Arial" panose="020B0604020202020204" pitchFamily="34" charset="0"/>
                <a:ea typeface="宋体" panose="02010600030101010101" pitchFamily="2" charset="-122"/>
              </a:rPr>
              <a:t> </a:t>
            </a:r>
          </a:p>
        </p:txBody>
      </p:sp>
      <p:grpSp>
        <p:nvGrpSpPr>
          <p:cNvPr id="28678" name="组合 28677"/>
          <p:cNvGrpSpPr/>
          <p:nvPr/>
        </p:nvGrpSpPr>
        <p:grpSpPr>
          <a:xfrm>
            <a:off x="458788" y="1250950"/>
            <a:ext cx="3816350" cy="431800"/>
            <a:chOff x="289" y="788"/>
            <a:chExt cx="2404" cy="272"/>
          </a:xfrm>
        </p:grpSpPr>
        <p:pic>
          <p:nvPicPr>
            <p:cNvPr id="44038" name="图片 28678" descr="4213561501599701461422.wmf"/>
            <p:cNvPicPr>
              <a:picLocks noChangeAspect="1"/>
            </p:cNvPicPr>
            <p:nvPr/>
          </p:nvPicPr>
          <p:blipFill>
            <a:blip r:embed="rId3"/>
            <a:stretch>
              <a:fillRect/>
            </a:stretch>
          </p:blipFill>
          <p:spPr>
            <a:xfrm>
              <a:off x="750" y="788"/>
              <a:ext cx="1943" cy="272"/>
            </a:xfrm>
            <a:prstGeom prst="rect">
              <a:avLst/>
            </a:prstGeom>
            <a:noFill/>
            <a:ln w="9525">
              <a:noFill/>
            </a:ln>
          </p:spPr>
        </p:pic>
        <p:sp>
          <p:nvSpPr>
            <p:cNvPr id="44039" name="矩形 28679"/>
            <p:cNvSpPr/>
            <p:nvPr/>
          </p:nvSpPr>
          <p:spPr>
            <a:xfrm>
              <a:off x="289" y="788"/>
              <a:ext cx="404" cy="231"/>
            </a:xfrm>
            <a:prstGeom prst="rect">
              <a:avLst/>
            </a:prstGeom>
            <a:noFill/>
            <a:ln w="9525">
              <a:noFill/>
            </a:ln>
          </p:spPr>
          <p:txBody>
            <a:bodyPr wrap="none" anchor="t" anchorCtr="0">
              <a:spAutoFit/>
            </a:bodyPr>
            <a:lstStyle/>
            <a:p>
              <a:r>
                <a:rPr lang="zh-CN" altLang="en-US">
                  <a:latin typeface="Arial" panose="020B0604020202020204" pitchFamily="34" charset="0"/>
                  <a:ea typeface="宋体" panose="02010600030101010101" pitchFamily="2" charset="-122"/>
                </a:rPr>
                <a:t>其中</a:t>
              </a:r>
            </a:p>
          </p:txBody>
        </p:sp>
      </p:grpSp>
      <p:pic>
        <p:nvPicPr>
          <p:cNvPr id="28681" name="图片 28680" descr="9792199391599701461422.wmf"/>
          <p:cNvPicPr>
            <a:picLocks noChangeAspect="1"/>
          </p:cNvPicPr>
          <p:nvPr/>
        </p:nvPicPr>
        <p:blipFill>
          <a:blip r:embed="rId4"/>
          <a:stretch>
            <a:fillRect/>
          </a:stretch>
        </p:blipFill>
        <p:spPr>
          <a:xfrm>
            <a:off x="3132138" y="654050"/>
            <a:ext cx="2376487" cy="420688"/>
          </a:xfrm>
          <a:prstGeom prst="rect">
            <a:avLst/>
          </a:prstGeom>
          <a:noFill/>
          <a:ln w="9525">
            <a:noFill/>
          </a:ln>
        </p:spPr>
      </p:pic>
      <p:sp>
        <p:nvSpPr>
          <p:cNvPr id="28682" name="矩形 28681"/>
          <p:cNvSpPr/>
          <p:nvPr/>
        </p:nvSpPr>
        <p:spPr>
          <a:xfrm>
            <a:off x="5829300" y="655638"/>
            <a:ext cx="1785938" cy="357187"/>
          </a:xfrm>
          <a:prstGeom prst="rect">
            <a:avLst/>
          </a:prstGeom>
          <a:noFill/>
          <a:ln w="9525">
            <a:noFill/>
          </a:ln>
        </p:spPr>
        <p:txBody>
          <a:bodyPr wrap="none" anchor="ctr" anchorCtr="0">
            <a:spAutoFit/>
          </a:bodyPr>
          <a:lstStyle/>
          <a:p>
            <a:r>
              <a:rPr lang="en-US" altLang="zh-CN" b="1">
                <a:solidFill>
                  <a:srgbClr val="000000"/>
                </a:solidFill>
                <a:latin typeface="Arial" panose="020B0604020202020204" pitchFamily="34" charset="0"/>
                <a:ea typeface="宋体" panose="02010600030101010101" pitchFamily="2" charset="-122"/>
              </a:rPr>
              <a:t>——</a:t>
            </a:r>
            <a:r>
              <a:rPr lang="zh-CN" altLang="en-US" b="1">
                <a:solidFill>
                  <a:srgbClr val="000000"/>
                </a:solidFill>
                <a:latin typeface="Arial" panose="020B0604020202020204" pitchFamily="34" charset="0"/>
                <a:ea typeface="宋体" panose="02010600030101010101" pitchFamily="2" charset="-122"/>
              </a:rPr>
              <a:t>次序统计量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677"/>
                                        </p:tgtEl>
                                        <p:attrNameLst>
                                          <p:attrName>style.visibility</p:attrName>
                                        </p:attrNameLst>
                                      </p:cBhvr>
                                      <p:to>
                                        <p:strVal val="visible"/>
                                      </p:to>
                                    </p:set>
                                    <p:animEffect transition="in" filter="blinds(horizontal)">
                                      <p:cBhvr>
                                        <p:cTn id="7" dur="500"/>
                                        <p:tgtEl>
                                          <p:spTgt spid="286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681"/>
                                        </p:tgtEl>
                                        <p:attrNameLst>
                                          <p:attrName>style.visibility</p:attrName>
                                        </p:attrNameLst>
                                      </p:cBhvr>
                                      <p:to>
                                        <p:strVal val="visible"/>
                                      </p:to>
                                    </p:set>
                                    <p:animEffect transition="in" filter="blinds(horizontal)">
                                      <p:cBhvr>
                                        <p:cTn id="12" dur="500"/>
                                        <p:tgtEl>
                                          <p:spTgt spid="2868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8678"/>
                                        </p:tgtEl>
                                        <p:attrNameLst>
                                          <p:attrName>style.visibility</p:attrName>
                                        </p:attrNameLst>
                                      </p:cBhvr>
                                      <p:to>
                                        <p:strVal val="visible"/>
                                      </p:to>
                                    </p:set>
                                    <p:animEffect transition="in" filter="dissolve">
                                      <p:cBhvr>
                                        <p:cTn id="17" dur="500"/>
                                        <p:tgtEl>
                                          <p:spTgt spid="2867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8682"/>
                                        </p:tgtEl>
                                        <p:attrNameLst>
                                          <p:attrName>style.visibility</p:attrName>
                                        </p:attrNameLst>
                                      </p:cBhvr>
                                      <p:to>
                                        <p:strVal val="visible"/>
                                      </p:to>
                                    </p:set>
                                    <p:animEffect transition="in" filter="wipe(down)">
                                      <p:cBhvr>
                                        <p:cTn id="22" dur="500"/>
                                        <p:tgtEl>
                                          <p:spTgt spid="28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animBg="1"/>
      <p:bldP spid="2868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日期占位符 3"/>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x-none" sz="1200"/>
              <a:t>2024/11/25</a:t>
            </a:fld>
            <a:endParaRPr lang="zh-CN" altLang="x-none" sz="1200"/>
          </a:p>
        </p:txBody>
      </p:sp>
      <p:pic>
        <p:nvPicPr>
          <p:cNvPr id="45058" name="图片 28682" descr="381951601599701461422.emf"/>
          <p:cNvPicPr>
            <a:picLocks noChangeAspect="1"/>
          </p:cNvPicPr>
          <p:nvPr>
            <p:custDataLst>
              <p:tags r:id="rId1"/>
            </p:custDataLst>
          </p:nvPr>
        </p:nvPicPr>
        <p:blipFill>
          <a:blip r:embed="rId3"/>
          <a:stretch>
            <a:fillRect/>
          </a:stretch>
        </p:blipFill>
        <p:spPr>
          <a:xfrm>
            <a:off x="223838" y="3932238"/>
            <a:ext cx="8696325" cy="1628775"/>
          </a:xfrm>
          <a:prstGeom prst="rect">
            <a:avLst/>
          </a:prstGeom>
          <a:noFill/>
          <a:ln w="9525">
            <a:noFill/>
          </a:ln>
        </p:spPr>
      </p:pic>
      <p:sp>
        <p:nvSpPr>
          <p:cNvPr id="45059" name="文本框 4"/>
          <p:cNvSpPr txBox="1"/>
          <p:nvPr/>
        </p:nvSpPr>
        <p:spPr>
          <a:xfrm>
            <a:off x="106363" y="908050"/>
            <a:ext cx="9050337" cy="2584450"/>
          </a:xfrm>
          <a:prstGeom prst="rect">
            <a:avLst/>
          </a:prstGeom>
          <a:noFill/>
          <a:ln w="9525">
            <a:noFill/>
          </a:ln>
        </p:spPr>
        <p:txBody>
          <a:bodyPr wrap="square" anchor="t" anchorCtr="0">
            <a:spAutoFit/>
          </a:bodyPr>
          <a:lstStyle/>
          <a:p>
            <a:r>
              <a:rPr lang="zh-CN" altLang="en-US">
                <a:latin typeface="Arial" panose="020B0604020202020204" pitchFamily="34" charset="0"/>
                <a:ea typeface="宋体" panose="02010600030101010101" pitchFamily="2" charset="-122"/>
              </a:rPr>
              <a:t>以前面的例子为例求其最小值、最大值及中位数的值：</a:t>
            </a:r>
          </a:p>
          <a:p>
            <a:r>
              <a:rPr lang="zh-CN" altLang="en-US">
                <a:latin typeface="Arial" panose="020B0604020202020204" pitchFamily="34" charset="0"/>
                <a:ea typeface="宋体" panose="02010600030101010101" pitchFamily="2" charset="-122"/>
              </a:rPr>
              <a:t>s=(3850,3950,4050,3880,3755,3710,3890,4130,3940,4225,3920,3880)</a:t>
            </a:r>
          </a:p>
          <a:p>
            <a:r>
              <a:rPr lang="zh-CN" altLang="en-US">
                <a:latin typeface="Arial" panose="020B0604020202020204" pitchFamily="34" charset="0"/>
                <a:ea typeface="宋体" panose="02010600030101010101" pitchFamily="2" charset="-122"/>
              </a:rPr>
              <a:t>先将</a:t>
            </a:r>
            <a:r>
              <a:rPr lang="en-US" altLang="zh-CN">
                <a:latin typeface="Arial" panose="020B0604020202020204" pitchFamily="34" charset="0"/>
                <a:ea typeface="宋体" panose="02010600030101010101" pitchFamily="2" charset="-122"/>
              </a:rPr>
              <a:t>s</a:t>
            </a:r>
            <a:r>
              <a:rPr lang="zh-CN" altLang="en-US">
                <a:latin typeface="Arial" panose="020B0604020202020204" pitchFamily="34" charset="0"/>
                <a:ea typeface="宋体" panose="02010600030101010101" pitchFamily="2" charset="-122"/>
              </a:rPr>
              <a:t>按升序进行排序得到：</a:t>
            </a:r>
          </a:p>
          <a:p>
            <a:r>
              <a:rPr lang="en-US" altLang="zh-CN">
                <a:latin typeface="Arial" panose="020B0604020202020204" pitchFamily="34" charset="0"/>
                <a:ea typeface="宋体" panose="02010600030101010101" pitchFamily="2" charset="-122"/>
              </a:rPr>
              <a:t>s=np.sort(s)</a:t>
            </a:r>
          </a:p>
          <a:p>
            <a:r>
              <a:rPr lang="en-US" altLang="zh-CN">
                <a:latin typeface="Arial" panose="020B0604020202020204" pitchFamily="34" charset="0"/>
                <a:ea typeface="宋体" panose="02010600030101010101" pitchFamily="2" charset="-122"/>
              </a:rPr>
              <a:t>s=array([3710, 3755, 3850, 3880, 3880, 3890, 3920, 3940, 3950, 4050, 4130, 4225])</a:t>
            </a:r>
          </a:p>
          <a:p>
            <a:endParaRPr lang="zh-CN" altLang="en-US">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s</a:t>
            </a:r>
            <a:r>
              <a:rPr lang="zh-CN" altLang="en-US">
                <a:latin typeface="Arial" panose="020B0604020202020204" pitchFamily="34" charset="0"/>
                <a:ea typeface="宋体" panose="02010600030101010101" pitchFamily="2" charset="-122"/>
              </a:rPr>
              <a:t>最小值</a:t>
            </a:r>
            <a:r>
              <a:rPr lang="en-US" altLang="zh-CN">
                <a:latin typeface="Arial" panose="020B0604020202020204" pitchFamily="34" charset="0"/>
                <a:ea typeface="宋体" panose="02010600030101010101" pitchFamily="2" charset="-122"/>
              </a:rPr>
              <a:t>=min(s)</a:t>
            </a:r>
          </a:p>
          <a:p>
            <a:r>
              <a:rPr lang="en-US" altLang="zh-CN">
                <a:latin typeface="Arial" panose="020B0604020202020204" pitchFamily="34" charset="0"/>
                <a:ea typeface="宋体" panose="02010600030101010101" pitchFamily="2" charset="-122"/>
              </a:rPr>
              <a:t>s</a:t>
            </a:r>
            <a:r>
              <a:rPr lang="zh-CN" altLang="en-US">
                <a:latin typeface="Arial" panose="020B0604020202020204" pitchFamily="34" charset="0"/>
                <a:ea typeface="宋体" panose="02010600030101010101" pitchFamily="2" charset="-122"/>
              </a:rPr>
              <a:t>最大值</a:t>
            </a:r>
            <a:r>
              <a:rPr lang="en-US" altLang="zh-CN">
                <a:latin typeface="Arial" panose="020B0604020202020204" pitchFamily="34" charset="0"/>
                <a:ea typeface="宋体" panose="02010600030101010101" pitchFamily="2" charset="-122"/>
              </a:rPr>
              <a:t>=max(s)</a:t>
            </a:r>
          </a:p>
          <a:p>
            <a:r>
              <a:rPr lang="en-US" altLang="zh-CN">
                <a:latin typeface="Arial" panose="020B0604020202020204" pitchFamily="34" charset="0"/>
                <a:ea typeface="宋体" panose="02010600030101010101" pitchFamily="2" charset="-122"/>
              </a:rPr>
              <a:t>s</a:t>
            </a:r>
            <a:r>
              <a:rPr lang="zh-CN" altLang="en-US">
                <a:latin typeface="Arial" panose="020B0604020202020204" pitchFamily="34" charset="0"/>
                <a:ea typeface="宋体" panose="02010600030101010101" pitchFamily="2" charset="-122"/>
              </a:rPr>
              <a:t>中位数</a:t>
            </a:r>
            <a:r>
              <a:rPr lang="en-US" altLang="zh-CN">
                <a:latin typeface="Arial" panose="020B0604020202020204" pitchFamily="34" charset="0"/>
                <a:ea typeface="宋体" panose="02010600030101010101" pitchFamily="2" charset="-122"/>
              </a:rPr>
              <a:t>=np.median(s)</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5F9311C-4783-4C6C-81CD-1CE93F998D63}"/>
              </a:ext>
            </a:extLst>
          </p:cNvPr>
          <p:cNvSpPr>
            <a:spLocks noGrp="1" noChangeArrowheads="1"/>
          </p:cNvSpPr>
          <p:nvPr>
            <p:ph type="title"/>
          </p:nvPr>
        </p:nvSpPr>
        <p:spPr>
          <a:xfrm>
            <a:off x="827584" y="548680"/>
            <a:ext cx="7696200" cy="719138"/>
          </a:xfrm>
        </p:spPr>
        <p:txBody>
          <a:bodyPr/>
          <a:lstStyle/>
          <a:p>
            <a:pPr eaLnBrk="1" hangingPunct="1">
              <a:defRPr/>
            </a:pPr>
            <a:r>
              <a:rPr lang="zh-CN" altLang="en-US" b="1" dirty="0">
                <a:latin typeface="+mn-lt"/>
              </a:rPr>
              <a:t>绪论</a:t>
            </a:r>
          </a:p>
        </p:txBody>
      </p:sp>
      <p:sp>
        <p:nvSpPr>
          <p:cNvPr id="6147" name="Rectangle 3">
            <a:extLst>
              <a:ext uri="{FF2B5EF4-FFF2-40B4-BE49-F238E27FC236}">
                <a16:creationId xmlns:a16="http://schemas.microsoft.com/office/drawing/2014/main" id="{94FCEF93-8377-408A-957E-0A0117B9E6F8}"/>
              </a:ext>
            </a:extLst>
          </p:cNvPr>
          <p:cNvSpPr>
            <a:spLocks noGrp="1" noChangeArrowheads="1"/>
          </p:cNvSpPr>
          <p:nvPr>
            <p:ph type="body" idx="1"/>
          </p:nvPr>
        </p:nvSpPr>
        <p:spPr>
          <a:xfrm>
            <a:off x="827584" y="1412776"/>
            <a:ext cx="8229600" cy="3886200"/>
          </a:xfrm>
        </p:spPr>
        <p:txBody>
          <a:bodyPr/>
          <a:lstStyle/>
          <a:p>
            <a:pPr eaLnBrk="1" hangingPunct="1">
              <a:buClr>
                <a:srgbClr val="FF0000"/>
              </a:buClr>
              <a:buSzPct val="55000"/>
              <a:buFont typeface="Wingdings" panose="05000000000000000000" pitchFamily="2" charset="2"/>
              <a:buChar char="n"/>
            </a:pPr>
            <a:endParaRPr lang="en-US" altLang="zh-CN" sz="2400" dirty="0">
              <a:ea typeface="微软雅黑" panose="020B0503020204020204" pitchFamily="34" charset="-122"/>
            </a:endParaRPr>
          </a:p>
          <a:p>
            <a:pPr eaLnBrk="1" hangingPunct="1">
              <a:buClr>
                <a:srgbClr val="FF0000"/>
              </a:buClr>
              <a:buSzPct val="55000"/>
            </a:pPr>
            <a:r>
              <a:rPr lang="en-US" altLang="zh-CN" sz="2800" b="1" dirty="0">
                <a:ea typeface="微软雅黑" panose="020B0503020204020204" pitchFamily="34" charset="-122"/>
              </a:rPr>
              <a:t>1 </a:t>
            </a:r>
            <a:r>
              <a:rPr lang="zh-CN" altLang="en-US" sz="2800" b="1" dirty="0">
                <a:ea typeface="微软雅黑" panose="020B0503020204020204" pitchFamily="34" charset="-122"/>
              </a:rPr>
              <a:t>智能</a:t>
            </a:r>
          </a:p>
          <a:p>
            <a:pPr eaLnBrk="1" hangingPunct="1">
              <a:buClr>
                <a:srgbClr val="FF0000"/>
              </a:buClr>
              <a:buSzPct val="55000"/>
            </a:pPr>
            <a:r>
              <a:rPr lang="en-US" altLang="zh-CN" sz="2800" b="1" dirty="0">
                <a:ea typeface="微软雅黑" panose="020B0503020204020204" pitchFamily="34" charset="-122"/>
              </a:rPr>
              <a:t>2 </a:t>
            </a:r>
            <a:r>
              <a:rPr lang="zh-CN" altLang="en-US" sz="2800" b="1" dirty="0">
                <a:ea typeface="微软雅黑" panose="020B0503020204020204" pitchFamily="34" charset="-122"/>
              </a:rPr>
              <a:t>图灵测试</a:t>
            </a:r>
          </a:p>
          <a:p>
            <a:pPr eaLnBrk="1" hangingPunct="1">
              <a:buClr>
                <a:srgbClr val="FF0000"/>
              </a:buClr>
              <a:buSzPct val="55000"/>
            </a:pPr>
            <a:r>
              <a:rPr lang="en-US" altLang="zh-CN" sz="2800" b="1" dirty="0">
                <a:ea typeface="微软雅黑" panose="020B0503020204020204" pitchFamily="34" charset="-122"/>
              </a:rPr>
              <a:t>3</a:t>
            </a:r>
            <a:r>
              <a:rPr lang="zh-CN" altLang="en-US" sz="2800" b="1" dirty="0">
                <a:ea typeface="微软雅黑" panose="020B0503020204020204" pitchFamily="34" charset="-122"/>
              </a:rPr>
              <a:t> 人工智能</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灯片编号占位符 29697"/>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40</a:t>
            </a:fld>
            <a:endParaRPr lang="zh-CN" altLang="x-none" sz="1200" dirty="0">
              <a:latin typeface="Arial Black" panose="020B0A04020102020204" pitchFamily="34" charset="0"/>
            </a:endParaRPr>
          </a:p>
        </p:txBody>
      </p:sp>
      <p:sp>
        <p:nvSpPr>
          <p:cNvPr id="46082" name="日期占位符 29698"/>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pic>
        <p:nvPicPr>
          <p:cNvPr id="46083" name="图片 29699" descr="6831959481599701461422.png"/>
          <p:cNvPicPr>
            <a:picLocks noChangeAspect="1"/>
          </p:cNvPicPr>
          <p:nvPr/>
        </p:nvPicPr>
        <p:blipFill>
          <a:blip r:embed="rId2"/>
          <a:stretch>
            <a:fillRect/>
          </a:stretch>
        </p:blipFill>
        <p:spPr>
          <a:xfrm>
            <a:off x="457200" y="966788"/>
            <a:ext cx="7858125" cy="4370387"/>
          </a:xfrm>
          <a:prstGeom prst="rect">
            <a:avLst/>
          </a:prstGeom>
          <a:noFill/>
          <a:ln w="9525">
            <a:noFill/>
          </a:ln>
        </p:spPr>
      </p:pic>
      <p:sp>
        <p:nvSpPr>
          <p:cNvPr id="2" name="文本框 1"/>
          <p:cNvSpPr txBox="1"/>
          <p:nvPr/>
        </p:nvSpPr>
        <p:spPr>
          <a:xfrm>
            <a:off x="467360" y="5589270"/>
            <a:ext cx="7999730" cy="460375"/>
          </a:xfrm>
          <a:prstGeom prst="rect">
            <a:avLst/>
          </a:prstGeom>
          <a:noFill/>
        </p:spPr>
        <p:txBody>
          <a:bodyPr wrap="square" rtlCol="0">
            <a:spAutoFit/>
          </a:bodyPr>
          <a:lstStyle/>
          <a:p>
            <a:r>
              <a:rPr lang="zh-CN" altLang="en-US" sz="2400">
                <a:solidFill>
                  <a:srgbClr val="FF0000"/>
                </a:solidFill>
              </a:rPr>
              <a:t>注意：用函数</a:t>
            </a:r>
            <a:r>
              <a:rPr lang="en-US" altLang="zh-CN" sz="2400">
                <a:solidFill>
                  <a:srgbClr val="FF0000"/>
                </a:solidFill>
              </a:rPr>
              <a:t>percentile</a:t>
            </a:r>
            <a:r>
              <a:rPr lang="zh-CN" sz="2400">
                <a:solidFill>
                  <a:srgbClr val="FF0000"/>
                </a:solidFill>
              </a:rPr>
              <a:t>来计算分析数据的</a:t>
            </a:r>
            <a:r>
              <a:rPr lang="en-US" altLang="zh-CN" sz="2400">
                <a:solidFill>
                  <a:srgbClr val="FF0000"/>
                </a:solidFill>
              </a:rPr>
              <a:t>K</a:t>
            </a:r>
            <a:r>
              <a:rPr lang="zh-CN" altLang="en-US" sz="2400">
                <a:solidFill>
                  <a:srgbClr val="FF0000"/>
                </a:solidFill>
              </a:rPr>
              <a:t>百分比数值点</a:t>
            </a:r>
            <a:r>
              <a:rPr lang="zh-CN" altLang="en-US"/>
              <a:t>。</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日期占位符 3"/>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x-none" sz="1200">
                <a:latin typeface="Arial" panose="020B0604020202020204" pitchFamily="34" charset="0"/>
                <a:ea typeface="宋体" panose="02010600030101010101" pitchFamily="2" charset="-122"/>
              </a:rPr>
              <a:t>2024/11/25</a:t>
            </a:fld>
            <a:endParaRPr lang="zh-CN" altLang="x-none" sz="1200">
              <a:latin typeface="Arial" panose="020B0604020202020204" pitchFamily="34" charset="0"/>
              <a:ea typeface="宋体" panose="02010600030101010101" pitchFamily="2" charset="-122"/>
            </a:endParaRPr>
          </a:p>
        </p:txBody>
      </p:sp>
      <p:pic>
        <p:nvPicPr>
          <p:cNvPr id="47106" name="图片 29700" descr="image8702794460401651421.emf"/>
          <p:cNvPicPr>
            <a:picLocks noChangeAspect="1"/>
          </p:cNvPicPr>
          <p:nvPr/>
        </p:nvPicPr>
        <p:blipFill>
          <a:blip r:embed="rId2"/>
          <a:stretch>
            <a:fillRect/>
          </a:stretch>
        </p:blipFill>
        <p:spPr>
          <a:xfrm>
            <a:off x="0" y="2276475"/>
            <a:ext cx="8566150" cy="3638550"/>
          </a:xfrm>
          <a:prstGeom prst="rect">
            <a:avLst/>
          </a:prstGeom>
          <a:noFill/>
          <a:ln w="9525">
            <a:noFill/>
          </a:ln>
        </p:spPr>
      </p:pic>
      <p:sp>
        <p:nvSpPr>
          <p:cNvPr id="47107" name="文本框 2"/>
          <p:cNvSpPr txBox="1"/>
          <p:nvPr/>
        </p:nvSpPr>
        <p:spPr>
          <a:xfrm>
            <a:off x="107950" y="765175"/>
            <a:ext cx="8569325" cy="920750"/>
          </a:xfrm>
          <a:prstGeom prst="rect">
            <a:avLst/>
          </a:prstGeom>
          <a:noFill/>
          <a:ln w="9525">
            <a:noFill/>
          </a:ln>
        </p:spPr>
        <p:txBody>
          <a:bodyPr wrap="square" anchor="t" anchorCtr="0">
            <a:spAutoFit/>
          </a:bodyPr>
          <a:lstStyle/>
          <a:p>
            <a:r>
              <a:rPr lang="zh-CN" altLang="en-US">
                <a:latin typeface="Arial" panose="020B0604020202020204" pitchFamily="34" charset="0"/>
                <a:ea typeface="宋体" panose="02010600030101010101" pitchFamily="2" charset="-122"/>
              </a:rPr>
              <a:t>p=np.sort(s)</a:t>
            </a: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np.percentile(p,(25,50,75),interpolation="lower")</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日期占位符 3"/>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x-none" sz="1200">
                <a:latin typeface="Arial" panose="020B0604020202020204" pitchFamily="34" charset="0"/>
                <a:ea typeface="宋体" panose="02010600030101010101" pitchFamily="2" charset="-122"/>
              </a:rPr>
              <a:t>2024/11/25</a:t>
            </a:fld>
            <a:endParaRPr lang="zh-CN" altLang="x-none" sz="1200">
              <a:latin typeface="Arial" panose="020B0604020202020204" pitchFamily="34" charset="0"/>
              <a:ea typeface="宋体" panose="02010600030101010101" pitchFamily="2" charset="-122"/>
            </a:endParaRPr>
          </a:p>
        </p:txBody>
      </p:sp>
      <p:sp>
        <p:nvSpPr>
          <p:cNvPr id="48130" name="文本框 2"/>
          <p:cNvSpPr txBox="1"/>
          <p:nvPr/>
        </p:nvSpPr>
        <p:spPr>
          <a:xfrm>
            <a:off x="179388" y="549275"/>
            <a:ext cx="8843962" cy="3969385"/>
          </a:xfrm>
          <a:prstGeom prst="rect">
            <a:avLst/>
          </a:prstGeom>
          <a:noFill/>
          <a:ln w="9525">
            <a:noFill/>
          </a:ln>
        </p:spPr>
        <p:txBody>
          <a:bodyPr wrap="square" anchor="t" anchorCtr="0">
            <a:spAutoFit/>
          </a:bodyPr>
          <a:lstStyle/>
          <a:p>
            <a:r>
              <a:rPr lang="zh-CN" altLang="en-US">
                <a:latin typeface="Arial" panose="020B0604020202020204" pitchFamily="34" charset="0"/>
                <a:ea typeface="宋体" panose="02010600030101010101" pitchFamily="2" charset="-122"/>
              </a:rPr>
              <a:t>import numpy as np</a:t>
            </a: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s=(3850,3950,4050,3880,3755,3710,3890,4130,3940,4225,3920,3880)</a:t>
            </a: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 p=np.sort(s)</a:t>
            </a: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排序后的序列p为：</a:t>
            </a:r>
          </a:p>
          <a:p>
            <a:r>
              <a:rPr lang="zh-CN" altLang="en-US">
                <a:latin typeface="Arial" panose="020B0604020202020204" pitchFamily="34" charset="0"/>
                <a:ea typeface="宋体" panose="02010600030101010101" pitchFamily="2" charset="-122"/>
              </a:rPr>
              <a:t>array([3710, 3755, 3850, 3880, 3880, 3890, 3920, 3940, 3950, 4050, 4130, 4225])</a:t>
            </a: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求出序列</a:t>
            </a:r>
            <a:r>
              <a:rPr lang="en-US" altLang="zh-CN">
                <a:latin typeface="Arial" panose="020B0604020202020204" pitchFamily="34" charset="0"/>
                <a:ea typeface="宋体" panose="02010600030101010101" pitchFamily="2" charset="-122"/>
              </a:rPr>
              <a:t>p</a:t>
            </a:r>
            <a:r>
              <a:rPr lang="zh-CN" altLang="en-US">
                <a:latin typeface="Arial" panose="020B0604020202020204" pitchFamily="34" charset="0"/>
                <a:ea typeface="宋体" panose="02010600030101010101" pitchFamily="2" charset="-122"/>
              </a:rPr>
              <a:t>的</a:t>
            </a:r>
            <a:r>
              <a:rPr lang="en-US" altLang="zh-CN">
                <a:latin typeface="Arial" panose="020B0604020202020204" pitchFamily="34" charset="0"/>
                <a:ea typeface="宋体" panose="02010600030101010101" pitchFamily="2" charset="-122"/>
              </a:rPr>
              <a:t>10</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20</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50</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85</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99</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100</a:t>
            </a:r>
            <a:r>
              <a:rPr lang="zh-CN" altLang="en-US">
                <a:latin typeface="Arial" panose="020B0604020202020204" pitchFamily="34" charset="0"/>
                <a:ea typeface="宋体" panose="02010600030101010101" pitchFamily="2" charset="-122"/>
              </a:rPr>
              <a:t>分位上的值，调用函数：</a:t>
            </a: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np.percentile(p,(10,20,50,85,90,99,100),interpolation="lower")</a:t>
            </a:r>
          </a:p>
          <a:p>
            <a:endParaRPr lang="zh-CN" altLang="en-US" sz="1800">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结果为：array([3755, 3850, 3890, 4050, 4050, 4130, 4225])</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灯片编号占位符 30721"/>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43</a:t>
            </a:fld>
            <a:endParaRPr lang="zh-CN" altLang="x-none" sz="1200" dirty="0">
              <a:latin typeface="Arial Black" panose="020B0A04020102020204" pitchFamily="34" charset="0"/>
            </a:endParaRPr>
          </a:p>
        </p:txBody>
      </p:sp>
      <p:sp>
        <p:nvSpPr>
          <p:cNvPr id="49154" name="日期占位符 30722"/>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graphicFrame>
        <p:nvGraphicFramePr>
          <p:cNvPr id="49155" name="对象 1"/>
          <p:cNvGraphicFramePr/>
          <p:nvPr/>
        </p:nvGraphicFramePr>
        <p:xfrm>
          <a:off x="2051050" y="4581525"/>
          <a:ext cx="4289425" cy="781050"/>
        </p:xfrm>
        <a:graphic>
          <a:graphicData uri="http://schemas.openxmlformats.org/presentationml/2006/ole">
            <mc:AlternateContent xmlns:mc="http://schemas.openxmlformats.org/markup-compatibility/2006">
              <mc:Choice xmlns:v="urn:schemas-microsoft-com:vml" Requires="v">
                <p:oleObj spid="_x0000_s3210" r:id="rId3" imgW="4286250" imgH="781050" progId="Paint.Picture">
                  <p:embed/>
                </p:oleObj>
              </mc:Choice>
              <mc:Fallback>
                <p:oleObj r:id="rId3" imgW="4286250" imgH="781050" progId="Paint.Picture">
                  <p:embed/>
                  <p:pic>
                    <p:nvPicPr>
                      <p:cNvPr id="0" name="图片 3075"/>
                      <p:cNvPicPr/>
                      <p:nvPr/>
                    </p:nvPicPr>
                    <p:blipFill>
                      <a:blip r:embed="rId4"/>
                      <a:stretch>
                        <a:fillRect/>
                      </a:stretch>
                    </p:blipFill>
                    <p:spPr>
                      <a:xfrm>
                        <a:off x="2051050" y="4581525"/>
                        <a:ext cx="4289425" cy="781050"/>
                      </a:xfrm>
                      <a:prstGeom prst="rect">
                        <a:avLst/>
                      </a:prstGeom>
                      <a:noFill/>
                      <a:ln w="9525" cap="flat" cmpd="sng">
                        <a:solidFill>
                          <a:srgbClr val="3333FF"/>
                        </a:solidFill>
                        <a:prstDash val="solid"/>
                        <a:round/>
                        <a:headEnd type="none" w="med" len="med"/>
                        <a:tailEnd type="none" w="med" len="med"/>
                      </a:ln>
                    </p:spPr>
                  </p:pic>
                </p:oleObj>
              </mc:Fallback>
            </mc:AlternateContent>
          </a:graphicData>
        </a:graphic>
      </p:graphicFrame>
      <p:sp>
        <p:nvSpPr>
          <p:cNvPr id="49156" name="文本框 3"/>
          <p:cNvSpPr txBox="1"/>
          <p:nvPr/>
        </p:nvSpPr>
        <p:spPr>
          <a:xfrm>
            <a:off x="1069975" y="4792663"/>
            <a:ext cx="868363" cy="368300"/>
          </a:xfrm>
          <a:prstGeom prst="rect">
            <a:avLst/>
          </a:prstGeom>
          <a:noFill/>
          <a:ln w="9525">
            <a:noFill/>
          </a:ln>
        </p:spPr>
        <p:txBody>
          <a:bodyPr wrap="none" anchor="t" anchorCtr="0">
            <a:spAutoFit/>
          </a:bodyPr>
          <a:lstStyle/>
          <a:p>
            <a:r>
              <a:rPr lang="zh-CN" altLang="en-US">
                <a:solidFill>
                  <a:srgbClr val="FF0000"/>
                </a:solidFill>
                <a:latin typeface="Arial" panose="020B0604020202020204" pitchFamily="34" charset="0"/>
                <a:ea typeface="宋体" panose="02010600030101010101" pitchFamily="2" charset="-122"/>
              </a:rPr>
              <a:t>注意：</a:t>
            </a:r>
          </a:p>
        </p:txBody>
      </p:sp>
      <p:graphicFrame>
        <p:nvGraphicFramePr>
          <p:cNvPr id="2" name="对象 1"/>
          <p:cNvGraphicFramePr/>
          <p:nvPr/>
        </p:nvGraphicFramePr>
        <p:xfrm>
          <a:off x="683895" y="908685"/>
          <a:ext cx="7435850" cy="3336290"/>
        </p:xfrm>
        <a:graphic>
          <a:graphicData uri="http://schemas.openxmlformats.org/presentationml/2006/ole">
            <mc:AlternateContent xmlns:mc="http://schemas.openxmlformats.org/markup-compatibility/2006">
              <mc:Choice xmlns:v="urn:schemas-microsoft-com:vml" Requires="v">
                <p:oleObj spid="_x0000_s3211" r:id="rId5" imgW="7429500" imgH="3333750" progId="Paint.Picture">
                  <p:embed/>
                </p:oleObj>
              </mc:Choice>
              <mc:Fallback>
                <p:oleObj r:id="rId5" imgW="7429500" imgH="3333750" progId="Paint.Picture">
                  <p:embed/>
                  <p:pic>
                    <p:nvPicPr>
                      <p:cNvPr id="0" name="图片 2"/>
                      <p:cNvPicPr/>
                      <p:nvPr/>
                    </p:nvPicPr>
                    <p:blipFill>
                      <a:blip r:embed="rId6"/>
                      <a:stretch>
                        <a:fillRect/>
                      </a:stretch>
                    </p:blipFill>
                    <p:spPr>
                      <a:xfrm>
                        <a:off x="683895" y="908685"/>
                        <a:ext cx="7435850" cy="3336290"/>
                      </a:xfrm>
                      <a:prstGeom prst="rect">
                        <a:avLst/>
                      </a:prstGeom>
                    </p:spPr>
                  </p:pic>
                </p:oleObj>
              </mc:Fallback>
            </mc:AlternateContent>
          </a:graphicData>
        </a:graphic>
      </p:graphicFrame>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灯片编号占位符 31745"/>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44</a:t>
            </a:fld>
            <a:endParaRPr lang="zh-CN" altLang="x-none" sz="1200" dirty="0">
              <a:latin typeface="Arial Black" panose="020B0A04020102020204" pitchFamily="34" charset="0"/>
            </a:endParaRPr>
          </a:p>
        </p:txBody>
      </p:sp>
      <p:sp>
        <p:nvSpPr>
          <p:cNvPr id="50178" name="日期占位符 31746"/>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50179" name="矩形 31747"/>
          <p:cNvSpPr/>
          <p:nvPr/>
        </p:nvSpPr>
        <p:spPr>
          <a:xfrm>
            <a:off x="0" y="0"/>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sp>
        <p:nvSpPr>
          <p:cNvPr id="50180" name="矩形 31748"/>
          <p:cNvSpPr/>
          <p:nvPr/>
        </p:nvSpPr>
        <p:spPr>
          <a:xfrm>
            <a:off x="1331913" y="2565400"/>
            <a:ext cx="6337300" cy="457200"/>
          </a:xfrm>
          <a:prstGeom prst="rect">
            <a:avLst/>
          </a:prstGeom>
          <a:noFill/>
          <a:ln w="9525">
            <a:noFill/>
          </a:ln>
        </p:spPr>
        <p:txBody>
          <a:bodyPr anchor="t" anchorCtr="0">
            <a:spAutoFit/>
          </a:bodyPr>
          <a:lstStyle/>
          <a:p>
            <a:endParaRPr lang="zh-CN" altLang="zh-CN" sz="2400" b="1">
              <a:solidFill>
                <a:srgbClr val="000000"/>
              </a:solidFill>
              <a:latin typeface="Arial" panose="020B0604020202020204" pitchFamily="34" charset="0"/>
              <a:ea typeface="宋体" panose="02010600030101010101" pitchFamily="2" charset="-122"/>
            </a:endParaRPr>
          </a:p>
        </p:txBody>
      </p:sp>
      <p:sp>
        <p:nvSpPr>
          <p:cNvPr id="31750" name="矩形 31749"/>
          <p:cNvSpPr/>
          <p:nvPr/>
        </p:nvSpPr>
        <p:spPr>
          <a:xfrm>
            <a:off x="323850" y="1268413"/>
            <a:ext cx="8064500" cy="1552575"/>
          </a:xfrm>
          <a:prstGeom prst="rect">
            <a:avLst/>
          </a:prstGeom>
          <a:noFill/>
          <a:ln w="9525">
            <a:noFill/>
          </a:ln>
        </p:spPr>
        <p:txBody>
          <a:bodyPr anchor="t" anchorCtr="0">
            <a:spAutoFit/>
          </a:bodyPr>
          <a:lstStyle/>
          <a:p>
            <a:r>
              <a:rPr lang="en-US" altLang="zh-CN" sz="2400" b="1">
                <a:latin typeface="Arial" panose="020B0604020202020204" pitchFamily="34" charset="0"/>
                <a:ea typeface="宋体" panose="02010600030101010101" pitchFamily="2" charset="-122"/>
              </a:rPr>
              <a:t>       </a:t>
            </a:r>
            <a:r>
              <a:rPr lang="zh-CN" altLang="en-US" sz="2400" b="1">
                <a:latin typeface="Arial" panose="020B0604020202020204" pitchFamily="34" charset="0"/>
                <a:ea typeface="宋体" panose="02010600030101010101" pitchFamily="2" charset="-122"/>
              </a:rPr>
              <a:t>例</a:t>
            </a:r>
            <a:r>
              <a:rPr lang="en-US" altLang="zh-CN" sz="2400" b="1">
                <a:latin typeface="Arial" panose="020B0604020202020204" pitchFamily="34" charset="0"/>
                <a:ea typeface="宋体" panose="02010600030101010101" pitchFamily="2" charset="-122"/>
              </a:rPr>
              <a:t>1.1 </a:t>
            </a:r>
            <a:r>
              <a:rPr lang="zh-CN" altLang="en-US" sz="2400" b="1">
                <a:latin typeface="Arial" panose="020B0604020202020204" pitchFamily="34" charset="0"/>
                <a:ea typeface="宋体" panose="02010600030101010101" pitchFamily="2" charset="-122"/>
              </a:rPr>
              <a:t>某城市随机抽取</a:t>
            </a:r>
            <a:r>
              <a:rPr lang="en-US" altLang="zh-CN" sz="2400" b="1">
                <a:latin typeface="Arial" panose="020B0604020202020204" pitchFamily="34" charset="0"/>
                <a:ea typeface="宋体" panose="02010600030101010101" pitchFamily="2" charset="-122"/>
              </a:rPr>
              <a:t>9</a:t>
            </a:r>
            <a:r>
              <a:rPr lang="zh-CN" altLang="en-US" sz="2400" b="1">
                <a:latin typeface="Arial" panose="020B0604020202020204" pitchFamily="34" charset="0"/>
                <a:ea typeface="宋体" panose="02010600030101010101" pitchFamily="2" charset="-122"/>
              </a:rPr>
              <a:t>个家庭，调查每个家庭的人均月收入数据（单位：元），如下：</a:t>
            </a:r>
          </a:p>
          <a:p>
            <a:r>
              <a:rPr lang="zh-CN" altLang="en-US" sz="2400">
                <a:latin typeface="Arial" panose="020B0604020202020204" pitchFamily="34" charset="0"/>
                <a:ea typeface="宋体" panose="02010600030101010101" pitchFamily="2" charset="-122"/>
              </a:rPr>
              <a:t>      </a:t>
            </a:r>
            <a:r>
              <a:rPr lang="en-US" altLang="zh-CN" sz="2400" b="1">
                <a:latin typeface="Arial" panose="020B0604020202020204" pitchFamily="34" charset="0"/>
                <a:ea typeface="宋体" panose="02010600030101010101" pitchFamily="2" charset="-122"/>
              </a:rPr>
              <a:t>1080  750  780  1080  850  960  2000  1250  1630</a:t>
            </a:r>
            <a:endParaRPr lang="en-US" altLang="zh-CN" sz="2400">
              <a:latin typeface="Arial" panose="020B0604020202020204" pitchFamily="34" charset="0"/>
              <a:ea typeface="宋体" panose="02010600030101010101" pitchFamily="2" charset="-122"/>
            </a:endParaRPr>
          </a:p>
          <a:p>
            <a:r>
              <a:rPr lang="zh-CN" altLang="en-US" sz="2400" b="1">
                <a:latin typeface="Arial" panose="020B0604020202020204" pitchFamily="34" charset="0"/>
                <a:ea typeface="宋体" panose="02010600030101010101" pitchFamily="2" charset="-122"/>
              </a:rPr>
              <a:t>计算人均月收入的均值及中位数</a:t>
            </a:r>
            <a:r>
              <a:rPr lang="en-US" altLang="zh-CN" sz="2400" b="1">
                <a:latin typeface="Arial" panose="020B0604020202020204" pitchFamily="34" charset="0"/>
                <a:ea typeface="宋体" panose="02010600030101010101" pitchFamily="2" charset="-122"/>
              </a:rPr>
              <a:t>.</a:t>
            </a:r>
            <a:endParaRPr lang="en-US" altLang="zh-CN" sz="2400" b="1">
              <a:solidFill>
                <a:srgbClr val="000000"/>
              </a:solidFill>
              <a:latin typeface="Arial" panose="020B0604020202020204" pitchFamily="34" charset="0"/>
              <a:ea typeface="宋体" panose="02010600030101010101" pitchFamily="2" charset="-122"/>
            </a:endParaRPr>
          </a:p>
        </p:txBody>
      </p:sp>
      <p:sp>
        <p:nvSpPr>
          <p:cNvPr id="50182" name="矩形 31750"/>
          <p:cNvSpPr/>
          <p:nvPr/>
        </p:nvSpPr>
        <p:spPr>
          <a:xfrm>
            <a:off x="0" y="0"/>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sp>
        <p:nvSpPr>
          <p:cNvPr id="50183" name="矩形 31751"/>
          <p:cNvSpPr/>
          <p:nvPr/>
        </p:nvSpPr>
        <p:spPr>
          <a:xfrm>
            <a:off x="0" y="0"/>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sp>
        <p:nvSpPr>
          <p:cNvPr id="50184" name="矩形 31752"/>
          <p:cNvSpPr/>
          <p:nvPr/>
        </p:nvSpPr>
        <p:spPr>
          <a:xfrm>
            <a:off x="0" y="0"/>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sp>
        <p:nvSpPr>
          <p:cNvPr id="50185" name="矩形 31753"/>
          <p:cNvSpPr/>
          <p:nvPr/>
        </p:nvSpPr>
        <p:spPr>
          <a:xfrm>
            <a:off x="0" y="0"/>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sp>
        <p:nvSpPr>
          <p:cNvPr id="50186" name="矩形 31754"/>
          <p:cNvSpPr/>
          <p:nvPr/>
        </p:nvSpPr>
        <p:spPr>
          <a:xfrm>
            <a:off x="0" y="0"/>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sp>
        <p:nvSpPr>
          <p:cNvPr id="31756" name="矩形 31755"/>
          <p:cNvSpPr/>
          <p:nvPr/>
        </p:nvSpPr>
        <p:spPr>
          <a:xfrm>
            <a:off x="468313" y="2924175"/>
            <a:ext cx="7488237" cy="895350"/>
          </a:xfrm>
          <a:prstGeom prst="rect">
            <a:avLst/>
          </a:prstGeom>
          <a:noFill/>
          <a:ln w="9525">
            <a:noFill/>
          </a:ln>
        </p:spPr>
        <p:txBody>
          <a:bodyPr anchor="t" anchorCtr="0">
            <a:spAutoFit/>
          </a:bodyPr>
          <a:lstStyle/>
          <a:p>
            <a:pPr>
              <a:spcBef>
                <a:spcPct val="10000"/>
              </a:spcBef>
              <a:spcAft>
                <a:spcPct val="10000"/>
              </a:spcAft>
            </a:pPr>
            <a:r>
              <a:rPr lang="en-US" altLang="zh-CN" sz="2400" b="1">
                <a:solidFill>
                  <a:srgbClr val="000000"/>
                </a:solidFill>
                <a:latin typeface="Arial" panose="020B0604020202020204" pitchFamily="34" charset="0"/>
                <a:ea typeface="宋体" panose="02010600030101010101" pitchFamily="2" charset="-122"/>
              </a:rPr>
              <a:t>       </a:t>
            </a:r>
            <a:r>
              <a:rPr lang="zh-CN" altLang="en-US" sz="2400" b="1">
                <a:solidFill>
                  <a:srgbClr val="000000"/>
                </a:solidFill>
                <a:latin typeface="Arial" panose="020B0604020202020204" pitchFamily="34" charset="0"/>
                <a:ea typeface="宋体" panose="02010600030101010101" pitchFamily="2" charset="-122"/>
              </a:rPr>
              <a:t>解：</a:t>
            </a:r>
            <a:r>
              <a:rPr lang="zh-CN" altLang="en-US" sz="2400">
                <a:solidFill>
                  <a:srgbClr val="000000"/>
                </a:solidFill>
                <a:latin typeface="Arial" panose="020B0604020202020204" pitchFamily="34" charset="0"/>
                <a:ea typeface="宋体" panose="02010600030101010101" pitchFamily="2" charset="-122"/>
              </a:rPr>
              <a:t>顺序统计量 </a:t>
            </a:r>
          </a:p>
          <a:p>
            <a:pPr>
              <a:spcBef>
                <a:spcPct val="10000"/>
              </a:spcBef>
              <a:spcAft>
                <a:spcPct val="10000"/>
              </a:spcAft>
            </a:pPr>
            <a:r>
              <a:rPr lang="zh-CN" altLang="en-US" sz="2400">
                <a:solidFill>
                  <a:srgbClr val="000000"/>
                </a:solidFill>
                <a:latin typeface="Arial" panose="020B0604020202020204" pitchFamily="34" charset="0"/>
                <a:ea typeface="宋体" panose="02010600030101010101" pitchFamily="2" charset="-122"/>
              </a:rPr>
              <a:t>  </a:t>
            </a:r>
            <a:r>
              <a:rPr lang="en-US" altLang="zh-CN" sz="2400">
                <a:solidFill>
                  <a:srgbClr val="000000"/>
                </a:solidFill>
                <a:latin typeface="Arial" panose="020B0604020202020204" pitchFamily="34" charset="0"/>
                <a:ea typeface="宋体" panose="02010600030101010101" pitchFamily="2" charset="-122"/>
              </a:rPr>
              <a:t>750  780  </a:t>
            </a:r>
            <a:r>
              <a:rPr lang="en-US" altLang="zh-CN" sz="2400">
                <a:solidFill>
                  <a:srgbClr val="FF0000"/>
                </a:solidFill>
                <a:latin typeface="Arial" panose="020B0604020202020204" pitchFamily="34" charset="0"/>
                <a:ea typeface="宋体" panose="02010600030101010101" pitchFamily="2" charset="-122"/>
              </a:rPr>
              <a:t>850</a:t>
            </a:r>
            <a:r>
              <a:rPr lang="en-US" altLang="zh-CN" sz="2400">
                <a:solidFill>
                  <a:srgbClr val="000000"/>
                </a:solidFill>
                <a:latin typeface="Arial" panose="020B0604020202020204" pitchFamily="34" charset="0"/>
                <a:ea typeface="宋体" panose="02010600030101010101" pitchFamily="2" charset="-122"/>
              </a:rPr>
              <a:t>  960  </a:t>
            </a:r>
            <a:r>
              <a:rPr lang="en-US" altLang="zh-CN" sz="2400">
                <a:solidFill>
                  <a:srgbClr val="FF0000"/>
                </a:solidFill>
                <a:latin typeface="Arial" panose="020B0604020202020204" pitchFamily="34" charset="0"/>
                <a:ea typeface="宋体" panose="02010600030101010101" pitchFamily="2" charset="-122"/>
              </a:rPr>
              <a:t>1080</a:t>
            </a:r>
            <a:r>
              <a:rPr lang="en-US" altLang="zh-CN" sz="2400">
                <a:solidFill>
                  <a:srgbClr val="000000"/>
                </a:solidFill>
                <a:latin typeface="Arial" panose="020B0604020202020204" pitchFamily="34" charset="0"/>
                <a:ea typeface="宋体" panose="02010600030101010101" pitchFamily="2" charset="-122"/>
              </a:rPr>
              <a:t>  1080  </a:t>
            </a:r>
            <a:r>
              <a:rPr lang="en-US" altLang="zh-CN" sz="2400">
                <a:solidFill>
                  <a:srgbClr val="FF0000"/>
                </a:solidFill>
                <a:latin typeface="Arial" panose="020B0604020202020204" pitchFamily="34" charset="0"/>
                <a:ea typeface="宋体" panose="02010600030101010101" pitchFamily="2" charset="-122"/>
              </a:rPr>
              <a:t>1250</a:t>
            </a:r>
            <a:r>
              <a:rPr lang="en-US" altLang="zh-CN" sz="2400">
                <a:solidFill>
                  <a:srgbClr val="000000"/>
                </a:solidFill>
                <a:latin typeface="Arial" panose="020B0604020202020204" pitchFamily="34" charset="0"/>
                <a:ea typeface="宋体" panose="02010600030101010101" pitchFamily="2" charset="-122"/>
              </a:rPr>
              <a:t>  1630  2000</a:t>
            </a:r>
            <a:r>
              <a:rPr lang="en-US" altLang="zh-CN">
                <a:latin typeface="Arial" panose="020B0604020202020204" pitchFamily="34" charset="0"/>
                <a:ea typeface="宋体" panose="02010600030101010101" pitchFamily="2" charset="-122"/>
              </a:rPr>
              <a:t>                                                                                          </a:t>
            </a:r>
          </a:p>
        </p:txBody>
      </p:sp>
      <p:sp>
        <p:nvSpPr>
          <p:cNvPr id="50188" name="矩形 31756"/>
          <p:cNvSpPr/>
          <p:nvPr/>
        </p:nvSpPr>
        <p:spPr>
          <a:xfrm>
            <a:off x="0" y="0"/>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pic>
        <p:nvPicPr>
          <p:cNvPr id="31758" name="图片 31757" descr="933395201599701461432.wmf"/>
          <p:cNvPicPr>
            <a:picLocks noChangeAspect="1"/>
          </p:cNvPicPr>
          <p:nvPr/>
        </p:nvPicPr>
        <p:blipFill>
          <a:blip r:embed="rId3"/>
          <a:stretch>
            <a:fillRect/>
          </a:stretch>
        </p:blipFill>
        <p:spPr>
          <a:xfrm>
            <a:off x="1692275" y="4365625"/>
            <a:ext cx="849313" cy="465138"/>
          </a:xfrm>
          <a:prstGeom prst="rect">
            <a:avLst/>
          </a:prstGeom>
          <a:noFill/>
          <a:ln w="9525">
            <a:noFill/>
          </a:ln>
        </p:spPr>
      </p:pic>
      <p:pic>
        <p:nvPicPr>
          <p:cNvPr id="31759" name="图片 31758" descr="1972217691599701461432.wmf"/>
          <p:cNvPicPr>
            <a:picLocks noChangeAspect="1"/>
          </p:cNvPicPr>
          <p:nvPr/>
        </p:nvPicPr>
        <p:blipFill>
          <a:blip r:embed="rId4"/>
          <a:stretch>
            <a:fillRect/>
          </a:stretch>
        </p:blipFill>
        <p:spPr>
          <a:xfrm>
            <a:off x="2700338" y="4365625"/>
            <a:ext cx="1636712" cy="425450"/>
          </a:xfrm>
          <a:prstGeom prst="rect">
            <a:avLst/>
          </a:prstGeom>
          <a:noFill/>
          <a:ln w="9525">
            <a:noFill/>
          </a:ln>
        </p:spPr>
      </p:pic>
      <p:pic>
        <p:nvPicPr>
          <p:cNvPr id="31760" name="图片 31759" descr="3860762061599701461432.wmf"/>
          <p:cNvPicPr>
            <a:picLocks noChangeAspect="1"/>
          </p:cNvPicPr>
          <p:nvPr/>
        </p:nvPicPr>
        <p:blipFill>
          <a:blip r:embed="rId5"/>
          <a:stretch>
            <a:fillRect/>
          </a:stretch>
        </p:blipFill>
        <p:spPr>
          <a:xfrm>
            <a:off x="4643438" y="4365625"/>
            <a:ext cx="2592387" cy="587375"/>
          </a:xfrm>
          <a:prstGeom prst="rect">
            <a:avLst/>
          </a:prstGeom>
          <a:noFill/>
          <a:ln w="9525">
            <a:noFill/>
          </a:ln>
        </p:spPr>
      </p:pic>
      <p:pic>
        <p:nvPicPr>
          <p:cNvPr id="31761" name="图片 31760" descr="5932788441599701461432.wmf"/>
          <p:cNvPicPr>
            <a:picLocks noChangeAspect="1"/>
          </p:cNvPicPr>
          <p:nvPr/>
        </p:nvPicPr>
        <p:blipFill>
          <a:blip r:embed="rId6"/>
          <a:stretch>
            <a:fillRect/>
          </a:stretch>
        </p:blipFill>
        <p:spPr>
          <a:xfrm>
            <a:off x="1835150" y="4940300"/>
            <a:ext cx="4160838" cy="363538"/>
          </a:xfrm>
          <a:prstGeom prst="rect">
            <a:avLst/>
          </a:prstGeom>
          <a:noFill/>
          <a:ln w="9525">
            <a:noFill/>
          </a:ln>
        </p:spPr>
      </p:pic>
      <p:pic>
        <p:nvPicPr>
          <p:cNvPr id="31762" name="图片 31761" descr="1236878971599701461432.wmf"/>
          <p:cNvPicPr>
            <a:picLocks noChangeAspect="1"/>
          </p:cNvPicPr>
          <p:nvPr/>
        </p:nvPicPr>
        <p:blipFill>
          <a:blip r:embed="rId7"/>
          <a:stretch>
            <a:fillRect/>
          </a:stretch>
        </p:blipFill>
        <p:spPr>
          <a:xfrm>
            <a:off x="1763713" y="5373688"/>
            <a:ext cx="3025775" cy="606425"/>
          </a:xfrm>
          <a:prstGeom prst="rect">
            <a:avLst/>
          </a:prstGeom>
          <a:noFill/>
          <a:ln w="9525">
            <a:noFill/>
          </a:ln>
        </p:spPr>
      </p:pic>
      <p:sp>
        <p:nvSpPr>
          <p:cNvPr id="31763" name="圆角矩形标注 31762"/>
          <p:cNvSpPr/>
          <p:nvPr/>
        </p:nvSpPr>
        <p:spPr>
          <a:xfrm>
            <a:off x="107950" y="3933825"/>
            <a:ext cx="1223963" cy="1152525"/>
          </a:xfrm>
          <a:prstGeom prst="wedgeRoundRectCallout">
            <a:avLst>
              <a:gd name="adj1" fmla="val 194875"/>
              <a:gd name="adj2" fmla="val 45181"/>
              <a:gd name="adj3" fmla="val 16667"/>
            </a:avLst>
          </a:prstGeom>
          <a:solidFill>
            <a:schemeClr val="bg1"/>
          </a:solidFill>
          <a:ln w="9525" cap="flat" cmpd="sng">
            <a:solidFill>
              <a:schemeClr val="tx1"/>
            </a:solidFill>
            <a:prstDash val="solid"/>
            <a:miter/>
            <a:headEnd type="none" w="med" len="med"/>
            <a:tailEnd type="none" w="med" len="med"/>
          </a:ln>
        </p:spPr>
        <p:txBody>
          <a:bodyPr anchor="t" anchorCtr="0"/>
          <a:lstStyle/>
          <a:p>
            <a:pPr algn="ctr"/>
            <a:r>
              <a:rPr lang="en-US" altLang="zh-CN">
                <a:solidFill>
                  <a:srgbClr val="000000"/>
                </a:solidFill>
                <a:latin typeface="Arial" panose="020B0604020202020204" pitchFamily="34" charset="0"/>
                <a:ea typeface="宋体" panose="02010600030101010101" pitchFamily="2" charset="-122"/>
              </a:rPr>
              <a:t>np=2.25</a:t>
            </a:r>
            <a:r>
              <a:rPr lang="zh-CN" altLang="en-US">
                <a:solidFill>
                  <a:srgbClr val="000000"/>
                </a:solidFill>
                <a:latin typeface="Arial" panose="020B0604020202020204" pitchFamily="34" charset="0"/>
                <a:ea typeface="宋体" panose="02010600030101010101" pitchFamily="2" charset="-122"/>
              </a:rPr>
              <a:t>非整数，</a:t>
            </a:r>
          </a:p>
          <a:p>
            <a:pPr algn="ctr"/>
            <a:r>
              <a:rPr lang="en-US" altLang="zh-CN">
                <a:solidFill>
                  <a:srgbClr val="000000"/>
                </a:solidFill>
                <a:latin typeface="Arial" panose="020B0604020202020204" pitchFamily="34" charset="0"/>
                <a:ea typeface="宋体" panose="02010600030101010101" pitchFamily="2" charset="-122"/>
              </a:rPr>
              <a:t>[np]+1=3</a:t>
            </a:r>
          </a:p>
        </p:txBody>
      </p:sp>
      <p:sp>
        <p:nvSpPr>
          <p:cNvPr id="50195" name="文本框 2"/>
          <p:cNvSpPr txBox="1"/>
          <p:nvPr/>
        </p:nvSpPr>
        <p:spPr>
          <a:xfrm>
            <a:off x="1979613" y="6197600"/>
            <a:ext cx="5359400" cy="522288"/>
          </a:xfrm>
          <a:prstGeom prst="rect">
            <a:avLst/>
          </a:prstGeom>
          <a:noFill/>
          <a:ln w="9525">
            <a:noFill/>
          </a:ln>
        </p:spPr>
        <p:txBody>
          <a:bodyPr wrap="square" anchor="t" anchorCtr="0">
            <a:spAutoFit/>
          </a:bodyPr>
          <a:lstStyle/>
          <a:p>
            <a:r>
              <a:rPr lang="zh-CN" altLang="en-US" sz="2800">
                <a:solidFill>
                  <a:srgbClr val="FF0000"/>
                </a:solidFill>
                <a:latin typeface="方正姚体" panose="02010601030101010101" charset="-122"/>
                <a:ea typeface="方正姚体" panose="02010601030101010101" charset="-122"/>
              </a:rPr>
              <a:t>注意：</a:t>
            </a:r>
            <a:r>
              <a:rPr lang="en-US" altLang="zh-CN" sz="2800">
                <a:solidFill>
                  <a:srgbClr val="FF0000"/>
                </a:solidFill>
                <a:latin typeface="方正姚体" panose="02010601030101010101" charset="-122"/>
                <a:ea typeface="方正姚体" panose="02010601030101010101" charset="-122"/>
              </a:rPr>
              <a:t>n*0.25=np=9*0.25=2.25</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1750"/>
                                        </p:tgtEl>
                                        <p:attrNameLst>
                                          <p:attrName>style.visibility</p:attrName>
                                        </p:attrNameLst>
                                      </p:cBhvr>
                                      <p:to>
                                        <p:strVal val="visible"/>
                                      </p:to>
                                    </p:set>
                                    <p:animEffect transition="in" filter="circle(in)">
                                      <p:cBhvr>
                                        <p:cTn id="7" dur="2000"/>
                                        <p:tgtEl>
                                          <p:spTgt spid="317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1756">
                                            <p:txEl>
                                              <p:pRg st="0" end="0"/>
                                            </p:txEl>
                                          </p:spTgt>
                                        </p:tgtEl>
                                        <p:attrNameLst>
                                          <p:attrName>style.visibility</p:attrName>
                                        </p:attrNameLst>
                                      </p:cBhvr>
                                      <p:to>
                                        <p:strVal val="visible"/>
                                      </p:to>
                                    </p:set>
                                    <p:animEffect transition="in" filter="blinds(horizontal)">
                                      <p:cBhvr>
                                        <p:cTn id="12" dur="500"/>
                                        <p:tgtEl>
                                          <p:spTgt spid="31756">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1756">
                                            <p:txEl>
                                              <p:pRg st="1" end="1"/>
                                            </p:txEl>
                                          </p:spTgt>
                                        </p:tgtEl>
                                        <p:attrNameLst>
                                          <p:attrName>style.visibility</p:attrName>
                                        </p:attrNameLst>
                                      </p:cBhvr>
                                      <p:to>
                                        <p:strVal val="visible"/>
                                      </p:to>
                                    </p:set>
                                    <p:animEffect transition="in" filter="blinds(horizontal)">
                                      <p:cBhvr>
                                        <p:cTn id="15" dur="500"/>
                                        <p:tgtEl>
                                          <p:spTgt spid="3175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1758"/>
                                        </p:tgtEl>
                                        <p:attrNameLst>
                                          <p:attrName>style.visibility</p:attrName>
                                        </p:attrNameLst>
                                      </p:cBhvr>
                                      <p:to>
                                        <p:strVal val="visible"/>
                                      </p:to>
                                    </p:set>
                                    <p:animEffect transition="in" filter="box(in)">
                                      <p:cBhvr>
                                        <p:cTn id="20" dur="500"/>
                                        <p:tgtEl>
                                          <p:spTgt spid="31758"/>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31759"/>
                                        </p:tgtEl>
                                        <p:attrNameLst>
                                          <p:attrName>style.visibility</p:attrName>
                                        </p:attrNameLst>
                                      </p:cBhvr>
                                      <p:to>
                                        <p:strVal val="visible"/>
                                      </p:to>
                                    </p:set>
                                    <p:animEffect transition="in" filter="box(in)">
                                      <p:cBhvr>
                                        <p:cTn id="25" dur="500"/>
                                        <p:tgtEl>
                                          <p:spTgt spid="31759"/>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1760"/>
                                        </p:tgtEl>
                                        <p:attrNameLst>
                                          <p:attrName>style.visibility</p:attrName>
                                        </p:attrNameLst>
                                      </p:cBhvr>
                                      <p:to>
                                        <p:strVal val="visible"/>
                                      </p:to>
                                    </p:set>
                                    <p:animEffect transition="in" filter="box(in)">
                                      <p:cBhvr>
                                        <p:cTn id="30" dur="500"/>
                                        <p:tgtEl>
                                          <p:spTgt spid="31760"/>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31761"/>
                                        </p:tgtEl>
                                        <p:attrNameLst>
                                          <p:attrName>style.visibility</p:attrName>
                                        </p:attrNameLst>
                                      </p:cBhvr>
                                      <p:to>
                                        <p:strVal val="visible"/>
                                      </p:to>
                                    </p:set>
                                    <p:animEffect transition="in" filter="box(in)">
                                      <p:cBhvr>
                                        <p:cTn id="35" dur="500"/>
                                        <p:tgtEl>
                                          <p:spTgt spid="3176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1763"/>
                                        </p:tgtEl>
                                        <p:attrNameLst>
                                          <p:attrName>style.visibility</p:attrName>
                                        </p:attrNameLst>
                                      </p:cBhvr>
                                      <p:to>
                                        <p:strVal val="visible"/>
                                      </p:to>
                                    </p:set>
                                    <p:animEffect transition="in" filter="blinds(horizontal)">
                                      <p:cBhvr>
                                        <p:cTn id="40" dur="500"/>
                                        <p:tgtEl>
                                          <p:spTgt spid="3176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xit" presetSubtype="10" fill="hold" grpId="1" nodeType="clickEffect">
                                  <p:stCondLst>
                                    <p:cond delay="0"/>
                                  </p:stCondLst>
                                  <p:childTnLst>
                                    <p:animEffect transition="out" filter="blinds(horizontal)">
                                      <p:cBhvr>
                                        <p:cTn id="44" dur="500"/>
                                        <p:tgtEl>
                                          <p:spTgt spid="31763"/>
                                        </p:tgtEl>
                                      </p:cBhvr>
                                    </p:animEffect>
                                    <p:set>
                                      <p:cBhvr>
                                        <p:cTn id="45" dur="1" fill="hold">
                                          <p:stCondLst>
                                            <p:cond delay="499"/>
                                          </p:stCondLst>
                                        </p:cTn>
                                        <p:tgtEl>
                                          <p:spTgt spid="31763"/>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31762"/>
                                        </p:tgtEl>
                                        <p:attrNameLst>
                                          <p:attrName>style.visibility</p:attrName>
                                        </p:attrNameLst>
                                      </p:cBhvr>
                                      <p:to>
                                        <p:strVal val="visible"/>
                                      </p:to>
                                    </p:set>
                                    <p:animEffect transition="in" filter="box(in)">
                                      <p:cBhvr>
                                        <p:cTn id="50" dur="500"/>
                                        <p:tgtEl>
                                          <p:spTgt spid="31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0" grpId="0" animBg="1"/>
      <p:bldP spid="31763" grpId="0" animBg="1"/>
      <p:bldP spid="31763"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日期占位符 1"/>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x-none" sz="1200"/>
              <a:t>2024/11/25</a:t>
            </a:fld>
            <a:endParaRPr lang="zh-CN" altLang="x-none" sz="1200"/>
          </a:p>
        </p:txBody>
      </p:sp>
      <p:sp>
        <p:nvSpPr>
          <p:cNvPr id="52226" name="文本框 2"/>
          <p:cNvSpPr txBox="1"/>
          <p:nvPr/>
        </p:nvSpPr>
        <p:spPr>
          <a:xfrm>
            <a:off x="457200" y="621030"/>
            <a:ext cx="8487410" cy="5507990"/>
          </a:xfrm>
          <a:prstGeom prst="rect">
            <a:avLst/>
          </a:prstGeom>
          <a:noFill/>
          <a:ln w="9525">
            <a:noFill/>
          </a:ln>
        </p:spPr>
        <p:txBody>
          <a:bodyPr wrap="square" anchor="t" anchorCtr="0">
            <a:spAutoFit/>
          </a:bodyPr>
          <a:lstStyle/>
          <a:p>
            <a:r>
              <a:rPr lang="en-US" altLang="zh-CN" b="1">
                <a:latin typeface="Arial" panose="020B0604020202020204" pitchFamily="34" charset="0"/>
                <a:ea typeface="宋体" panose="02010600030101010101" pitchFamily="2" charset="-122"/>
              </a:rPr>
              <a:t>  </a:t>
            </a:r>
            <a:r>
              <a:rPr lang="en-US" altLang="zh-CN" sz="2000" b="1">
                <a:latin typeface="Arial" panose="020B0604020202020204" pitchFamily="34" charset="0"/>
                <a:ea typeface="宋体" panose="02010600030101010101" pitchFamily="2" charset="-122"/>
              </a:rPr>
              <a:t>  </a:t>
            </a:r>
            <a:r>
              <a:rPr lang="zh-CN" altLang="en-US" sz="2000" b="1">
                <a:latin typeface="Arial" panose="020B0604020202020204" pitchFamily="34" charset="0"/>
                <a:ea typeface="宋体" panose="02010600030101010101" pitchFamily="2" charset="-122"/>
              </a:rPr>
              <a:t>例</a:t>
            </a:r>
            <a:r>
              <a:rPr lang="en-US" altLang="zh-CN" sz="2000" b="1">
                <a:latin typeface="Arial" panose="020B0604020202020204" pitchFamily="34" charset="0"/>
                <a:ea typeface="宋体" panose="02010600030101010101" pitchFamily="2" charset="-122"/>
              </a:rPr>
              <a:t>1.1 </a:t>
            </a:r>
            <a:r>
              <a:rPr lang="zh-CN" altLang="en-US" sz="2000" b="1">
                <a:latin typeface="Arial" panose="020B0604020202020204" pitchFamily="34" charset="0"/>
                <a:ea typeface="宋体" panose="02010600030101010101" pitchFamily="2" charset="-122"/>
              </a:rPr>
              <a:t>某城市随机抽取</a:t>
            </a:r>
            <a:r>
              <a:rPr lang="en-US" altLang="zh-CN" sz="2000" b="1">
                <a:latin typeface="Arial" panose="020B0604020202020204" pitchFamily="34" charset="0"/>
                <a:ea typeface="宋体" panose="02010600030101010101" pitchFamily="2" charset="-122"/>
              </a:rPr>
              <a:t>9</a:t>
            </a:r>
            <a:r>
              <a:rPr lang="zh-CN" altLang="en-US" sz="2000" b="1">
                <a:latin typeface="Arial" panose="020B0604020202020204" pitchFamily="34" charset="0"/>
                <a:ea typeface="宋体" panose="02010600030101010101" pitchFamily="2" charset="-122"/>
              </a:rPr>
              <a:t>个家庭，调查每个家庭的人均月收入数据（单位：元），如下：</a:t>
            </a:r>
          </a:p>
          <a:p>
            <a:r>
              <a:rPr lang="zh-CN" altLang="en-US" sz="2000">
                <a:latin typeface="Arial" panose="020B0604020202020204" pitchFamily="34" charset="0"/>
                <a:ea typeface="宋体" panose="02010600030101010101" pitchFamily="2" charset="-122"/>
              </a:rPr>
              <a:t>      </a:t>
            </a:r>
            <a:r>
              <a:rPr lang="en-US" altLang="zh-CN" sz="2000" b="1">
                <a:latin typeface="Arial" panose="020B0604020202020204" pitchFamily="34" charset="0"/>
                <a:ea typeface="宋体" panose="02010600030101010101" pitchFamily="2" charset="-122"/>
              </a:rPr>
              <a:t>1080  750  780  1080  850  960  2000  1250  1630</a:t>
            </a:r>
            <a:endParaRPr lang="en-US" altLang="zh-CN" sz="2000">
              <a:latin typeface="Arial" panose="020B0604020202020204" pitchFamily="34" charset="0"/>
              <a:ea typeface="宋体" panose="02010600030101010101" pitchFamily="2" charset="-122"/>
            </a:endParaRPr>
          </a:p>
          <a:p>
            <a:r>
              <a:rPr lang="zh-CN" altLang="en-US" sz="2000" b="1">
                <a:latin typeface="Arial" panose="020B0604020202020204" pitchFamily="34" charset="0"/>
                <a:ea typeface="宋体" panose="02010600030101010101" pitchFamily="2" charset="-122"/>
              </a:rPr>
              <a:t>计算人均月收入的均值及中位数</a:t>
            </a:r>
            <a:r>
              <a:rPr lang="en-US" altLang="zh-CN" sz="2000" b="1">
                <a:latin typeface="Arial" panose="020B0604020202020204" pitchFamily="34" charset="0"/>
                <a:ea typeface="宋体" panose="02010600030101010101" pitchFamily="2" charset="-122"/>
              </a:rPr>
              <a:t>.</a:t>
            </a:r>
          </a:p>
          <a:p>
            <a:endParaRPr lang="zh-CN" altLang="en-US" sz="2000">
              <a:latin typeface="Arial" panose="020B0604020202020204" pitchFamily="34" charset="0"/>
              <a:ea typeface="宋体" panose="02010600030101010101" pitchFamily="2" charset="-122"/>
            </a:endParaRPr>
          </a:p>
          <a:p>
            <a:r>
              <a:rPr lang="zh-CN" altLang="en-US" sz="2400" b="1">
                <a:latin typeface="仿宋" panose="02010609060101010101" pitchFamily="49" charset="-122"/>
                <a:ea typeface="仿宋" panose="02010609060101010101" pitchFamily="49" charset="-122"/>
              </a:rPr>
              <a:t>用</a:t>
            </a:r>
            <a:r>
              <a:rPr lang="en-US" altLang="zh-CN" sz="2400" b="1">
                <a:latin typeface="仿宋" panose="02010609060101010101" pitchFamily="49" charset="-122"/>
                <a:ea typeface="仿宋" panose="02010609060101010101" pitchFamily="49" charset="-122"/>
              </a:rPr>
              <a:t>python</a:t>
            </a:r>
            <a:r>
              <a:rPr lang="zh-CN" altLang="en-US" sz="2400" b="1">
                <a:latin typeface="仿宋" panose="02010609060101010101" pitchFamily="49" charset="-122"/>
                <a:ea typeface="仿宋" panose="02010609060101010101" pitchFamily="49" charset="-122"/>
              </a:rPr>
              <a:t>源代码表示如下：</a:t>
            </a:r>
          </a:p>
          <a:p>
            <a:r>
              <a:rPr lang="zh-CN" altLang="en-US" sz="2400">
                <a:latin typeface="仿宋" panose="02010609060101010101" pitchFamily="49" charset="-122"/>
                <a:ea typeface="仿宋" panose="02010609060101010101" pitchFamily="49" charset="-122"/>
              </a:rPr>
              <a:t>s1=(1080,750,780,1080,850,960,2000,1250,1630)</a:t>
            </a:r>
          </a:p>
          <a:p>
            <a:r>
              <a:rPr lang="en-US" altLang="zh-CN" sz="2400">
                <a:latin typeface="仿宋" panose="02010609060101010101" pitchFamily="49" charset="-122"/>
                <a:ea typeface="仿宋" panose="02010609060101010101" pitchFamily="49" charset="-122"/>
              </a:rPr>
              <a:t>p1=np.sort(s1)</a:t>
            </a:r>
          </a:p>
          <a:p>
            <a:r>
              <a:rPr lang="en-US" altLang="zh-CN" sz="2400">
                <a:latin typeface="仿宋" panose="02010609060101010101" pitchFamily="49" charset="-122"/>
                <a:ea typeface="仿宋" panose="02010609060101010101" pitchFamily="49" charset="-122"/>
              </a:rPr>
              <a:t>np.percentile(p1,(25,50,75),interpolation="lower")</a:t>
            </a:r>
          </a:p>
          <a:p>
            <a:r>
              <a:rPr lang="zh-CN" altLang="en-US" sz="2400">
                <a:latin typeface="仿宋" panose="02010609060101010101" pitchFamily="49" charset="-122"/>
                <a:ea typeface="仿宋" panose="02010609060101010101" pitchFamily="49" charset="-122"/>
              </a:rPr>
              <a:t>结果为：</a:t>
            </a:r>
          </a:p>
          <a:p>
            <a:r>
              <a:rPr lang="zh-CN" altLang="en-US" sz="2400">
                <a:solidFill>
                  <a:srgbClr val="FF0000"/>
                </a:solidFill>
                <a:latin typeface="仿宋" panose="02010609060101010101" pitchFamily="49" charset="-122"/>
                <a:ea typeface="仿宋" panose="02010609060101010101" pitchFamily="49" charset="-122"/>
              </a:rPr>
              <a:t>array([ 850, 1080, 1250])分别为四分之一数，中位数，四分之三位数的值。</a:t>
            </a:r>
          </a:p>
          <a:p>
            <a:endParaRPr lang="zh-CN" altLang="en-US" sz="2400">
              <a:solidFill>
                <a:srgbClr val="FF0000"/>
              </a:solidFill>
              <a:latin typeface="仿宋" panose="02010609060101010101" pitchFamily="49" charset="-122"/>
              <a:ea typeface="仿宋" panose="02010609060101010101" pitchFamily="49" charset="-122"/>
            </a:endParaRPr>
          </a:p>
          <a:p>
            <a:r>
              <a:rPr lang="zh-CN" altLang="en-US" sz="2000" b="1">
                <a:solidFill>
                  <a:schemeClr val="accent1">
                    <a:lumMod val="75000"/>
                  </a:schemeClr>
                </a:solidFill>
                <a:latin typeface="仿宋" panose="02010609060101010101" pitchFamily="49" charset="-122"/>
                <a:ea typeface="仿宋" panose="02010609060101010101" pitchFamily="49" charset="-122"/>
              </a:rPr>
              <a:t>注：interpolation : 取值范围{'linear', 'lower', 'higher', 'midpoint', 'nearest'}默认liner，比如取中位数，但是中位数有两个数字6和7，选不同参数来调整输出</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灯片编号占位符 32769"/>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46</a:t>
            </a:fld>
            <a:endParaRPr lang="zh-CN" altLang="x-none" sz="1200" dirty="0">
              <a:latin typeface="Arial Black" panose="020B0A04020102020204" pitchFamily="34" charset="0"/>
            </a:endParaRPr>
          </a:p>
        </p:txBody>
      </p:sp>
      <p:sp>
        <p:nvSpPr>
          <p:cNvPr id="53250" name="日期占位符 32770"/>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53251" name="矩形 32771"/>
          <p:cNvSpPr/>
          <p:nvPr/>
        </p:nvSpPr>
        <p:spPr>
          <a:xfrm>
            <a:off x="1547813" y="1341438"/>
            <a:ext cx="6119812" cy="2838450"/>
          </a:xfrm>
          <a:prstGeom prst="rect">
            <a:avLst/>
          </a:prstGeom>
          <a:noFill/>
          <a:ln w="9525">
            <a:noFill/>
          </a:ln>
        </p:spPr>
        <p:txBody>
          <a:bodyPr anchor="ctr" anchorCtr="0">
            <a:spAutoFit/>
          </a:bodyPr>
          <a:lstStyle/>
          <a:p>
            <a:pPr algn="ctr"/>
            <a:r>
              <a:rPr lang="en-US" altLang="zh-CN" b="1">
                <a:solidFill>
                  <a:srgbClr val="008000"/>
                </a:solidFill>
                <a:latin typeface="宋体" panose="02010600030101010101" pitchFamily="2" charset="-122"/>
                <a:ea typeface="宋体" panose="02010600030101010101" pitchFamily="2" charset="-122"/>
              </a:rPr>
              <a:t>74.3 78.8 68.8 78.0 70.4 80.5 80.5 69.7 71.2 73.5</a:t>
            </a:r>
          </a:p>
          <a:p>
            <a:pPr algn="ctr"/>
            <a:r>
              <a:rPr lang="en-US" altLang="zh-CN" b="1">
                <a:solidFill>
                  <a:srgbClr val="008000"/>
                </a:solidFill>
                <a:latin typeface="宋体" panose="02010600030101010101" pitchFamily="2" charset="-122"/>
                <a:ea typeface="宋体" panose="02010600030101010101" pitchFamily="2" charset="-122"/>
              </a:rPr>
              <a:t>79.5 75.6 75.0 78.8 72.0 72.0 72.0 74.3 71.2 72.0</a:t>
            </a:r>
          </a:p>
          <a:p>
            <a:pPr algn="ctr"/>
            <a:r>
              <a:rPr lang="en-US" altLang="zh-CN" b="1">
                <a:solidFill>
                  <a:srgbClr val="008000"/>
                </a:solidFill>
                <a:latin typeface="宋体" panose="02010600030101010101" pitchFamily="2" charset="-122"/>
                <a:ea typeface="宋体" panose="02010600030101010101" pitchFamily="2" charset="-122"/>
              </a:rPr>
              <a:t>75.0 73.5 78.8 74.3 75.8 65.0 74.3 71.2 69.7 68.0</a:t>
            </a:r>
          </a:p>
          <a:p>
            <a:pPr algn="ctr"/>
            <a:r>
              <a:rPr lang="en-US" altLang="zh-CN" b="1">
                <a:solidFill>
                  <a:srgbClr val="008000"/>
                </a:solidFill>
                <a:latin typeface="宋体" panose="02010600030101010101" pitchFamily="2" charset="-122"/>
                <a:ea typeface="宋体" panose="02010600030101010101" pitchFamily="2" charset="-122"/>
              </a:rPr>
              <a:t>73.5 75.0 72.0 64.3 75.8 80.3 69.7 74.3 73.5 73.5</a:t>
            </a:r>
          </a:p>
          <a:p>
            <a:pPr algn="ctr"/>
            <a:r>
              <a:rPr lang="en-US" altLang="zh-CN" b="1">
                <a:solidFill>
                  <a:srgbClr val="008000"/>
                </a:solidFill>
                <a:latin typeface="宋体" panose="02010600030101010101" pitchFamily="2" charset="-122"/>
                <a:ea typeface="宋体" panose="02010600030101010101" pitchFamily="2" charset="-122"/>
              </a:rPr>
              <a:t>75.8 75.8 68.8 76.5 70.4 71.2 81.2 75.0 70.4 68.0</a:t>
            </a:r>
          </a:p>
          <a:p>
            <a:pPr algn="ctr"/>
            <a:r>
              <a:rPr lang="en-US" altLang="zh-CN" b="1">
                <a:solidFill>
                  <a:srgbClr val="008000"/>
                </a:solidFill>
                <a:latin typeface="宋体" panose="02010600030101010101" pitchFamily="2" charset="-122"/>
                <a:ea typeface="宋体" panose="02010600030101010101" pitchFamily="2" charset="-122"/>
              </a:rPr>
              <a:t>70.4 72.0 76.5 74.3 76.5 77.6 67.3 72.0 75.0 74.3</a:t>
            </a:r>
          </a:p>
          <a:p>
            <a:pPr algn="ctr"/>
            <a:r>
              <a:rPr lang="en-US" altLang="zh-CN" b="1">
                <a:solidFill>
                  <a:srgbClr val="008000"/>
                </a:solidFill>
                <a:latin typeface="宋体" panose="02010600030101010101" pitchFamily="2" charset="-122"/>
                <a:ea typeface="宋体" panose="02010600030101010101" pitchFamily="2" charset="-122"/>
              </a:rPr>
              <a:t>73.5 79.5 73.5 74.7 65.0 76.5 81.6 75.4 72.7 72.7</a:t>
            </a:r>
          </a:p>
          <a:p>
            <a:pPr algn="ctr"/>
            <a:r>
              <a:rPr lang="en-US" altLang="zh-CN" b="1">
                <a:solidFill>
                  <a:srgbClr val="008000"/>
                </a:solidFill>
                <a:latin typeface="宋体" panose="02010600030101010101" pitchFamily="2" charset="-122"/>
                <a:ea typeface="宋体" panose="02010600030101010101" pitchFamily="2" charset="-122"/>
              </a:rPr>
              <a:t>67.2 76.5 72.7 70.4 77.2 68.8 67.3 67.3 67.3 72.7</a:t>
            </a:r>
          </a:p>
          <a:p>
            <a:pPr algn="ctr"/>
            <a:r>
              <a:rPr lang="en-US" altLang="zh-CN" b="1">
                <a:solidFill>
                  <a:srgbClr val="008000"/>
                </a:solidFill>
                <a:latin typeface="宋体" panose="02010600030101010101" pitchFamily="2" charset="-122"/>
                <a:ea typeface="宋体" panose="02010600030101010101" pitchFamily="2" charset="-122"/>
              </a:rPr>
              <a:t>75.8 73.5 75.0 72.7 73.5 73.5 72.7 81.6 70.3 74.3</a:t>
            </a:r>
          </a:p>
          <a:p>
            <a:pPr algn="ctr"/>
            <a:r>
              <a:rPr lang="en-US" altLang="zh-CN" b="1">
                <a:solidFill>
                  <a:srgbClr val="008000"/>
                </a:solidFill>
                <a:latin typeface="宋体" panose="02010600030101010101" pitchFamily="2" charset="-122"/>
                <a:ea typeface="宋体" panose="02010600030101010101" pitchFamily="2" charset="-122"/>
              </a:rPr>
              <a:t>73.5 79.5 70.4 76.5 72.7 77.2 84.3 75.0 76.5 70.4</a:t>
            </a:r>
          </a:p>
        </p:txBody>
      </p:sp>
      <p:sp>
        <p:nvSpPr>
          <p:cNvPr id="53252" name="矩形 32772"/>
          <p:cNvSpPr/>
          <p:nvPr/>
        </p:nvSpPr>
        <p:spPr>
          <a:xfrm>
            <a:off x="900113" y="4292600"/>
            <a:ext cx="7200900" cy="830263"/>
          </a:xfrm>
          <a:prstGeom prst="rect">
            <a:avLst/>
          </a:prstGeom>
          <a:noFill/>
          <a:ln w="9525">
            <a:noFill/>
          </a:ln>
        </p:spPr>
        <p:txBody>
          <a:bodyPr anchor="ctr" anchorCtr="0">
            <a:spAutoFit/>
          </a:bodyPr>
          <a:lstStyle/>
          <a:p>
            <a:r>
              <a:rPr lang="zh-CN" altLang="en-US" sz="2400" b="1">
                <a:latin typeface="Arial" panose="020B0604020202020204" pitchFamily="34" charset="0"/>
                <a:ea typeface="宋体" panose="02010600030101010101" pitchFamily="2" charset="-122"/>
              </a:rPr>
              <a:t>计算均值</a:t>
            </a:r>
            <a:r>
              <a:rPr lang="en-US" altLang="zh-CN" sz="2400" b="1">
                <a:latin typeface="Arial" panose="020B0604020202020204" pitchFamily="34" charset="0"/>
                <a:ea typeface="宋体" panose="02010600030101010101" pitchFamily="2" charset="-122"/>
              </a:rPr>
              <a:t>,</a:t>
            </a:r>
            <a:r>
              <a:rPr lang="zh-CN" altLang="en-US" sz="2400" b="1">
                <a:latin typeface="Arial" panose="020B0604020202020204" pitchFamily="34" charset="0"/>
                <a:ea typeface="宋体" panose="02010600030101010101" pitchFamily="2" charset="-122"/>
              </a:rPr>
              <a:t>中位数</a:t>
            </a:r>
            <a:r>
              <a:rPr lang="en-US" altLang="zh-CN" sz="2400" b="1">
                <a:latin typeface="Arial" panose="020B0604020202020204" pitchFamily="34" charset="0"/>
                <a:ea typeface="宋体" panose="02010600030101010101" pitchFamily="2" charset="-122"/>
              </a:rPr>
              <a:t>,</a:t>
            </a:r>
            <a:r>
              <a:rPr lang="zh-CN" altLang="en-US" sz="2400" b="1">
                <a:latin typeface="Arial" panose="020B0604020202020204" pitchFamily="34" charset="0"/>
                <a:ea typeface="宋体" panose="02010600030101010101" pitchFamily="2" charset="-122"/>
              </a:rPr>
              <a:t>上</a:t>
            </a:r>
            <a:r>
              <a:rPr lang="en-US" altLang="zh-CN" sz="2400" b="1">
                <a:latin typeface="Arial" panose="020B0604020202020204" pitchFamily="34" charset="0"/>
                <a:ea typeface="宋体" panose="02010600030101010101" pitchFamily="2" charset="-122"/>
              </a:rPr>
              <a:t>,</a:t>
            </a:r>
            <a:r>
              <a:rPr lang="zh-CN" altLang="en-US" sz="2400" b="1">
                <a:latin typeface="Arial" panose="020B0604020202020204" pitchFamily="34" charset="0"/>
                <a:ea typeface="宋体" panose="02010600030101010101" pitchFamily="2" charset="-122"/>
              </a:rPr>
              <a:t>下四分位数，</a:t>
            </a:r>
            <a:r>
              <a:rPr lang="en-US" altLang="zh-CN" sz="2400" b="1">
                <a:latin typeface="Arial" panose="020B0604020202020204" pitchFamily="34" charset="0"/>
                <a:ea typeface="宋体" panose="02010600030101010101" pitchFamily="2" charset="-122"/>
              </a:rPr>
              <a:t>M0.99</a:t>
            </a:r>
            <a:r>
              <a:rPr lang="zh-CN" altLang="en-US" sz="2400" b="1">
                <a:latin typeface="Arial" panose="020B0604020202020204" pitchFamily="34" charset="0"/>
                <a:ea typeface="宋体" panose="02010600030101010101" pitchFamily="2" charset="-122"/>
              </a:rPr>
              <a:t>， </a:t>
            </a:r>
            <a:r>
              <a:rPr lang="en-US" altLang="zh-CN" sz="2400" b="1">
                <a:latin typeface="Arial" panose="020B0604020202020204" pitchFamily="34" charset="0"/>
                <a:ea typeface="宋体" panose="02010600030101010101" pitchFamily="2" charset="-122"/>
              </a:rPr>
              <a:t>M0.95</a:t>
            </a:r>
            <a:r>
              <a:rPr lang="zh-CN" altLang="en-US" sz="2400" b="1">
                <a:latin typeface="Arial" panose="020B0604020202020204" pitchFamily="34" charset="0"/>
                <a:ea typeface="宋体" panose="02010600030101010101" pitchFamily="2" charset="-122"/>
              </a:rPr>
              <a:t>，</a:t>
            </a:r>
          </a:p>
          <a:p>
            <a:r>
              <a:rPr lang="en-US" altLang="zh-CN" sz="2400" b="1">
                <a:latin typeface="Arial" panose="020B0604020202020204" pitchFamily="34" charset="0"/>
                <a:ea typeface="宋体" panose="02010600030101010101" pitchFamily="2" charset="-122"/>
              </a:rPr>
              <a:t>M0.90</a:t>
            </a:r>
            <a:r>
              <a:rPr lang="zh-CN" altLang="en-US" sz="2400" b="1">
                <a:latin typeface="Arial" panose="020B0604020202020204" pitchFamily="34" charset="0"/>
                <a:ea typeface="宋体" panose="02010600030101010101" pitchFamily="2" charset="-122"/>
              </a:rPr>
              <a:t>，</a:t>
            </a:r>
            <a:r>
              <a:rPr lang="en-US" altLang="zh-CN" sz="2400" b="1">
                <a:latin typeface="Arial" panose="020B0604020202020204" pitchFamily="34" charset="0"/>
                <a:ea typeface="宋体" panose="02010600030101010101" pitchFamily="2" charset="-122"/>
              </a:rPr>
              <a:t>M0.10</a:t>
            </a:r>
            <a:r>
              <a:rPr lang="zh-CN" altLang="en-US" sz="2400" b="1">
                <a:latin typeface="Arial" panose="020B0604020202020204" pitchFamily="34" charset="0"/>
                <a:ea typeface="宋体" panose="02010600030101010101" pitchFamily="2" charset="-122"/>
              </a:rPr>
              <a:t>，</a:t>
            </a:r>
            <a:r>
              <a:rPr lang="en-US" altLang="zh-CN" sz="2400" b="1">
                <a:latin typeface="Arial" panose="020B0604020202020204" pitchFamily="34" charset="0"/>
                <a:ea typeface="宋体" panose="02010600030101010101" pitchFamily="2" charset="-122"/>
              </a:rPr>
              <a:t>M0.05</a:t>
            </a:r>
            <a:r>
              <a:rPr lang="zh-CN" altLang="en-US" sz="2400" b="1">
                <a:latin typeface="Arial" panose="020B0604020202020204" pitchFamily="34" charset="0"/>
                <a:ea typeface="宋体" panose="02010600030101010101" pitchFamily="2" charset="-122"/>
              </a:rPr>
              <a:t>，</a:t>
            </a:r>
            <a:r>
              <a:rPr lang="en-US" altLang="zh-CN" sz="2400" b="1">
                <a:latin typeface="Arial" panose="020B0604020202020204" pitchFamily="34" charset="0"/>
                <a:ea typeface="宋体" panose="02010600030101010101" pitchFamily="2" charset="-122"/>
              </a:rPr>
              <a:t>M0.01</a:t>
            </a:r>
            <a:r>
              <a:rPr lang="zh-CN" altLang="en-US" sz="2400" b="1">
                <a:latin typeface="Arial" panose="020B0604020202020204" pitchFamily="34" charset="0"/>
                <a:ea typeface="宋体" panose="02010600030101010101" pitchFamily="2" charset="-122"/>
              </a:rPr>
              <a:t>分位数及三 均值。</a:t>
            </a:r>
          </a:p>
        </p:txBody>
      </p:sp>
      <p:sp>
        <p:nvSpPr>
          <p:cNvPr id="53253" name="标题 32773"/>
          <p:cNvSpPr>
            <a:spLocks noGrp="1"/>
          </p:cNvSpPr>
          <p:nvPr>
            <p:ph type="title" idx="4294967295"/>
          </p:nvPr>
        </p:nvSpPr>
        <p:spPr>
          <a:xfrm>
            <a:off x="893763" y="552450"/>
            <a:ext cx="7285037" cy="698500"/>
          </a:xfrm>
        </p:spPr>
        <p:txBody>
          <a:bodyPr anchor="ctr" anchorCtr="0"/>
          <a:lstStyle/>
          <a:p>
            <a:pPr eaLnBrk="1" hangingPunct="1"/>
            <a:r>
              <a:rPr lang="zh-CN" altLang="en-US" sz="2400" b="1"/>
              <a:t>例</a:t>
            </a:r>
            <a:r>
              <a:rPr lang="en-US" altLang="zh-CN" sz="2400" b="1"/>
              <a:t>1.2  </a:t>
            </a:r>
            <a:r>
              <a:rPr lang="zh-CN" altLang="en-US" sz="2400" b="1"/>
              <a:t>某单位</a:t>
            </a:r>
            <a:r>
              <a:rPr lang="en-US" altLang="zh-CN" sz="2400" b="1"/>
              <a:t>100</a:t>
            </a:r>
            <a:r>
              <a:rPr lang="zh-CN" altLang="en-US" sz="2400" b="1"/>
              <a:t>名女生测定血清蛋白含量</a:t>
            </a:r>
            <a:r>
              <a:rPr lang="en-US" altLang="zh-CN" sz="2400" b="1"/>
              <a:t>(g/L),</a:t>
            </a:r>
            <a:r>
              <a:rPr lang="zh-CN" altLang="en-US" sz="2400" b="1"/>
              <a:t>数据：</a:t>
            </a:r>
            <a:endParaRPr lang="zh-CN" altLang="en-US" sz="2400"/>
          </a:p>
        </p:txBody>
      </p:sp>
    </p:spTree>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灯片编号占位符 33793"/>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ea typeface="宋体" panose="02010600030101010101" pitchFamily="2" charset="-122"/>
              </a:rPr>
              <a:t>47</a:t>
            </a:fld>
            <a:endParaRPr lang="zh-CN" altLang="x-none" sz="1200" dirty="0">
              <a:latin typeface="Arial Black" panose="020B0A04020102020204" pitchFamily="34" charset="0"/>
              <a:ea typeface="宋体" panose="02010600030101010101" pitchFamily="2" charset="-122"/>
            </a:endParaRPr>
          </a:p>
        </p:txBody>
      </p:sp>
      <p:sp>
        <p:nvSpPr>
          <p:cNvPr id="54274" name="日期占位符 33794"/>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latin typeface="Arial" panose="020B0604020202020204" pitchFamily="34" charset="0"/>
                <a:ea typeface="宋体" panose="02010600030101010101" pitchFamily="2" charset="-122"/>
              </a:rPr>
              <a:t>2024/11/25</a:t>
            </a:fld>
            <a:endParaRPr lang="zh-CN" altLang="en-US" sz="1200" dirty="0">
              <a:latin typeface="Arial" panose="020B0604020202020204" pitchFamily="34" charset="0"/>
              <a:ea typeface="宋体" panose="02010600030101010101" pitchFamily="2" charset="-122"/>
            </a:endParaRPr>
          </a:p>
        </p:txBody>
      </p:sp>
      <p:sp>
        <p:nvSpPr>
          <p:cNvPr id="33796" name="矩形 33795"/>
          <p:cNvSpPr/>
          <p:nvPr/>
        </p:nvSpPr>
        <p:spPr>
          <a:xfrm>
            <a:off x="827088" y="620713"/>
            <a:ext cx="7921625" cy="460375"/>
          </a:xfrm>
          <a:prstGeom prst="rect">
            <a:avLst/>
          </a:prstGeom>
          <a:noFill/>
          <a:ln w="9525">
            <a:noFill/>
          </a:ln>
        </p:spPr>
        <p:txBody>
          <a:bodyPr anchor="ctr" anchorCtr="0">
            <a:spAutoFit/>
          </a:bodyPr>
          <a:lstStyle/>
          <a:p>
            <a:r>
              <a:rPr lang="zh-CN" altLang="en-US" sz="2400" b="1">
                <a:solidFill>
                  <a:srgbClr val="FF00FF"/>
                </a:solidFill>
                <a:latin typeface="Arial" panose="020B0604020202020204" pitchFamily="34" charset="0"/>
                <a:ea typeface="宋体" panose="02010600030101010101" pitchFamily="2" charset="-122"/>
              </a:rPr>
              <a:t>解：利用</a:t>
            </a:r>
            <a:r>
              <a:rPr lang="en-US" altLang="zh-CN" sz="2400" b="1">
                <a:solidFill>
                  <a:srgbClr val="FF00FF"/>
                </a:solidFill>
                <a:latin typeface="Arial" panose="020B0604020202020204" pitchFamily="34" charset="0"/>
                <a:ea typeface="宋体" panose="02010600030101010101" pitchFamily="2" charset="-122"/>
              </a:rPr>
              <a:t>Py thon</a:t>
            </a:r>
            <a:r>
              <a:rPr lang="zh-CN" altLang="zh-CN" sz="2400" b="1">
                <a:solidFill>
                  <a:srgbClr val="FF00FF"/>
                </a:solidFill>
                <a:latin typeface="Arial" panose="020B0604020202020204" pitchFamily="34" charset="0"/>
                <a:ea typeface="宋体" panose="02010600030101010101" pitchFamily="2" charset="-122"/>
              </a:rPr>
              <a:t>的</a:t>
            </a:r>
            <a:r>
              <a:rPr lang="en-US" altLang="zh-CN" sz="2400">
                <a:latin typeface="仿宋" panose="02010609060101010101" pitchFamily="49" charset="-122"/>
                <a:ea typeface="仿宋" panose="02010609060101010101" pitchFamily="49" charset="-122"/>
              </a:rPr>
              <a:t>percentile</a:t>
            </a:r>
            <a:r>
              <a:rPr lang="zh-CN" altLang="en-US" sz="2400">
                <a:latin typeface="仿宋" panose="02010609060101010101" pitchFamily="49" charset="-122"/>
                <a:ea typeface="仿宋" panose="02010609060101010101" pitchFamily="49" charset="-122"/>
              </a:rPr>
              <a:t>（）</a:t>
            </a:r>
            <a:r>
              <a:rPr lang="zh-CN" altLang="en-US" sz="2400" b="1">
                <a:solidFill>
                  <a:srgbClr val="FF00FF"/>
                </a:solidFill>
                <a:latin typeface="Arial" panose="020B0604020202020204" pitchFamily="34" charset="0"/>
                <a:ea typeface="宋体" panose="02010600030101010101" pitchFamily="2" charset="-122"/>
              </a:rPr>
              <a:t>过程实现</a:t>
            </a:r>
            <a:r>
              <a:rPr lang="en-US" altLang="zh-CN" sz="2400" b="1">
                <a:solidFill>
                  <a:srgbClr val="FF00FF"/>
                </a:solidFill>
                <a:latin typeface="Arial" panose="020B0604020202020204" pitchFamily="34" charset="0"/>
                <a:ea typeface="宋体" panose="02010600030101010101" pitchFamily="2" charset="-122"/>
              </a:rPr>
              <a:t>.</a:t>
            </a:r>
            <a:r>
              <a:rPr lang="zh-CN" altLang="en-US" sz="2400" b="1">
                <a:solidFill>
                  <a:srgbClr val="FF00FF"/>
                </a:solidFill>
                <a:latin typeface="Arial" panose="020B0604020202020204" pitchFamily="34" charset="0"/>
                <a:ea typeface="宋体" panose="02010600030101010101" pitchFamily="2" charset="-122"/>
              </a:rPr>
              <a:t>程序：</a:t>
            </a:r>
            <a:endParaRPr lang="zh-CN" altLang="en-US" b="1">
              <a:solidFill>
                <a:srgbClr val="FF00FF"/>
              </a:solidFill>
              <a:latin typeface="Arial" panose="020B0604020202020204" pitchFamily="34" charset="0"/>
              <a:ea typeface="宋体" panose="02010600030101010101" pitchFamily="2" charset="-122"/>
            </a:endParaRPr>
          </a:p>
        </p:txBody>
      </p:sp>
      <p:sp>
        <p:nvSpPr>
          <p:cNvPr id="33800" name="矩形 33799"/>
          <p:cNvSpPr/>
          <p:nvPr/>
        </p:nvSpPr>
        <p:spPr>
          <a:xfrm>
            <a:off x="1403350" y="1284288"/>
            <a:ext cx="5199063" cy="3136900"/>
          </a:xfrm>
          <a:prstGeom prst="rect">
            <a:avLst/>
          </a:prstGeom>
          <a:noFill/>
          <a:ln w="9525">
            <a:noFill/>
          </a:ln>
        </p:spPr>
        <p:txBody>
          <a:bodyPr wrap="none" anchor="ctr" anchorCtr="0">
            <a:spAutoFit/>
          </a:bodyPr>
          <a:lstStyle/>
          <a:p>
            <a:r>
              <a:rPr lang="en-US" altLang="zh-CN">
                <a:latin typeface="Arial" panose="020B0604020202020204" pitchFamily="34" charset="0"/>
                <a:ea typeface="宋体" panose="02010600030101010101" pitchFamily="2" charset="-122"/>
              </a:rPr>
              <a:t>74.3 78.8 68.8 78.0 70.4 80.5 80.5 69.7 71.2 73.5</a:t>
            </a:r>
          </a:p>
          <a:p>
            <a:r>
              <a:rPr lang="en-US" altLang="zh-CN">
                <a:latin typeface="Arial" panose="020B0604020202020204" pitchFamily="34" charset="0"/>
                <a:ea typeface="宋体" panose="02010600030101010101" pitchFamily="2" charset="-122"/>
              </a:rPr>
              <a:t>79.5 75.6 75.0 78.8 72.0 72.0 72.0 74.3 71.2 72.0</a:t>
            </a:r>
          </a:p>
          <a:p>
            <a:r>
              <a:rPr lang="en-US" altLang="zh-CN">
                <a:latin typeface="Arial" panose="020B0604020202020204" pitchFamily="34" charset="0"/>
                <a:ea typeface="宋体" panose="02010600030101010101" pitchFamily="2" charset="-122"/>
              </a:rPr>
              <a:t>75.0 73.5 78.8 74.3 75.8 65.0 74.3 71.2 69.7 68.0</a:t>
            </a:r>
          </a:p>
          <a:p>
            <a:r>
              <a:rPr lang="en-US" altLang="zh-CN">
                <a:latin typeface="Arial" panose="020B0604020202020204" pitchFamily="34" charset="0"/>
                <a:ea typeface="宋体" panose="02010600030101010101" pitchFamily="2" charset="-122"/>
              </a:rPr>
              <a:t>73.5 75.0 72.0 64.3 75.8 80.3 69.7 74.3 73.5 73.5</a:t>
            </a:r>
          </a:p>
          <a:p>
            <a:r>
              <a:rPr lang="en-US" altLang="zh-CN">
                <a:latin typeface="Arial" panose="020B0604020202020204" pitchFamily="34" charset="0"/>
                <a:ea typeface="宋体" panose="02010600030101010101" pitchFamily="2" charset="-122"/>
              </a:rPr>
              <a:t>75.8 75.8 68.8 76.5 70.4 71.2 81.2 75.0 70.4 68.0</a:t>
            </a:r>
          </a:p>
          <a:p>
            <a:r>
              <a:rPr lang="en-US" altLang="zh-CN">
                <a:latin typeface="Arial" panose="020B0604020202020204" pitchFamily="34" charset="0"/>
                <a:ea typeface="宋体" panose="02010600030101010101" pitchFamily="2" charset="-122"/>
              </a:rPr>
              <a:t>70.4 72.0 76.5 74.3 76.5 77.6 67.3 72.0 75.0 74.3</a:t>
            </a:r>
          </a:p>
          <a:p>
            <a:r>
              <a:rPr lang="en-US" altLang="zh-CN">
                <a:latin typeface="Arial" panose="020B0604020202020204" pitchFamily="34" charset="0"/>
                <a:ea typeface="宋体" panose="02010600030101010101" pitchFamily="2" charset="-122"/>
              </a:rPr>
              <a:t>73.5 79.5 73.5 74.7 65.0 76.5 81.6 75.4 72.7 72.7</a:t>
            </a:r>
          </a:p>
          <a:p>
            <a:r>
              <a:rPr lang="en-US" altLang="zh-CN">
                <a:latin typeface="Arial" panose="020B0604020202020204" pitchFamily="34" charset="0"/>
                <a:ea typeface="宋体" panose="02010600030101010101" pitchFamily="2" charset="-122"/>
              </a:rPr>
              <a:t>67.2 76.5 72.7 70.4 77.2 68.8 67.3 67.3 67.3 72.7</a:t>
            </a:r>
          </a:p>
          <a:p>
            <a:r>
              <a:rPr lang="en-US" altLang="zh-CN">
                <a:latin typeface="Arial" panose="020B0604020202020204" pitchFamily="34" charset="0"/>
                <a:ea typeface="宋体" panose="02010600030101010101" pitchFamily="2" charset="-122"/>
              </a:rPr>
              <a:t>75.8 73.5 75.0 72.7 73.5 73.5 72.7 81.6 70.3 74.3</a:t>
            </a:r>
          </a:p>
          <a:p>
            <a:r>
              <a:rPr lang="en-US" altLang="zh-CN">
                <a:latin typeface="Arial" panose="020B0604020202020204" pitchFamily="34" charset="0"/>
                <a:ea typeface="宋体" panose="02010600030101010101" pitchFamily="2" charset="-122"/>
              </a:rPr>
              <a:t>73.5 79.5 70.4 76.5 72.7 77.2 84.3 75.0 76.5 70.4</a:t>
            </a:r>
          </a:p>
          <a:p>
            <a:endParaRPr lang="en-US" altLang="zh-CN">
              <a:latin typeface="Arial" panose="020B0604020202020204" pitchFamily="34" charset="0"/>
              <a:ea typeface="宋体" panose="02010600030101010101" pitchFamily="2" charset="-122"/>
            </a:endParaRPr>
          </a:p>
        </p:txBody>
      </p:sp>
      <p:sp>
        <p:nvSpPr>
          <p:cNvPr id="33801" name="矩形 33800"/>
          <p:cNvSpPr/>
          <p:nvPr/>
        </p:nvSpPr>
        <p:spPr>
          <a:xfrm>
            <a:off x="1403350" y="4508500"/>
            <a:ext cx="4378960" cy="368300"/>
          </a:xfrm>
          <a:prstGeom prst="rect">
            <a:avLst/>
          </a:prstGeom>
          <a:noFill/>
          <a:ln w="9525">
            <a:noFill/>
          </a:ln>
        </p:spPr>
        <p:txBody>
          <a:bodyPr wrap="none" anchor="ctr" anchorCtr="0">
            <a:spAutoFit/>
          </a:bodyPr>
          <a:lstStyle/>
          <a:p>
            <a:r>
              <a:rPr lang="zh-CN" altLang="zh-CN" b="1">
                <a:latin typeface="Arial" panose="020B0604020202020204" pitchFamily="34" charset="0"/>
                <a:ea typeface="宋体" panose="02010600030101010101" pitchFamily="2" charset="-122"/>
              </a:rPr>
              <a:t>将这个数据集存入</a:t>
            </a:r>
            <a:r>
              <a:rPr lang="en-US" altLang="zh-CN" b="1">
                <a:latin typeface="Arial" panose="020B0604020202020204" pitchFamily="34" charset="0"/>
                <a:ea typeface="宋体" panose="02010600030101010101" pitchFamily="2" charset="-122"/>
              </a:rPr>
              <a:t>D:\\t1.txt</a:t>
            </a:r>
            <a:r>
              <a:rPr lang="zh-CN" altLang="en-US" b="1">
                <a:latin typeface="Arial" panose="020B0604020202020204" pitchFamily="34" charset="0"/>
                <a:ea typeface="宋体" panose="02010600030101010101" pitchFamily="2" charset="-122"/>
              </a:rPr>
              <a:t>文件中保存。</a:t>
            </a:r>
            <a:r>
              <a:rPr lang="en-US" altLang="zh-CN">
                <a:latin typeface="Arial" panose="020B0604020202020204" pitchFamily="34" charset="0"/>
                <a:ea typeface="宋体" panose="02010600030101010101" pitchFamily="2" charset="-122"/>
              </a:rPr>
              <a:t> </a:t>
            </a:r>
          </a:p>
        </p:txBody>
      </p:sp>
      <p:sp>
        <p:nvSpPr>
          <p:cNvPr id="33802" name="矩形 33801"/>
          <p:cNvSpPr/>
          <p:nvPr/>
        </p:nvSpPr>
        <p:spPr>
          <a:xfrm>
            <a:off x="1474788" y="5373688"/>
            <a:ext cx="1623060" cy="368300"/>
          </a:xfrm>
          <a:prstGeom prst="rect">
            <a:avLst/>
          </a:prstGeom>
          <a:noFill/>
          <a:ln w="9525">
            <a:noFill/>
          </a:ln>
        </p:spPr>
        <p:txBody>
          <a:bodyPr wrap="none" anchor="ctr" anchorCtr="0">
            <a:spAutoFit/>
          </a:bodyPr>
          <a:lstStyle/>
          <a:p>
            <a:r>
              <a:rPr lang="zh-CN" altLang="zh-CN" b="1">
                <a:latin typeface="Arial" panose="020B0604020202020204" pitchFamily="34" charset="0"/>
                <a:ea typeface="宋体" panose="02010600030101010101" pitchFamily="2" charset="-122"/>
              </a:rPr>
              <a:t>程序见</a:t>
            </a:r>
            <a:r>
              <a:rPr lang="en-US" altLang="zh-CN" b="1">
                <a:latin typeface="Arial" panose="020B0604020202020204" pitchFamily="34" charset="0"/>
                <a:ea typeface="宋体" panose="02010600030101010101" pitchFamily="2" charset="-122"/>
              </a:rPr>
              <a:t>q1_2</a:t>
            </a:r>
            <a:r>
              <a:rPr lang="zh-CN" altLang="zh-CN" b="1">
                <a:latin typeface="Arial" panose="020B0604020202020204" pitchFamily="34" charset="0"/>
                <a:ea typeface="宋体" panose="02010600030101010101" pitchFamily="2" charset="-122"/>
              </a:rPr>
              <a:t>：</a:t>
            </a:r>
          </a:p>
        </p:txBody>
      </p:sp>
      <p:sp>
        <p:nvSpPr>
          <p:cNvPr id="54279" name="动作按钮: 文档 33802">
            <a:hlinkClick r:id="" action="ppaction://hlinkfile"/>
          </p:cNvPr>
          <p:cNvSpPr/>
          <p:nvPr/>
        </p:nvSpPr>
        <p:spPr>
          <a:xfrm>
            <a:off x="6659563" y="6092825"/>
            <a:ext cx="217487" cy="215900"/>
          </a:xfrm>
          <a:prstGeom prst="actionButtonDocument">
            <a:avLst/>
          </a:prstGeom>
          <a:solidFill>
            <a:schemeClr val="accent1"/>
          </a:solidFill>
          <a:ln w="9525">
            <a:noFill/>
          </a:ln>
        </p:spPr>
        <p:txBody>
          <a:bodyPr wrap="none" anchor="ctr" anchorCtr="0"/>
          <a:lstStyle/>
          <a:p>
            <a:endParaRPr lang="zh-CN" altLang="zh-CN">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796"/>
                                        </p:tgtEl>
                                        <p:attrNameLst>
                                          <p:attrName>style.visibility</p:attrName>
                                        </p:attrNameLst>
                                      </p:cBhvr>
                                      <p:to>
                                        <p:strVal val="visible"/>
                                      </p:to>
                                    </p:set>
                                    <p:animEffect transition="in" filter="blinds(horizontal)">
                                      <p:cBhvr>
                                        <p:cTn id="7" dur="500"/>
                                        <p:tgtEl>
                                          <p:spTgt spid="3379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3800"/>
                                        </p:tgtEl>
                                        <p:attrNameLst>
                                          <p:attrName>style.visibility</p:attrName>
                                        </p:attrNameLst>
                                      </p:cBhvr>
                                      <p:to>
                                        <p:strVal val="visible"/>
                                      </p:to>
                                    </p:set>
                                    <p:animEffect transition="in" filter="circle(in)">
                                      <p:cBhvr>
                                        <p:cTn id="12" dur="2000"/>
                                        <p:tgtEl>
                                          <p:spTgt spid="3380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3801"/>
                                        </p:tgtEl>
                                        <p:attrNameLst>
                                          <p:attrName>style.visibility</p:attrName>
                                        </p:attrNameLst>
                                      </p:cBhvr>
                                      <p:to>
                                        <p:strVal val="visible"/>
                                      </p:to>
                                    </p:set>
                                    <p:animEffect transition="in" filter="blinds(horizontal)">
                                      <p:cBhvr>
                                        <p:cTn id="17" dur="500"/>
                                        <p:tgtEl>
                                          <p:spTgt spid="3380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3802"/>
                                        </p:tgtEl>
                                        <p:attrNameLst>
                                          <p:attrName>style.visibility</p:attrName>
                                        </p:attrNameLst>
                                      </p:cBhvr>
                                      <p:to>
                                        <p:strVal val="visible"/>
                                      </p:to>
                                    </p:set>
                                    <p:animEffect transition="in" filter="blinds(horizontal)">
                                      <p:cBhvr>
                                        <p:cTn id="22" dur="500"/>
                                        <p:tgtEl>
                                          <p:spTgt spid="33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animBg="1"/>
      <p:bldP spid="33800" grpId="0" animBg="1"/>
      <p:bldP spid="33801" grpId="0" animBg="1"/>
      <p:bldP spid="3380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灯片编号占位符 33793"/>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48</a:t>
            </a:fld>
            <a:endParaRPr lang="zh-CN" altLang="x-none" sz="1200" dirty="0">
              <a:latin typeface="Arial Black" panose="020B0A04020102020204" pitchFamily="34" charset="0"/>
            </a:endParaRPr>
          </a:p>
        </p:txBody>
      </p:sp>
      <p:sp>
        <p:nvSpPr>
          <p:cNvPr id="55298" name="日期占位符 33794"/>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55299" name="动作按钮: 文档 33802">
            <a:hlinkClick r:id="" action="ppaction://hlinkfile"/>
          </p:cNvPr>
          <p:cNvSpPr/>
          <p:nvPr/>
        </p:nvSpPr>
        <p:spPr>
          <a:xfrm>
            <a:off x="6659563" y="6092825"/>
            <a:ext cx="217487" cy="215900"/>
          </a:xfrm>
          <a:prstGeom prst="actionButtonDocument">
            <a:avLst/>
          </a:prstGeom>
          <a:solidFill>
            <a:schemeClr val="accent1"/>
          </a:solidFill>
          <a:ln w="9525">
            <a:noFill/>
          </a:ln>
        </p:spPr>
        <p:txBody>
          <a:bodyPr wrap="none" anchor="ctr" anchorCtr="0"/>
          <a:lstStyle/>
          <a:p>
            <a:endParaRPr lang="zh-CN" altLang="zh-CN">
              <a:latin typeface="Arial" panose="020B0604020202020204" pitchFamily="34" charset="0"/>
              <a:ea typeface="宋体" panose="02010600030101010101" pitchFamily="2" charset="-122"/>
            </a:endParaRPr>
          </a:p>
        </p:txBody>
      </p:sp>
      <p:sp>
        <p:nvSpPr>
          <p:cNvPr id="55300" name="文本框 1"/>
          <p:cNvSpPr txBox="1"/>
          <p:nvPr/>
        </p:nvSpPr>
        <p:spPr>
          <a:xfrm>
            <a:off x="899795" y="404495"/>
            <a:ext cx="8153400" cy="3415030"/>
          </a:xfrm>
          <a:prstGeom prst="rect">
            <a:avLst/>
          </a:prstGeom>
          <a:noFill/>
          <a:ln w="9525">
            <a:noFill/>
          </a:ln>
        </p:spPr>
        <p:txBody>
          <a:bodyPr wrap="square" anchor="t" anchorCtr="0">
            <a:spAutoFit/>
          </a:bodyPr>
          <a:lstStyle/>
          <a:p>
            <a:r>
              <a:rPr lang="zh-CN" altLang="zh-CN">
                <a:latin typeface="Arial" panose="020B0604020202020204" pitchFamily="34" charset="0"/>
                <a:ea typeface="宋体" panose="02010600030101010101" pitchFamily="2" charset="-122"/>
              </a:rPr>
              <a:t>import numpy as np</a:t>
            </a:r>
          </a:p>
          <a:p>
            <a:r>
              <a:rPr lang="zh-CN" altLang="zh-CN">
                <a:latin typeface="Arial" panose="020B0604020202020204" pitchFamily="34" charset="0"/>
                <a:ea typeface="宋体" panose="02010600030101010101" pitchFamily="2" charset="-122"/>
              </a:rPr>
              <a:t>import pandas as pd</a:t>
            </a:r>
          </a:p>
          <a:p>
            <a:r>
              <a:rPr lang="zh-CN" altLang="zh-CN">
                <a:latin typeface="Arial" panose="020B0604020202020204" pitchFamily="34" charset="0"/>
                <a:ea typeface="宋体" panose="02010600030101010101" pitchFamily="2" charset="-122"/>
              </a:rPr>
              <a:t>a=np.loadtxt("</a:t>
            </a:r>
            <a:r>
              <a:rPr lang="en-US" altLang="zh-CN">
                <a:latin typeface="Arial" panose="020B0604020202020204" pitchFamily="34" charset="0"/>
                <a:ea typeface="宋体" panose="02010600030101010101" pitchFamily="2" charset="-122"/>
              </a:rPr>
              <a:t>D</a:t>
            </a:r>
            <a:r>
              <a:rPr lang="zh-CN" altLang="zh-CN">
                <a:latin typeface="Arial" panose="020B0604020202020204" pitchFamily="34" charset="0"/>
                <a:ea typeface="宋体" panose="02010600030101010101" pitchFamily="2" charset="-122"/>
              </a:rPr>
              <a:t>:\\t1.txt")</a:t>
            </a:r>
          </a:p>
          <a:p>
            <a:r>
              <a:rPr lang="zh-CN" altLang="zh-CN">
                <a:latin typeface="Arial" panose="020B0604020202020204" pitchFamily="34" charset="0"/>
                <a:ea typeface="宋体" panose="02010600030101010101" pitchFamily="2" charset="-122"/>
              </a:rPr>
              <a:t>with open(r"</a:t>
            </a:r>
            <a:r>
              <a:rPr lang="en-US" altLang="zh-CN">
                <a:latin typeface="Arial" panose="020B0604020202020204" pitchFamily="34" charset="0"/>
                <a:ea typeface="宋体" panose="02010600030101010101" pitchFamily="2" charset="-122"/>
              </a:rPr>
              <a:t>D</a:t>
            </a:r>
            <a:r>
              <a:rPr lang="zh-CN" altLang="zh-CN">
                <a:latin typeface="Arial" panose="020B0604020202020204" pitchFamily="34" charset="0"/>
                <a:ea typeface="宋体" panose="02010600030101010101" pitchFamily="2" charset="-122"/>
              </a:rPr>
              <a:t>:\\t1.txt","r") as f:</a:t>
            </a:r>
          </a:p>
          <a:p>
            <a:r>
              <a:rPr lang="zh-CN" altLang="zh-CN">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  </a:t>
            </a:r>
            <a:r>
              <a:rPr lang="zh-CN" altLang="zh-CN">
                <a:latin typeface="Arial" panose="020B0604020202020204" pitchFamily="34" charset="0"/>
                <a:ea typeface="宋体" panose="02010600030101010101" pitchFamily="2" charset="-122"/>
              </a:rPr>
              <a:t> s=f.read()</a:t>
            </a:r>
          </a:p>
          <a:p>
            <a:r>
              <a:rPr lang="zh-CN" altLang="zh-CN">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  </a:t>
            </a:r>
            <a:r>
              <a:rPr lang="zh-CN" altLang="zh-CN">
                <a:latin typeface="Arial" panose="020B0604020202020204" pitchFamily="34" charset="0"/>
                <a:ea typeface="宋体" panose="02010600030101010101" pitchFamily="2" charset="-122"/>
              </a:rPr>
              <a:t>w=s.split()</a:t>
            </a:r>
          </a:p>
          <a:p>
            <a:r>
              <a:rPr lang="zh-CN" altLang="zh-CN">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  </a:t>
            </a:r>
            <a:r>
              <a:rPr lang="zh-CN" altLang="zh-CN">
                <a:latin typeface="Arial" panose="020B0604020202020204" pitchFamily="34" charset="0"/>
                <a:ea typeface="宋体" panose="02010600030101010101" pitchFamily="2" charset="-122"/>
              </a:rPr>
              <a:t>p=list(map(eval,w))</a:t>
            </a:r>
            <a:r>
              <a:rPr lang="en-US" altLang="zh-CN">
                <a:solidFill>
                  <a:srgbClr val="FF0000"/>
                </a:solidFill>
                <a:latin typeface="Arial" panose="020B0604020202020204" pitchFamily="34" charset="0"/>
                <a:ea typeface="宋体" panose="02010600030101010101" pitchFamily="2" charset="-122"/>
              </a:rPr>
              <a:t>#map(eval,w)表示把切分出的列表的每个值,用eval函数把它们转成</a:t>
            </a:r>
            <a:r>
              <a:rPr lang="zh-CN" altLang="en-US">
                <a:solidFill>
                  <a:srgbClr val="FF0000"/>
                </a:solidFill>
                <a:latin typeface="Arial" panose="020B0604020202020204" pitchFamily="34" charset="0"/>
                <a:ea typeface="宋体" panose="02010600030101010101" pitchFamily="2" charset="-122"/>
              </a:rPr>
              <a:t>数值</a:t>
            </a:r>
            <a:r>
              <a:rPr lang="en-US" altLang="zh-CN">
                <a:solidFill>
                  <a:srgbClr val="FF0000"/>
                </a:solidFill>
                <a:latin typeface="Arial" panose="020B0604020202020204" pitchFamily="34" charset="0"/>
                <a:ea typeface="宋体" panose="02010600030101010101" pitchFamily="2" charset="-122"/>
              </a:rPr>
              <a:t>型,并返回迭代器</a:t>
            </a:r>
          </a:p>
          <a:p>
            <a:r>
              <a:rPr lang="zh-CN" altLang="zh-CN">
                <a:latin typeface="Arial" panose="020B0604020202020204" pitchFamily="34" charset="0"/>
                <a:ea typeface="宋体" panose="02010600030101010101" pitchFamily="2" charset="-122"/>
              </a:rPr>
              <a:t>print(p)</a:t>
            </a:r>
          </a:p>
          <a:p>
            <a:r>
              <a:rPr lang="zh-CN" altLang="zh-CN">
                <a:latin typeface="Arial" panose="020B0604020202020204" pitchFamily="34" charset="0"/>
                <a:ea typeface="宋体" panose="02010600030101010101" pitchFamily="2" charset="-122"/>
              </a:rPr>
              <a:t>print(</a:t>
            </a:r>
          </a:p>
          <a:p>
            <a:r>
              <a:rPr lang="zh-CN" altLang="zh-CN">
                <a:latin typeface="Arial" panose="020B0604020202020204" pitchFamily="34" charset="0"/>
                <a:ea typeface="宋体" panose="02010600030101010101" pitchFamily="2" charset="-122"/>
              </a:rPr>
              <a:t>np.percentile(p,(0,1,5,10,25,50,75,90,95,99,100),interpolation="lower"))</a:t>
            </a:r>
          </a:p>
          <a:p>
            <a:endParaRPr lang="zh-CN" altLang="zh-CN">
              <a:latin typeface="Arial" panose="020B0604020202020204" pitchFamily="34" charset="0"/>
              <a:ea typeface="宋体" panose="02010600030101010101" pitchFamily="2" charset="-122"/>
            </a:endParaRPr>
          </a:p>
        </p:txBody>
      </p:sp>
      <p:pic>
        <p:nvPicPr>
          <p:cNvPr id="55301" name="图片 99"/>
          <p:cNvPicPr/>
          <p:nvPr>
            <p:custDataLst>
              <p:tags r:id="rId1"/>
            </p:custDataLst>
          </p:nvPr>
        </p:nvPicPr>
        <p:blipFill>
          <a:blip r:embed="rId3"/>
          <a:stretch>
            <a:fillRect/>
          </a:stretch>
        </p:blipFill>
        <p:spPr>
          <a:xfrm>
            <a:off x="35560" y="3639820"/>
            <a:ext cx="9144000" cy="3065463"/>
          </a:xfrm>
          <a:prstGeom prst="rect">
            <a:avLst/>
          </a:prstGeom>
          <a:noFill/>
          <a:ln w="9525">
            <a:noFill/>
          </a:ln>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灯片编号占位符 34817"/>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49</a:t>
            </a:fld>
            <a:endParaRPr lang="zh-CN" altLang="x-none" sz="1200" dirty="0">
              <a:latin typeface="Arial Black" panose="020B0A04020102020204" pitchFamily="34" charset="0"/>
            </a:endParaRPr>
          </a:p>
        </p:txBody>
      </p:sp>
      <p:sp>
        <p:nvSpPr>
          <p:cNvPr id="56322" name="日期占位符 34818"/>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34820" name="矩形 34819"/>
          <p:cNvSpPr/>
          <p:nvPr/>
        </p:nvSpPr>
        <p:spPr>
          <a:xfrm>
            <a:off x="908050" y="238125"/>
            <a:ext cx="7097713" cy="5969000"/>
          </a:xfrm>
          <a:prstGeom prst="rect">
            <a:avLst/>
          </a:prstGeom>
          <a:noFill/>
          <a:ln w="9525">
            <a:noFill/>
          </a:ln>
        </p:spPr>
        <p:txBody>
          <a:bodyPr wrap="square" anchor="ctr" anchorCtr="0">
            <a:spAutoFit/>
          </a:bodyPr>
          <a:lstStyle/>
          <a:p>
            <a:r>
              <a:rPr lang="en-US" altLang="zh-CN">
                <a:latin typeface="Arial" panose="020B0604020202020204" pitchFamily="34" charset="0"/>
                <a:ea typeface="宋体" panose="02010600030101010101" pitchFamily="2" charset="-122"/>
              </a:rPr>
              <a:t>                            </a:t>
            </a:r>
          </a:p>
          <a:p>
            <a:r>
              <a:rPr lang="en-US" altLang="zh-CN">
                <a:latin typeface="Arial" panose="020B0604020202020204" pitchFamily="34" charset="0"/>
                <a:ea typeface="宋体" panose="02010600030101010101" pitchFamily="2" charset="-122"/>
              </a:rPr>
              <a:t>                            </a:t>
            </a:r>
            <a:r>
              <a:rPr lang="zh-CN" altLang="en-US" sz="2800" b="1">
                <a:solidFill>
                  <a:srgbClr val="FF00FF"/>
                </a:solidFill>
                <a:latin typeface="Arial" panose="020B0604020202020204" pitchFamily="34" charset="0"/>
                <a:ea typeface="宋体" panose="02010600030101010101" pitchFamily="2" charset="-122"/>
              </a:rPr>
              <a:t>分位数（定义 </a:t>
            </a:r>
            <a:r>
              <a:rPr lang="en-US" altLang="zh-CN" sz="2800" b="1">
                <a:solidFill>
                  <a:srgbClr val="FF00FF"/>
                </a:solidFill>
                <a:latin typeface="Arial" panose="020B0604020202020204" pitchFamily="34" charset="0"/>
                <a:ea typeface="宋体" panose="02010600030101010101" pitchFamily="2" charset="-122"/>
              </a:rPr>
              <a:t>5</a:t>
            </a:r>
            <a:r>
              <a:rPr lang="zh-CN" altLang="en-US" sz="2800" b="1">
                <a:solidFill>
                  <a:srgbClr val="FF00FF"/>
                </a:solidFill>
                <a:latin typeface="Arial" panose="020B0604020202020204" pitchFamily="34" charset="0"/>
                <a:ea typeface="宋体" panose="02010600030101010101" pitchFamily="2" charset="-122"/>
              </a:rPr>
              <a:t>）</a:t>
            </a:r>
          </a:p>
          <a:p>
            <a:r>
              <a:rPr lang="zh-CN" altLang="en-US" sz="2400" b="1">
                <a:latin typeface="Arial" panose="020B0604020202020204" pitchFamily="34" charset="0"/>
                <a:ea typeface="宋体" panose="02010600030101010101" pitchFamily="2" charset="-122"/>
              </a:rPr>
              <a:t>                       </a:t>
            </a:r>
          </a:p>
          <a:p>
            <a:r>
              <a:rPr lang="zh-CN" altLang="en-US" sz="2400" b="1">
                <a:latin typeface="Arial" panose="020B0604020202020204" pitchFamily="34" charset="0"/>
                <a:ea typeface="宋体" panose="02010600030101010101" pitchFamily="2" charset="-122"/>
              </a:rPr>
              <a:t>                     </a:t>
            </a:r>
            <a:r>
              <a:rPr lang="zh-CN" altLang="en-US" sz="2400" b="1">
                <a:solidFill>
                  <a:srgbClr val="000000"/>
                </a:solidFill>
                <a:latin typeface="Arial" panose="020B0604020202020204" pitchFamily="34" charset="0"/>
                <a:ea typeface="宋体" panose="02010600030101010101" pitchFamily="2" charset="-122"/>
              </a:rPr>
              <a:t>分位数                估计值</a:t>
            </a:r>
          </a:p>
          <a:p>
            <a:endParaRPr lang="zh-CN" altLang="en-US" sz="2400" b="1">
              <a:solidFill>
                <a:srgbClr val="000000"/>
              </a:solidFill>
              <a:latin typeface="Arial" panose="020B0604020202020204" pitchFamily="34" charset="0"/>
              <a:ea typeface="宋体" panose="02010600030101010101" pitchFamily="2" charset="-122"/>
            </a:endParaRPr>
          </a:p>
          <a:p>
            <a:r>
              <a:rPr lang="zh-CN" altLang="en-US" sz="2400">
                <a:latin typeface="Arial" panose="020B0604020202020204" pitchFamily="34" charset="0"/>
                <a:ea typeface="宋体" panose="02010600030101010101" pitchFamily="2" charset="-122"/>
              </a:rPr>
              <a:t>                </a:t>
            </a:r>
            <a:r>
              <a:rPr lang="en-US" altLang="zh-CN" sz="2400">
                <a:latin typeface="Arial" panose="020B0604020202020204" pitchFamily="34" charset="0"/>
                <a:ea typeface="宋体" panose="02010600030101010101" pitchFamily="2" charset="-122"/>
              </a:rPr>
              <a:t>100%  </a:t>
            </a:r>
            <a:r>
              <a:rPr lang="zh-CN" altLang="en-US" sz="2400">
                <a:latin typeface="Arial" panose="020B0604020202020204" pitchFamily="34" charset="0"/>
                <a:ea typeface="宋体" panose="02010600030101010101" pitchFamily="2" charset="-122"/>
              </a:rPr>
              <a:t>最大值            </a:t>
            </a:r>
            <a:r>
              <a:rPr lang="en-US" altLang="zh-CN" sz="2400">
                <a:latin typeface="Arial" panose="020B0604020202020204" pitchFamily="34" charset="0"/>
                <a:ea typeface="宋体" panose="02010600030101010101" pitchFamily="2" charset="-122"/>
              </a:rPr>
              <a:t>84.30</a:t>
            </a:r>
          </a:p>
          <a:p>
            <a:r>
              <a:rPr lang="en-US" altLang="zh-CN" sz="2400">
                <a:latin typeface="Arial" panose="020B0604020202020204" pitchFamily="34" charset="0"/>
                <a:ea typeface="宋体" panose="02010600030101010101" pitchFamily="2" charset="-122"/>
              </a:rPr>
              <a:t>                99%    M0.99             82.95</a:t>
            </a:r>
          </a:p>
          <a:p>
            <a:r>
              <a:rPr lang="en-US" altLang="zh-CN" sz="2400">
                <a:latin typeface="Arial" panose="020B0604020202020204" pitchFamily="34" charset="0"/>
                <a:ea typeface="宋体" panose="02010600030101010101" pitchFamily="2" charset="-122"/>
              </a:rPr>
              <a:t>                95%    M0.95             80.50</a:t>
            </a:r>
          </a:p>
          <a:p>
            <a:r>
              <a:rPr lang="en-US" altLang="zh-CN" sz="2400">
                <a:latin typeface="Arial" panose="020B0604020202020204" pitchFamily="34" charset="0"/>
                <a:ea typeface="宋体" panose="02010600030101010101" pitchFamily="2" charset="-122"/>
              </a:rPr>
              <a:t>                90%    M0.90             79.15</a:t>
            </a:r>
          </a:p>
          <a:p>
            <a:r>
              <a:rPr lang="en-US" altLang="zh-CN" sz="2400">
                <a:latin typeface="Arial" panose="020B0604020202020204" pitchFamily="34" charset="0"/>
                <a:ea typeface="宋体" panose="02010600030101010101" pitchFamily="2" charset="-122"/>
              </a:rPr>
              <a:t>                75%    Q3 </a:t>
            </a:r>
            <a:r>
              <a:rPr lang="zh-CN" altLang="en-US" sz="2400">
                <a:latin typeface="Arial" panose="020B0604020202020204" pitchFamily="34" charset="0"/>
                <a:ea typeface="宋体" panose="02010600030101010101" pitchFamily="2" charset="-122"/>
              </a:rPr>
              <a:t>上四分位   </a:t>
            </a:r>
            <a:r>
              <a:rPr lang="en-US" altLang="zh-CN" sz="2400">
                <a:latin typeface="Arial" panose="020B0604020202020204" pitchFamily="34" charset="0"/>
                <a:ea typeface="宋体" panose="02010600030101010101" pitchFamily="2" charset="-122"/>
              </a:rPr>
              <a:t>75.80</a:t>
            </a:r>
          </a:p>
          <a:p>
            <a:r>
              <a:rPr lang="en-US" altLang="zh-CN" sz="2400">
                <a:latin typeface="Arial" panose="020B0604020202020204" pitchFamily="34" charset="0"/>
                <a:ea typeface="宋体" panose="02010600030101010101" pitchFamily="2" charset="-122"/>
              </a:rPr>
              <a:t>                50%    </a:t>
            </a:r>
            <a:r>
              <a:rPr lang="zh-CN" altLang="en-US" sz="2400">
                <a:latin typeface="Arial" panose="020B0604020202020204" pitchFamily="34" charset="0"/>
                <a:ea typeface="宋体" panose="02010600030101010101" pitchFamily="2" charset="-122"/>
              </a:rPr>
              <a:t>中位数</a:t>
            </a:r>
            <a:r>
              <a:rPr lang="en-US" altLang="zh-CN" sz="2400">
                <a:latin typeface="Arial" panose="020B0604020202020204" pitchFamily="34" charset="0"/>
                <a:ea typeface="宋体" panose="02010600030101010101" pitchFamily="2" charset="-122"/>
              </a:rPr>
              <a:t>M         73.50</a:t>
            </a:r>
          </a:p>
          <a:p>
            <a:r>
              <a:rPr lang="en-US" altLang="zh-CN" sz="2400">
                <a:latin typeface="Arial" panose="020B0604020202020204" pitchFamily="34" charset="0"/>
                <a:ea typeface="宋体" panose="02010600030101010101" pitchFamily="2" charset="-122"/>
              </a:rPr>
              <a:t>                25%    Q1 </a:t>
            </a:r>
            <a:r>
              <a:rPr lang="zh-CN" altLang="en-US" sz="2400">
                <a:latin typeface="Arial" panose="020B0604020202020204" pitchFamily="34" charset="0"/>
                <a:ea typeface="宋体" panose="02010600030101010101" pitchFamily="2" charset="-122"/>
              </a:rPr>
              <a:t>下四分位   </a:t>
            </a:r>
            <a:r>
              <a:rPr lang="en-US" altLang="zh-CN" sz="2400">
                <a:latin typeface="Arial" panose="020B0604020202020204" pitchFamily="34" charset="0"/>
                <a:ea typeface="宋体" panose="02010600030101010101" pitchFamily="2" charset="-122"/>
              </a:rPr>
              <a:t>71.20</a:t>
            </a:r>
          </a:p>
          <a:p>
            <a:r>
              <a:rPr lang="en-US" altLang="zh-CN" sz="2400">
                <a:latin typeface="Arial" panose="020B0604020202020204" pitchFamily="34" charset="0"/>
                <a:ea typeface="宋体" panose="02010600030101010101" pitchFamily="2" charset="-122"/>
              </a:rPr>
              <a:t>               10%    M0.10              68.40</a:t>
            </a:r>
          </a:p>
          <a:p>
            <a:r>
              <a:rPr lang="en-US" altLang="zh-CN" sz="2400">
                <a:latin typeface="Arial" panose="020B0604020202020204" pitchFamily="34" charset="0"/>
                <a:ea typeface="宋体" panose="02010600030101010101" pitchFamily="2" charset="-122"/>
              </a:rPr>
              <a:t>                5%     M0.05              67.30</a:t>
            </a:r>
          </a:p>
          <a:p>
            <a:r>
              <a:rPr lang="en-US" altLang="zh-CN" sz="2400">
                <a:latin typeface="Arial" panose="020B0604020202020204" pitchFamily="34" charset="0"/>
                <a:ea typeface="宋体" panose="02010600030101010101" pitchFamily="2" charset="-122"/>
              </a:rPr>
              <a:t>                1%     M0.01              64.65</a:t>
            </a:r>
          </a:p>
          <a:p>
            <a:r>
              <a:rPr lang="en-US" altLang="zh-CN" sz="2400">
                <a:latin typeface="Arial" panose="020B0604020202020204" pitchFamily="34" charset="0"/>
                <a:ea typeface="宋体" panose="02010600030101010101" pitchFamily="2" charset="-122"/>
              </a:rPr>
              <a:t>                0%     </a:t>
            </a:r>
            <a:r>
              <a:rPr lang="zh-CN" altLang="en-US" sz="2400">
                <a:latin typeface="Arial" panose="020B0604020202020204" pitchFamily="34" charset="0"/>
                <a:ea typeface="宋体" panose="02010600030101010101" pitchFamily="2" charset="-122"/>
              </a:rPr>
              <a:t>最小值             </a:t>
            </a:r>
            <a:r>
              <a:rPr lang="en-US" altLang="zh-CN" sz="2400">
                <a:latin typeface="Arial" panose="020B0604020202020204" pitchFamily="34" charset="0"/>
                <a:ea typeface="宋体" panose="02010600030101010101" pitchFamily="2" charset="-122"/>
              </a:rPr>
              <a:t>64.30</a:t>
            </a:r>
          </a:p>
        </p:txBody>
      </p:sp>
      <p:sp>
        <p:nvSpPr>
          <p:cNvPr id="34821" name="Cloud"/>
          <p:cNvSpPr>
            <a:spLocks noChangeAspect="1"/>
          </p:cNvSpPr>
          <p:nvPr/>
        </p:nvSpPr>
        <p:spPr>
          <a:xfrm>
            <a:off x="6372225" y="404813"/>
            <a:ext cx="2163763" cy="1449387"/>
          </a:xfrm>
          <a:custGeom>
            <a:avLst/>
            <a:gdLst>
              <a:gd name="txL" fmla="*/ 2972 w 21600"/>
              <a:gd name="txT" fmla="*/ 3257 h 21600"/>
              <a:gd name="txR" fmla="*/ 17082 w 21600"/>
              <a:gd name="txB" fmla="*/ 17332 h 21600"/>
            </a:gdLst>
            <a:ahLst/>
            <a:cxnLst>
              <a:cxn ang="0">
                <a:pos x="67" y="10800"/>
              </a:cxn>
              <a:cxn ang="0">
                <a:pos x="10800" y="21577"/>
              </a:cxn>
              <a:cxn ang="0">
                <a:pos x="21582" y="10800"/>
              </a:cxn>
              <a:cxn ang="0">
                <a:pos x="10800" y="1235"/>
              </a:cxn>
            </a:cxnLst>
            <a:rect l="txL" t="txT" r="txR" b="txB"/>
            <a:pathLst>
              <a:path w="21600" h="21600">
                <a:moveTo>
                  <a:pt x="1950" y="7185"/>
                </a:moveTo>
                <a:cubicBezTo>
                  <a:pt x="854" y="7337"/>
                  <a:pt x="-1" y="8603"/>
                  <a:pt x="-1" y="10142"/>
                </a:cubicBezTo>
                <a:cubicBezTo>
                  <a:pt x="-1" y="11236"/>
                  <a:pt x="431" y="12192"/>
                  <a:pt x="1074" y="12708"/>
                </a:cubicBezTo>
                <a:cubicBezTo>
                  <a:pt x="709" y="13237"/>
                  <a:pt x="486" y="13948"/>
                  <a:pt x="486" y="14730"/>
                </a:cubicBezTo>
                <a:cubicBezTo>
                  <a:pt x="486" y="16364"/>
                  <a:pt x="1462" y="17689"/>
                  <a:pt x="2666" y="17689"/>
                </a:cubicBezTo>
                <a:cubicBezTo>
                  <a:pt x="2752" y="17689"/>
                  <a:pt x="2837" y="17682"/>
                  <a:pt x="2921" y="17669"/>
                </a:cubicBezTo>
                <a:cubicBezTo>
                  <a:pt x="3587" y="19254"/>
                  <a:pt x="4837" y="20320"/>
                  <a:pt x="6270" y="20320"/>
                </a:cubicBezTo>
                <a:cubicBezTo>
                  <a:pt x="6998" y="20320"/>
                  <a:pt x="7678" y="20045"/>
                  <a:pt x="8259" y="19567"/>
                </a:cubicBezTo>
                <a:cubicBezTo>
                  <a:pt x="8865" y="20802"/>
                  <a:pt x="9896" y="21614"/>
                  <a:pt x="11066" y="21614"/>
                </a:cubicBezTo>
                <a:cubicBezTo>
                  <a:pt x="12590" y="21614"/>
                  <a:pt x="13878" y="20236"/>
                  <a:pt x="14298" y="18343"/>
                </a:cubicBezTo>
                <a:cubicBezTo>
                  <a:pt x="14741" y="18721"/>
                  <a:pt x="15266" y="18939"/>
                  <a:pt x="15829" y="18939"/>
                </a:cubicBezTo>
                <a:cubicBezTo>
                  <a:pt x="17419" y="18939"/>
                  <a:pt x="18709" y="17195"/>
                  <a:pt x="18722" y="15037"/>
                </a:cubicBezTo>
                <a:cubicBezTo>
                  <a:pt x="20367" y="14720"/>
                  <a:pt x="21630" y="12798"/>
                  <a:pt x="21630" y="10474"/>
                </a:cubicBezTo>
                <a:cubicBezTo>
                  <a:pt x="21630" y="9417"/>
                  <a:pt x="21369" y="8443"/>
                  <a:pt x="20929" y="7666"/>
                </a:cubicBezTo>
                <a:cubicBezTo>
                  <a:pt x="21068" y="7226"/>
                  <a:pt x="21145" y="6741"/>
                  <a:pt x="21145" y="6232"/>
                </a:cubicBezTo>
                <a:cubicBezTo>
                  <a:pt x="21145" y="4555"/>
                  <a:pt x="20312" y="3142"/>
                  <a:pt x="19180" y="2722"/>
                </a:cubicBezTo>
                <a:cubicBezTo>
                  <a:pt x="18976" y="1178"/>
                  <a:pt x="17983" y="8"/>
                  <a:pt x="16789" y="8"/>
                </a:cubicBezTo>
                <a:cubicBezTo>
                  <a:pt x="16046" y="8"/>
                  <a:pt x="15382" y="460"/>
                  <a:pt x="14936" y="1173"/>
                </a:cubicBezTo>
                <a:cubicBezTo>
                  <a:pt x="14537" y="461"/>
                  <a:pt x="13908" y="2"/>
                  <a:pt x="13200" y="2"/>
                </a:cubicBezTo>
                <a:cubicBezTo>
                  <a:pt x="12345" y="2"/>
                  <a:pt x="11604" y="672"/>
                  <a:pt x="11246" y="1647"/>
                </a:cubicBezTo>
                <a:cubicBezTo>
                  <a:pt x="10765" y="1001"/>
                  <a:pt x="10104" y="602"/>
                  <a:pt x="9375" y="602"/>
                </a:cubicBezTo>
                <a:cubicBezTo>
                  <a:pt x="8354" y="602"/>
                  <a:pt x="7468" y="1383"/>
                  <a:pt x="7019" y="2531"/>
                </a:cubicBezTo>
                <a:cubicBezTo>
                  <a:pt x="6519" y="2130"/>
                  <a:pt x="5935" y="1900"/>
                  <a:pt x="5312" y="1900"/>
                </a:cubicBezTo>
                <a:cubicBezTo>
                  <a:pt x="3447" y="1900"/>
                  <a:pt x="1935" y="3957"/>
                  <a:pt x="1935" y="6495"/>
                </a:cubicBezTo>
                <a:cubicBezTo>
                  <a:pt x="1935" y="6706"/>
                  <a:pt x="1945" y="6913"/>
                  <a:pt x="1966" y="7117"/>
                </a:cubicBezTo>
                <a:close/>
              </a:path>
              <a:path w="21600" h="21600" fill="none">
                <a:moveTo>
                  <a:pt x="1080" y="12690"/>
                </a:moveTo>
                <a:cubicBezTo>
                  <a:pt x="1402" y="12949"/>
                  <a:pt x="1778" y="13097"/>
                  <a:pt x="2178" y="13097"/>
                </a:cubicBezTo>
                <a:cubicBezTo>
                  <a:pt x="2235" y="13097"/>
                  <a:pt x="2292" y="13094"/>
                  <a:pt x="2348" y="13088"/>
                </a:cubicBezTo>
              </a:path>
              <a:path w="21600" h="21600" fill="none">
                <a:moveTo>
                  <a:pt x="2910" y="17640"/>
                </a:moveTo>
                <a:cubicBezTo>
                  <a:pt x="3105" y="17609"/>
                  <a:pt x="3290" y="17544"/>
                  <a:pt x="3465" y="17450"/>
                </a:cubicBezTo>
              </a:path>
              <a:path w="21600" h="21600" fill="none">
                <a:moveTo>
                  <a:pt x="7905" y="18675"/>
                </a:moveTo>
                <a:cubicBezTo>
                  <a:pt x="7993" y="18984"/>
                  <a:pt x="8105" y="19275"/>
                  <a:pt x="8238" y="19546"/>
                </a:cubicBezTo>
              </a:path>
              <a:path w="21600" h="21600" fill="none">
                <a:moveTo>
                  <a:pt x="14280" y="18330"/>
                </a:moveTo>
                <a:cubicBezTo>
                  <a:pt x="14349" y="18025"/>
                  <a:pt x="14394" y="17705"/>
                  <a:pt x="14414" y="17375"/>
                </a:cubicBezTo>
              </a:path>
              <a:path w="21600" h="21600" fill="none">
                <a:moveTo>
                  <a:pt x="18690" y="15045"/>
                </a:moveTo>
                <a:cubicBezTo>
                  <a:pt x="18690" y="15034"/>
                  <a:pt x="18690" y="15024"/>
                  <a:pt x="18690" y="15013"/>
                </a:cubicBezTo>
                <a:cubicBezTo>
                  <a:pt x="18690" y="13459"/>
                  <a:pt x="18027" y="12115"/>
                  <a:pt x="17065" y="11476"/>
                </a:cubicBezTo>
              </a:path>
              <a:path w="21600" h="21600" fill="none">
                <a:moveTo>
                  <a:pt x="20175" y="9015"/>
                </a:moveTo>
                <a:cubicBezTo>
                  <a:pt x="20486" y="8654"/>
                  <a:pt x="20736" y="8197"/>
                  <a:pt x="20900" y="7678"/>
                </a:cubicBezTo>
              </a:path>
              <a:path w="21600" h="21600" fill="none">
                <a:moveTo>
                  <a:pt x="19200" y="3345"/>
                </a:moveTo>
                <a:cubicBezTo>
                  <a:pt x="19200" y="3329"/>
                  <a:pt x="19200" y="3313"/>
                  <a:pt x="19200" y="3297"/>
                </a:cubicBezTo>
                <a:cubicBezTo>
                  <a:pt x="19200" y="3097"/>
                  <a:pt x="19187" y="2901"/>
                  <a:pt x="19162" y="2711"/>
                </a:cubicBezTo>
              </a:path>
              <a:path w="21600" h="21600" fill="none">
                <a:moveTo>
                  <a:pt x="14910" y="1170"/>
                </a:moveTo>
                <a:cubicBezTo>
                  <a:pt x="14759" y="1412"/>
                  <a:pt x="14634" y="1683"/>
                  <a:pt x="14539" y="1976"/>
                </a:cubicBezTo>
              </a:path>
              <a:path w="21600" h="21600" fill="none">
                <a:moveTo>
                  <a:pt x="11250" y="1665"/>
                </a:moveTo>
                <a:cubicBezTo>
                  <a:pt x="11169" y="1882"/>
                  <a:pt x="11108" y="2115"/>
                  <a:pt x="11069" y="2360"/>
                </a:cubicBezTo>
              </a:path>
              <a:path w="21600" h="21600" fill="none">
                <a:moveTo>
                  <a:pt x="7650" y="3270"/>
                </a:moveTo>
                <a:cubicBezTo>
                  <a:pt x="7455" y="3011"/>
                  <a:pt x="7237" y="2784"/>
                  <a:pt x="7001" y="2595"/>
                </a:cubicBezTo>
              </a:path>
              <a:path w="21600" h="21600" fill="none">
                <a:moveTo>
                  <a:pt x="1950" y="7185"/>
                </a:moveTo>
                <a:cubicBezTo>
                  <a:pt x="1974" y="7430"/>
                  <a:pt x="2012" y="7667"/>
                  <a:pt x="2063" y="7896"/>
                </a:cubicBezTo>
              </a:path>
            </a:pathLst>
          </a:custGeom>
          <a:solidFill>
            <a:srgbClr val="FFBE7D"/>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nchor="t" anchorCtr="0"/>
          <a:lstStyle/>
          <a:p>
            <a:r>
              <a:rPr lang="zh-CN" altLang="en-US" sz="2000" b="1">
                <a:solidFill>
                  <a:srgbClr val="000000"/>
                </a:solidFill>
                <a:latin typeface="方正舒体" panose="02010601030101010101" pitchFamily="2" charset="-122"/>
                <a:ea typeface="方正舒体" panose="02010601030101010101" pitchFamily="2" charset="-122"/>
              </a:rPr>
              <a:t>分位数即排在约第</a:t>
            </a:r>
            <a:r>
              <a:rPr lang="en-US" altLang="zh-CN" sz="2000" b="1">
                <a:solidFill>
                  <a:srgbClr val="000000"/>
                </a:solidFill>
                <a:latin typeface="方正舒体" panose="02010601030101010101" pitchFamily="2" charset="-122"/>
                <a:ea typeface="方正舒体" panose="02010601030101010101" pitchFamily="2" charset="-122"/>
              </a:rPr>
              <a:t>100p</a:t>
            </a:r>
            <a:r>
              <a:rPr lang="zh-CN" altLang="en-US" sz="2000" b="1">
                <a:solidFill>
                  <a:srgbClr val="000000"/>
                </a:solidFill>
                <a:latin typeface="方正舒体" panose="02010601030101010101" pitchFamily="2" charset="-122"/>
                <a:ea typeface="方正舒体" panose="02010601030101010101" pitchFamily="2" charset="-122"/>
              </a:rPr>
              <a:t>位置的数据</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820"/>
                                        </p:tgtEl>
                                        <p:attrNameLst>
                                          <p:attrName>style.visibility</p:attrName>
                                        </p:attrNameLst>
                                      </p:cBhvr>
                                      <p:to>
                                        <p:strVal val="visible"/>
                                      </p:to>
                                    </p:set>
                                    <p:animEffect transition="in" filter="dissolve">
                                      <p:cBhvr>
                                        <p:cTn id="7" dur="500"/>
                                        <p:tgtEl>
                                          <p:spTgt spid="3482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4821"/>
                                        </p:tgtEl>
                                        <p:attrNameLst>
                                          <p:attrName>style.visibility</p:attrName>
                                        </p:attrNameLst>
                                      </p:cBhvr>
                                      <p:to>
                                        <p:strVal val="visible"/>
                                      </p:to>
                                    </p:set>
                                    <p:animEffect transition="in" filter="randombar(horizontal)">
                                      <p:cBhvr>
                                        <p:cTn id="12" dur="500"/>
                                        <p:tgtEl>
                                          <p:spTgt spid="34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animBg="1"/>
      <p:bldP spid="348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889C3C9-44E9-4C07-9AC4-5050D95455FC}"/>
              </a:ext>
            </a:extLst>
          </p:cNvPr>
          <p:cNvSpPr>
            <a:spLocks noGrp="1" noChangeArrowheads="1"/>
          </p:cNvSpPr>
          <p:nvPr>
            <p:ph type="title"/>
          </p:nvPr>
        </p:nvSpPr>
        <p:spPr>
          <a:xfrm>
            <a:off x="723900" y="548680"/>
            <a:ext cx="7696200" cy="719138"/>
          </a:xfrm>
        </p:spPr>
        <p:txBody>
          <a:bodyPr/>
          <a:lstStyle/>
          <a:p>
            <a:pPr eaLnBrk="1" hangingPunct="1">
              <a:defRPr/>
            </a:pPr>
            <a:r>
              <a:rPr lang="zh-CN" altLang="en-US" b="1" dirty="0">
                <a:latin typeface="+mn-lt"/>
              </a:rPr>
              <a:t>智能</a:t>
            </a:r>
          </a:p>
        </p:txBody>
      </p:sp>
      <p:sp>
        <p:nvSpPr>
          <p:cNvPr id="7171" name="Rectangle 3">
            <a:extLst>
              <a:ext uri="{FF2B5EF4-FFF2-40B4-BE49-F238E27FC236}">
                <a16:creationId xmlns:a16="http://schemas.microsoft.com/office/drawing/2014/main" id="{5F69CAA3-4F07-48E6-98BF-27CAD3586981}"/>
              </a:ext>
            </a:extLst>
          </p:cNvPr>
          <p:cNvSpPr>
            <a:spLocks noGrp="1" noChangeArrowheads="1"/>
          </p:cNvSpPr>
          <p:nvPr>
            <p:ph type="body" idx="1"/>
          </p:nvPr>
        </p:nvSpPr>
        <p:spPr>
          <a:xfrm>
            <a:off x="611560" y="1988840"/>
            <a:ext cx="8229600" cy="3886200"/>
          </a:xfrm>
        </p:spPr>
        <p:txBody>
          <a:bodyPr/>
          <a:lstStyle/>
          <a:p>
            <a:pPr eaLnBrk="1" hangingPunct="1">
              <a:buClr>
                <a:srgbClr val="FF0000"/>
              </a:buClr>
              <a:buSzPct val="55000"/>
            </a:pPr>
            <a:r>
              <a:rPr lang="zh-CN" altLang="en-US" sz="2400" b="1" dirty="0">
                <a:ea typeface="微软雅黑" panose="020B0503020204020204" pitchFamily="34" charset="-122"/>
              </a:rPr>
              <a:t>什么是智能</a:t>
            </a:r>
            <a:r>
              <a:rPr lang="zh-CN" altLang="en-US" sz="2000" b="1" dirty="0">
                <a:ea typeface="微软雅黑" panose="020B0503020204020204" pitchFamily="34" charset="-122"/>
              </a:rPr>
              <a:t>？</a:t>
            </a:r>
            <a:endParaRPr lang="en-US" altLang="zh-CN" sz="2000" b="1" dirty="0">
              <a:ea typeface="微软雅黑" panose="020B0503020204020204" pitchFamily="34" charset="-122"/>
            </a:endParaRPr>
          </a:p>
          <a:p>
            <a:pPr eaLnBrk="1" hangingPunct="1">
              <a:buClr>
                <a:srgbClr val="FF0000"/>
              </a:buClr>
              <a:buSzPct val="55000"/>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智能就是：</a:t>
            </a:r>
            <a:r>
              <a:rPr lang="zh-CN" altLang="en-US" sz="2000" dirty="0">
                <a:solidFill>
                  <a:srgbClr val="0000FF"/>
                </a:solidFill>
                <a:ea typeface="微软雅黑" panose="020B0503020204020204" pitchFamily="34" charset="-122"/>
              </a:rPr>
              <a:t>学习理解事物、处理问题并做出决策的能力</a:t>
            </a:r>
            <a:endParaRPr lang="zh-CN" altLang="en-US" sz="2000"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灯片编号占位符 35841"/>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50</a:t>
            </a:fld>
            <a:endParaRPr lang="zh-CN" altLang="x-none" sz="1200" dirty="0">
              <a:latin typeface="Arial Black" panose="020B0A04020102020204" pitchFamily="34" charset="0"/>
            </a:endParaRPr>
          </a:p>
        </p:txBody>
      </p:sp>
      <p:sp>
        <p:nvSpPr>
          <p:cNvPr id="57346" name="日期占位符 35842"/>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35844" name="矩形 35843"/>
          <p:cNvSpPr/>
          <p:nvPr/>
        </p:nvSpPr>
        <p:spPr>
          <a:xfrm>
            <a:off x="1692275" y="1268413"/>
            <a:ext cx="3463925" cy="457200"/>
          </a:xfrm>
          <a:prstGeom prst="rect">
            <a:avLst/>
          </a:prstGeom>
          <a:noFill/>
          <a:ln w="9525">
            <a:noFill/>
          </a:ln>
        </p:spPr>
        <p:txBody>
          <a:bodyPr wrap="none" anchor="ctr" anchorCtr="0">
            <a:spAutoFit/>
          </a:bodyPr>
          <a:lstStyle/>
          <a:p>
            <a:r>
              <a:rPr lang="en-US" altLang="zh-CN" sz="2000" b="1">
                <a:latin typeface="黑体" panose="02010609060101010101" pitchFamily="49" charset="-122"/>
                <a:ea typeface="黑体" panose="02010609060101010101" pitchFamily="49" charset="-122"/>
              </a:rPr>
              <a:t>1</a:t>
            </a:r>
            <a:r>
              <a:rPr lang="zh-CN" altLang="en-US" sz="2000" b="1">
                <a:latin typeface="黑体" panose="02010609060101010101" pitchFamily="49" charset="-122"/>
                <a:ea typeface="黑体" panose="02010609060101010101" pitchFamily="49" charset="-122"/>
              </a:rPr>
              <a:t>．方差、标准差与变异系数</a:t>
            </a:r>
            <a:r>
              <a:rPr lang="zh-CN" altLang="en-US" sz="2400">
                <a:latin typeface="Arial" panose="020B0604020202020204" pitchFamily="34" charset="0"/>
                <a:ea typeface="宋体" panose="02010600030101010101" pitchFamily="2" charset="-122"/>
              </a:rPr>
              <a:t> </a:t>
            </a:r>
          </a:p>
        </p:txBody>
      </p:sp>
      <p:sp>
        <p:nvSpPr>
          <p:cNvPr id="57348" name="矩形 35844"/>
          <p:cNvSpPr/>
          <p:nvPr/>
        </p:nvSpPr>
        <p:spPr>
          <a:xfrm>
            <a:off x="0" y="2852738"/>
            <a:ext cx="1187450" cy="487362"/>
          </a:xfrm>
          <a:prstGeom prst="rect">
            <a:avLst/>
          </a:prstGeom>
          <a:noFill/>
          <a:ln w="9525">
            <a:noFill/>
          </a:ln>
        </p:spPr>
        <p:txBody>
          <a:bodyPr anchor="ctr" anchorCtr="0">
            <a:spAutoFit/>
          </a:bodyPr>
          <a:lstStyle/>
          <a:p>
            <a:endParaRPr lang="zh-CN" altLang="zh-CN">
              <a:latin typeface="Arial" panose="020B0604020202020204" pitchFamily="34" charset="0"/>
              <a:ea typeface="宋体" panose="02010600030101010101" pitchFamily="2" charset="-122"/>
            </a:endParaRPr>
          </a:p>
        </p:txBody>
      </p:sp>
      <p:sp>
        <p:nvSpPr>
          <p:cNvPr id="35846" name="圆角矩形标注 35845"/>
          <p:cNvSpPr/>
          <p:nvPr/>
        </p:nvSpPr>
        <p:spPr>
          <a:xfrm>
            <a:off x="6516688" y="1052513"/>
            <a:ext cx="1800225" cy="1152525"/>
          </a:xfrm>
          <a:prstGeom prst="wedgeRoundRectCallout">
            <a:avLst>
              <a:gd name="adj1" fmla="val -95944"/>
              <a:gd name="adj2" fmla="val 77546"/>
              <a:gd name="adj3" fmla="val 16667"/>
            </a:avLst>
          </a:prstGeom>
          <a:solidFill>
            <a:schemeClr val="accent1"/>
          </a:solidFill>
          <a:ln w="9525" cap="flat" cmpd="sng">
            <a:solidFill>
              <a:schemeClr val="tx1"/>
            </a:solidFill>
            <a:prstDash val="solid"/>
            <a:miter/>
            <a:headEnd type="none" w="med" len="med"/>
            <a:tailEnd type="none" w="med" len="med"/>
          </a:ln>
        </p:spPr>
        <p:txBody>
          <a:bodyPr anchor="t" anchorCtr="0"/>
          <a:lstStyle/>
          <a:p>
            <a:pPr algn="ctr"/>
            <a:r>
              <a:rPr lang="zh-CN" altLang="en-US" b="1">
                <a:solidFill>
                  <a:schemeClr val="bg1"/>
                </a:solidFill>
                <a:latin typeface="Arial" panose="020B0604020202020204" pitchFamily="34" charset="0"/>
                <a:ea typeface="宋体" panose="02010600030101010101" pitchFamily="2" charset="-122"/>
              </a:rPr>
              <a:t>标准差</a:t>
            </a:r>
            <a:r>
              <a:rPr lang="en-US" altLang="zh-CN" b="1">
                <a:solidFill>
                  <a:schemeClr val="bg1"/>
                </a:solidFill>
                <a:latin typeface="Arial" panose="020B0604020202020204" pitchFamily="34" charset="0"/>
                <a:ea typeface="宋体" panose="02010600030101010101" pitchFamily="2" charset="-122"/>
              </a:rPr>
              <a:t>(</a:t>
            </a:r>
            <a:r>
              <a:rPr lang="zh-CN" altLang="en-US" b="1">
                <a:solidFill>
                  <a:schemeClr val="bg1"/>
                </a:solidFill>
                <a:latin typeface="Arial" panose="020B0604020202020204" pitchFamily="34" charset="0"/>
                <a:ea typeface="宋体" panose="02010600030101010101" pitchFamily="2" charset="-122"/>
              </a:rPr>
              <a:t>方差</a:t>
            </a:r>
            <a:r>
              <a:rPr lang="en-US" altLang="zh-CN" b="1">
                <a:solidFill>
                  <a:schemeClr val="bg1"/>
                </a:solidFill>
                <a:latin typeface="Arial" panose="020B0604020202020204" pitchFamily="34" charset="0"/>
                <a:ea typeface="宋体" panose="02010600030101010101" pitchFamily="2" charset="-122"/>
              </a:rPr>
              <a:t>)</a:t>
            </a:r>
            <a:r>
              <a:rPr lang="zh-CN" altLang="en-US" b="1">
                <a:solidFill>
                  <a:schemeClr val="bg1"/>
                </a:solidFill>
                <a:latin typeface="Arial" panose="020B0604020202020204" pitchFamily="34" charset="0"/>
                <a:ea typeface="宋体" panose="02010600030101010101" pitchFamily="2" charset="-122"/>
              </a:rPr>
              <a:t>越大</a:t>
            </a:r>
            <a:r>
              <a:rPr lang="en-US" altLang="zh-CN" b="1">
                <a:solidFill>
                  <a:schemeClr val="bg1"/>
                </a:solidFill>
                <a:latin typeface="Arial" panose="020B0604020202020204" pitchFamily="34" charset="0"/>
                <a:ea typeface="宋体" panose="02010600030101010101" pitchFamily="2" charset="-122"/>
              </a:rPr>
              <a:t>,</a:t>
            </a:r>
            <a:r>
              <a:rPr lang="zh-CN" altLang="en-US" b="1">
                <a:solidFill>
                  <a:schemeClr val="bg1"/>
                </a:solidFill>
                <a:latin typeface="Arial" panose="020B0604020202020204" pitchFamily="34" charset="0"/>
                <a:ea typeface="宋体" panose="02010600030101010101" pitchFamily="2" charset="-122"/>
              </a:rPr>
              <a:t>观察值分布越分散；反之越集中</a:t>
            </a:r>
            <a:r>
              <a:rPr lang="en-US" altLang="zh-CN" b="1">
                <a:solidFill>
                  <a:schemeClr val="bg1"/>
                </a:solidFill>
                <a:latin typeface="Arial" panose="020B0604020202020204" pitchFamily="34" charset="0"/>
                <a:ea typeface="宋体" panose="02010600030101010101" pitchFamily="2" charset="-122"/>
              </a:rPr>
              <a:t>.</a:t>
            </a:r>
            <a:r>
              <a:rPr lang="en-US" altLang="zh-CN" sz="1600" b="1">
                <a:solidFill>
                  <a:schemeClr val="bg1"/>
                </a:solidFill>
                <a:latin typeface="Arial" panose="020B0604020202020204" pitchFamily="34" charset="0"/>
                <a:ea typeface="宋体" panose="02010600030101010101" pitchFamily="2" charset="-122"/>
              </a:rPr>
              <a:t> </a:t>
            </a:r>
          </a:p>
        </p:txBody>
      </p:sp>
      <p:sp>
        <p:nvSpPr>
          <p:cNvPr id="35847" name="椭圆形标注 35846"/>
          <p:cNvSpPr/>
          <p:nvPr/>
        </p:nvSpPr>
        <p:spPr>
          <a:xfrm>
            <a:off x="214313" y="2000250"/>
            <a:ext cx="1476375" cy="1439863"/>
          </a:xfrm>
          <a:prstGeom prst="wedgeEllipseCallout">
            <a:avLst>
              <a:gd name="adj1" fmla="val 88926"/>
              <a:gd name="adj2" fmla="val 20454"/>
            </a:avLst>
          </a:prstGeom>
          <a:solidFill>
            <a:srgbClr val="FFFF99"/>
          </a:solidFill>
          <a:ln w="9525" cap="flat" cmpd="sng">
            <a:solidFill>
              <a:schemeClr val="tx1"/>
            </a:solidFill>
            <a:prstDash val="solid"/>
            <a:miter/>
            <a:headEnd type="none" w="med" len="med"/>
            <a:tailEnd type="none" w="med" len="med"/>
          </a:ln>
        </p:spPr>
        <p:txBody>
          <a:bodyPr anchor="t" anchorCtr="0"/>
          <a:lstStyle/>
          <a:p>
            <a:pPr algn="ctr"/>
            <a:r>
              <a:rPr lang="zh-CN" altLang="en-US" b="1">
                <a:solidFill>
                  <a:srgbClr val="000000"/>
                </a:solidFill>
                <a:latin typeface="Arial" panose="020B0604020202020204" pitchFamily="34" charset="0"/>
                <a:ea typeface="华文仿宋" panose="02010600040101010101" pitchFamily="2" charset="-122"/>
              </a:rPr>
              <a:t>刻划数据</a:t>
            </a:r>
            <a:r>
              <a:rPr lang="zh-CN" altLang="en-US" b="1">
                <a:solidFill>
                  <a:srgbClr val="FF0000"/>
                </a:solidFill>
                <a:latin typeface="Arial" panose="020B0604020202020204" pitchFamily="34" charset="0"/>
                <a:ea typeface="宋体" panose="02010600030101010101" pitchFamily="2" charset="-122"/>
              </a:rPr>
              <a:t>相对分散</a:t>
            </a:r>
            <a:r>
              <a:rPr lang="zh-CN" altLang="en-US" b="1">
                <a:solidFill>
                  <a:srgbClr val="000000"/>
                </a:solidFill>
                <a:latin typeface="Arial" panose="020B0604020202020204" pitchFamily="34" charset="0"/>
                <a:ea typeface="宋体" panose="02010600030101010101" pitchFamily="2" charset="-122"/>
              </a:rPr>
              <a:t>指标 </a:t>
            </a:r>
          </a:p>
        </p:txBody>
      </p:sp>
      <p:sp>
        <p:nvSpPr>
          <p:cNvPr id="57351" name="矩形 35847"/>
          <p:cNvSpPr/>
          <p:nvPr/>
        </p:nvSpPr>
        <p:spPr>
          <a:xfrm>
            <a:off x="4076700" y="1922463"/>
            <a:ext cx="1598613" cy="396875"/>
          </a:xfrm>
          <a:prstGeom prst="rect">
            <a:avLst/>
          </a:prstGeom>
          <a:noFill/>
          <a:ln w="9525">
            <a:noFill/>
          </a:ln>
        </p:spPr>
        <p:txBody>
          <a:bodyPr anchor="ctr" anchorCtr="0">
            <a:spAutoFit/>
          </a:bodyPr>
          <a:lstStyle/>
          <a:p>
            <a:r>
              <a:rPr lang="en-US" altLang="zh-CN" sz="2000">
                <a:solidFill>
                  <a:srgbClr val="000000"/>
                </a:solidFill>
                <a:latin typeface="Arial" panose="020B0604020202020204" pitchFamily="34" charset="0"/>
                <a:ea typeface="宋体" panose="02010600030101010101" pitchFamily="2" charset="-122"/>
              </a:rPr>
              <a:t>——</a:t>
            </a:r>
            <a:r>
              <a:rPr lang="zh-CN" altLang="en-US" b="1">
                <a:solidFill>
                  <a:srgbClr val="000000"/>
                </a:solidFill>
                <a:latin typeface="Arial" panose="020B0604020202020204" pitchFamily="34" charset="0"/>
                <a:ea typeface="宋体" panose="02010600030101010101" pitchFamily="2" charset="-122"/>
              </a:rPr>
              <a:t>方差</a:t>
            </a:r>
            <a:endParaRPr lang="zh-CN" altLang="en-US">
              <a:solidFill>
                <a:srgbClr val="000000"/>
              </a:solidFill>
              <a:latin typeface="Arial" panose="020B0604020202020204" pitchFamily="34" charset="0"/>
              <a:ea typeface="宋体" panose="02010600030101010101" pitchFamily="2" charset="-122"/>
            </a:endParaRPr>
          </a:p>
        </p:txBody>
      </p:sp>
      <p:sp>
        <p:nvSpPr>
          <p:cNvPr id="57352" name="矩形 35848"/>
          <p:cNvSpPr/>
          <p:nvPr/>
        </p:nvSpPr>
        <p:spPr>
          <a:xfrm>
            <a:off x="4076700" y="2751138"/>
            <a:ext cx="1662113" cy="396875"/>
          </a:xfrm>
          <a:prstGeom prst="rect">
            <a:avLst/>
          </a:prstGeom>
          <a:noFill/>
          <a:ln w="9525">
            <a:noFill/>
          </a:ln>
        </p:spPr>
        <p:txBody>
          <a:bodyPr anchor="ctr" anchorCtr="0">
            <a:spAutoFit/>
          </a:bodyPr>
          <a:lstStyle/>
          <a:p>
            <a:r>
              <a:rPr lang="en-US" altLang="zh-CN" sz="2000">
                <a:solidFill>
                  <a:srgbClr val="000000"/>
                </a:solidFill>
                <a:latin typeface="Arial" panose="020B0604020202020204" pitchFamily="34" charset="0"/>
                <a:ea typeface="宋体" panose="02010600030101010101" pitchFamily="2" charset="-122"/>
              </a:rPr>
              <a:t>——</a:t>
            </a:r>
            <a:r>
              <a:rPr lang="zh-CN" altLang="en-US" b="1">
                <a:solidFill>
                  <a:srgbClr val="000000"/>
                </a:solidFill>
                <a:latin typeface="Arial" panose="020B0604020202020204" pitchFamily="34" charset="0"/>
                <a:ea typeface="宋体" panose="02010600030101010101" pitchFamily="2" charset="-122"/>
              </a:rPr>
              <a:t>标准差</a:t>
            </a:r>
            <a:endParaRPr lang="zh-CN" altLang="en-US">
              <a:solidFill>
                <a:srgbClr val="000000"/>
              </a:solidFill>
              <a:latin typeface="Arial" panose="020B0604020202020204" pitchFamily="34" charset="0"/>
              <a:ea typeface="宋体" panose="02010600030101010101" pitchFamily="2" charset="-122"/>
            </a:endParaRPr>
          </a:p>
        </p:txBody>
      </p:sp>
      <p:grpSp>
        <p:nvGrpSpPr>
          <p:cNvPr id="35850" name="组合 35849"/>
          <p:cNvGrpSpPr/>
          <p:nvPr/>
        </p:nvGrpSpPr>
        <p:grpSpPr>
          <a:xfrm>
            <a:off x="1857375" y="3500438"/>
            <a:ext cx="4351338" cy="396875"/>
            <a:chOff x="1170" y="2205"/>
            <a:chExt cx="2741" cy="250"/>
          </a:xfrm>
        </p:grpSpPr>
        <p:pic>
          <p:nvPicPr>
            <p:cNvPr id="57354" name="图片 35850" descr="5898193491599701461442.wmf"/>
            <p:cNvPicPr>
              <a:picLocks noChangeAspect="1"/>
            </p:cNvPicPr>
            <p:nvPr/>
          </p:nvPicPr>
          <p:blipFill>
            <a:blip r:embed="rId3"/>
            <a:stretch>
              <a:fillRect/>
            </a:stretch>
          </p:blipFill>
          <p:spPr>
            <a:xfrm>
              <a:off x="1170" y="2216"/>
              <a:ext cx="1572" cy="191"/>
            </a:xfrm>
            <a:prstGeom prst="rect">
              <a:avLst/>
            </a:prstGeom>
            <a:noFill/>
            <a:ln w="9525">
              <a:noFill/>
            </a:ln>
          </p:spPr>
        </p:pic>
        <p:sp>
          <p:nvSpPr>
            <p:cNvPr id="57355" name="矩形 35851"/>
            <p:cNvSpPr/>
            <p:nvPr/>
          </p:nvSpPr>
          <p:spPr>
            <a:xfrm>
              <a:off x="2783" y="2205"/>
              <a:ext cx="1128" cy="250"/>
            </a:xfrm>
            <a:prstGeom prst="rect">
              <a:avLst/>
            </a:prstGeom>
            <a:noFill/>
            <a:ln w="9525">
              <a:noFill/>
            </a:ln>
          </p:spPr>
          <p:txBody>
            <a:bodyPr anchor="ctr" anchorCtr="0">
              <a:spAutoFit/>
            </a:bodyPr>
            <a:lstStyle/>
            <a:p>
              <a:r>
                <a:rPr lang="en-US" altLang="zh-CN" sz="2000">
                  <a:solidFill>
                    <a:srgbClr val="000000"/>
                  </a:solidFill>
                  <a:latin typeface="Arial" panose="020B0604020202020204" pitchFamily="34" charset="0"/>
                  <a:ea typeface="宋体" panose="02010600030101010101" pitchFamily="2" charset="-122"/>
                </a:rPr>
                <a:t>——</a:t>
              </a:r>
              <a:r>
                <a:rPr lang="zh-CN" altLang="en-US" b="1">
                  <a:solidFill>
                    <a:srgbClr val="000000"/>
                  </a:solidFill>
                  <a:latin typeface="Arial" panose="020B0604020202020204" pitchFamily="34" charset="0"/>
                  <a:ea typeface="宋体" panose="02010600030101010101" pitchFamily="2" charset="-122"/>
                </a:rPr>
                <a:t>变异系数</a:t>
              </a:r>
              <a:endParaRPr lang="zh-CN" altLang="en-US">
                <a:solidFill>
                  <a:srgbClr val="000000"/>
                </a:solidFill>
                <a:latin typeface="Arial" panose="020B0604020202020204" pitchFamily="34" charset="0"/>
                <a:ea typeface="宋体" panose="02010600030101010101" pitchFamily="2" charset="-122"/>
              </a:endParaRPr>
            </a:p>
          </p:txBody>
        </p:sp>
      </p:grpSp>
      <p:sp>
        <p:nvSpPr>
          <p:cNvPr id="57356" name="矩形 35852"/>
          <p:cNvSpPr/>
          <p:nvPr/>
        </p:nvSpPr>
        <p:spPr>
          <a:xfrm>
            <a:off x="2185765" y="467738"/>
            <a:ext cx="4464496" cy="584775"/>
          </a:xfrm>
          <a:prstGeom prst="rect">
            <a:avLst/>
          </a:prstGeom>
          <a:noFill/>
          <a:ln w="9525">
            <a:noFill/>
          </a:ln>
        </p:spPr>
        <p:txBody>
          <a:bodyPr wrap="square" anchor="t" anchorCtr="0">
            <a:spAutoFit/>
          </a:bodyPr>
          <a:lstStyle/>
          <a:p>
            <a:r>
              <a:rPr lang="zh-CN" altLang="en-US" sz="3200" dirty="0">
                <a:latin typeface="Arial" panose="020B0604020202020204" pitchFamily="34" charset="0"/>
                <a:ea typeface="隶书" panose="02010509060101010101" pitchFamily="49" charset="-122"/>
              </a:rPr>
              <a:t>表示分散性的数字特征</a:t>
            </a:r>
          </a:p>
        </p:txBody>
      </p:sp>
      <p:pic>
        <p:nvPicPr>
          <p:cNvPr id="57357" name="图片 35853" descr="476373221599701461442.png"/>
          <p:cNvPicPr>
            <a:picLocks noChangeAspect="1"/>
          </p:cNvPicPr>
          <p:nvPr/>
        </p:nvPicPr>
        <p:blipFill>
          <a:blip r:embed="rId4"/>
          <a:stretch>
            <a:fillRect/>
          </a:stretch>
        </p:blipFill>
        <p:spPr>
          <a:xfrm>
            <a:off x="1714500" y="1785938"/>
            <a:ext cx="2286000" cy="865187"/>
          </a:xfrm>
          <a:prstGeom prst="rect">
            <a:avLst/>
          </a:prstGeom>
          <a:noFill/>
          <a:ln w="9525">
            <a:noFill/>
          </a:ln>
        </p:spPr>
      </p:pic>
      <p:pic>
        <p:nvPicPr>
          <p:cNvPr id="57358" name="图片 35854" descr="4080294651599701461442.png"/>
          <p:cNvPicPr>
            <a:picLocks noChangeAspect="1"/>
          </p:cNvPicPr>
          <p:nvPr/>
        </p:nvPicPr>
        <p:blipFill>
          <a:blip r:embed="rId5"/>
          <a:stretch>
            <a:fillRect/>
          </a:stretch>
        </p:blipFill>
        <p:spPr>
          <a:xfrm>
            <a:off x="2571750" y="2714625"/>
            <a:ext cx="1195388" cy="51117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fade">
                                      <p:cBhvr>
                                        <p:cTn id="7" dur="2000"/>
                                        <p:tgtEl>
                                          <p:spTgt spid="3584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850"/>
                                        </p:tgtEl>
                                        <p:attrNameLst>
                                          <p:attrName>style.visibility</p:attrName>
                                        </p:attrNameLst>
                                      </p:cBhvr>
                                      <p:to>
                                        <p:strVal val="visible"/>
                                      </p:to>
                                    </p:set>
                                    <p:animEffect transition="in" filter="blinds(horizontal)">
                                      <p:cBhvr>
                                        <p:cTn id="12" dur="500"/>
                                        <p:tgtEl>
                                          <p:spTgt spid="358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5846"/>
                                        </p:tgtEl>
                                        <p:attrNameLst>
                                          <p:attrName>style.visibility</p:attrName>
                                        </p:attrNameLst>
                                      </p:cBhvr>
                                      <p:to>
                                        <p:strVal val="visible"/>
                                      </p:to>
                                    </p:set>
                                    <p:animEffect transition="in" filter="wipe(up)">
                                      <p:cBhvr>
                                        <p:cTn id="17" dur="1000"/>
                                        <p:tgtEl>
                                          <p:spTgt spid="3584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5847"/>
                                        </p:tgtEl>
                                        <p:attrNameLst>
                                          <p:attrName>style.visibility</p:attrName>
                                        </p:attrNameLst>
                                      </p:cBhvr>
                                      <p:to>
                                        <p:strVal val="visible"/>
                                      </p:to>
                                    </p:set>
                                    <p:animEffect transition="in" filter="dissolve">
                                      <p:cBhvr>
                                        <p:cTn id="22" dur="500"/>
                                        <p:tgtEl>
                                          <p:spTgt spid="3584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1" nodeType="clickEffect">
                                  <p:stCondLst>
                                    <p:cond delay="0"/>
                                  </p:stCondLst>
                                  <p:childTnLst>
                                    <p:animEffect transition="out" filter="blinds(horizontal)">
                                      <p:cBhvr>
                                        <p:cTn id="26" dur="500"/>
                                        <p:tgtEl>
                                          <p:spTgt spid="35847"/>
                                        </p:tgtEl>
                                      </p:cBhvr>
                                    </p:animEffect>
                                    <p:set>
                                      <p:cBhvr>
                                        <p:cTn id="27" dur="1" fill="hold">
                                          <p:stCondLst>
                                            <p:cond delay="499"/>
                                          </p:stCondLst>
                                        </p:cTn>
                                        <p:tgtEl>
                                          <p:spTgt spid="358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6" grpId="0" animBg="1"/>
      <p:bldP spid="35847" grpId="0" animBg="1"/>
      <p:bldP spid="35847"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灯片编号占位符 36865"/>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51</a:t>
            </a:fld>
            <a:endParaRPr lang="zh-CN" altLang="x-none" sz="1200" dirty="0">
              <a:latin typeface="Arial Black" panose="020B0A04020102020204" pitchFamily="34" charset="0"/>
            </a:endParaRPr>
          </a:p>
        </p:txBody>
      </p:sp>
      <p:sp>
        <p:nvSpPr>
          <p:cNvPr id="59394" name="日期占位符 36866"/>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59395" name="矩形 36867"/>
          <p:cNvSpPr/>
          <p:nvPr/>
        </p:nvSpPr>
        <p:spPr>
          <a:xfrm>
            <a:off x="0" y="2852738"/>
            <a:ext cx="1187450" cy="487362"/>
          </a:xfrm>
          <a:prstGeom prst="rect">
            <a:avLst/>
          </a:prstGeom>
          <a:noFill/>
          <a:ln w="9525">
            <a:noFill/>
          </a:ln>
        </p:spPr>
        <p:txBody>
          <a:bodyPr anchor="ctr" anchorCtr="0">
            <a:spAutoFit/>
          </a:bodyPr>
          <a:lstStyle/>
          <a:p>
            <a:endParaRPr lang="zh-CN" altLang="zh-CN">
              <a:latin typeface="Arial" panose="020B0604020202020204" pitchFamily="34" charset="0"/>
              <a:ea typeface="宋体" panose="02010600030101010101" pitchFamily="2" charset="-122"/>
            </a:endParaRPr>
          </a:p>
        </p:txBody>
      </p:sp>
      <p:pic>
        <p:nvPicPr>
          <p:cNvPr id="36869" name="图片 36868" descr="349588391599701461442.emf"/>
          <p:cNvPicPr>
            <a:picLocks noChangeAspect="1"/>
          </p:cNvPicPr>
          <p:nvPr/>
        </p:nvPicPr>
        <p:blipFill>
          <a:blip r:embed="rId3"/>
          <a:stretch>
            <a:fillRect/>
          </a:stretch>
        </p:blipFill>
        <p:spPr>
          <a:xfrm>
            <a:off x="928688" y="1285875"/>
            <a:ext cx="7000875" cy="2324100"/>
          </a:xfrm>
          <a:prstGeom prst="rect">
            <a:avLst/>
          </a:prstGeom>
          <a:noFill/>
          <a:ln w="9525">
            <a:noFill/>
          </a:ln>
        </p:spPr>
      </p:pic>
      <p:sp>
        <p:nvSpPr>
          <p:cNvPr id="59397" name="矩形 36869"/>
          <p:cNvSpPr/>
          <p:nvPr/>
        </p:nvSpPr>
        <p:spPr>
          <a:xfrm>
            <a:off x="2411760" y="536195"/>
            <a:ext cx="4288353" cy="584775"/>
          </a:xfrm>
          <a:prstGeom prst="rect">
            <a:avLst/>
          </a:prstGeom>
          <a:noFill/>
          <a:ln w="9525">
            <a:noFill/>
          </a:ln>
        </p:spPr>
        <p:txBody>
          <a:bodyPr wrap="none" anchor="t" anchorCtr="0">
            <a:spAutoFit/>
          </a:bodyPr>
          <a:lstStyle/>
          <a:p>
            <a:r>
              <a:rPr lang="zh-CN" altLang="en-US" sz="3200" dirty="0">
                <a:ea typeface="隶书" panose="02010509060101010101" pitchFamily="49" charset="-122"/>
              </a:rPr>
              <a:t>表示分散性的数字特征</a:t>
            </a:r>
          </a:p>
        </p:txBody>
      </p:sp>
      <p:pic>
        <p:nvPicPr>
          <p:cNvPr id="59398" name="图片 36870" descr="5992265981599701461442.png"/>
          <p:cNvPicPr>
            <a:picLocks noChangeAspect="1"/>
          </p:cNvPicPr>
          <p:nvPr/>
        </p:nvPicPr>
        <p:blipFill>
          <a:blip r:embed="rId4"/>
          <a:stretch>
            <a:fillRect/>
          </a:stretch>
        </p:blipFill>
        <p:spPr>
          <a:xfrm>
            <a:off x="1403350" y="3716338"/>
            <a:ext cx="6699250" cy="188912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869"/>
                                        </p:tgtEl>
                                        <p:attrNameLst>
                                          <p:attrName>style.visibility</p:attrName>
                                        </p:attrNameLst>
                                      </p:cBhvr>
                                      <p:to>
                                        <p:strVal val="visible"/>
                                      </p:to>
                                    </p:set>
                                    <p:animEffect transition="in" filter="blinds(horizontal)">
                                      <p:cBhvr>
                                        <p:cTn id="7" dur="500"/>
                                        <p:tgtEl>
                                          <p:spTgt spid="36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灯片编号占位符 37889"/>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52</a:t>
            </a:fld>
            <a:endParaRPr lang="zh-CN" altLang="x-none" sz="1200" dirty="0">
              <a:latin typeface="Arial Black" panose="020B0A04020102020204" pitchFamily="34" charset="0"/>
            </a:endParaRPr>
          </a:p>
        </p:txBody>
      </p:sp>
      <p:sp>
        <p:nvSpPr>
          <p:cNvPr id="61442" name="日期占位符 37890"/>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61443" name="矩形 37891"/>
          <p:cNvSpPr/>
          <p:nvPr/>
        </p:nvSpPr>
        <p:spPr>
          <a:xfrm>
            <a:off x="1000125" y="1214438"/>
            <a:ext cx="3568700" cy="519112"/>
          </a:xfrm>
          <a:prstGeom prst="rect">
            <a:avLst/>
          </a:prstGeom>
          <a:noFill/>
          <a:ln w="9525">
            <a:noFill/>
          </a:ln>
        </p:spPr>
        <p:txBody>
          <a:bodyPr wrap="none" anchor="ctr" anchorCtr="0">
            <a:spAutoFit/>
          </a:bodyPr>
          <a:lstStyle/>
          <a:p>
            <a:r>
              <a:rPr lang="en-US" altLang="zh-CN" sz="2800" b="1">
                <a:solidFill>
                  <a:srgbClr val="000000"/>
                </a:solidFill>
                <a:latin typeface="黑体" panose="02010609060101010101" pitchFamily="49" charset="-122"/>
                <a:ea typeface="黑体" panose="02010609060101010101" pitchFamily="49" charset="-122"/>
              </a:rPr>
              <a:t>1</a:t>
            </a:r>
            <a:r>
              <a:rPr lang="zh-CN" altLang="en-US" sz="2800" b="1">
                <a:solidFill>
                  <a:srgbClr val="000000"/>
                </a:solidFill>
                <a:latin typeface="黑体" panose="02010609060101010101" pitchFamily="49" charset="-122"/>
                <a:ea typeface="黑体" panose="02010609060101010101" pitchFamily="49" charset="-122"/>
              </a:rPr>
              <a:t>．偏度</a:t>
            </a:r>
            <a:r>
              <a:rPr lang="zh-CN" altLang="en-US" sz="2800">
                <a:latin typeface="黑体" panose="02010609060101010101" pitchFamily="49" charset="-122"/>
                <a:ea typeface="黑体" panose="02010609060101010101" pitchFamily="49" charset="-122"/>
              </a:rPr>
              <a:t>（</a:t>
            </a:r>
            <a:r>
              <a:rPr lang="en-US" altLang="zh-CN" sz="2800">
                <a:latin typeface="黑体" panose="02010609060101010101" pitchFamily="49" charset="-122"/>
                <a:ea typeface="黑体" panose="02010609060101010101" pitchFamily="49" charset="-122"/>
              </a:rPr>
              <a:t>skewness</a:t>
            </a:r>
            <a:r>
              <a:rPr lang="zh-CN" altLang="en-US" sz="2800">
                <a:latin typeface="黑体" panose="02010609060101010101" pitchFamily="49" charset="-122"/>
                <a:ea typeface="黑体" panose="02010609060101010101" pitchFamily="49" charset="-122"/>
              </a:rPr>
              <a:t>）</a:t>
            </a:r>
          </a:p>
        </p:txBody>
      </p:sp>
      <p:sp>
        <p:nvSpPr>
          <p:cNvPr id="61444" name="PubOvalCallout"/>
          <p:cNvSpPr/>
          <p:nvPr/>
        </p:nvSpPr>
        <p:spPr>
          <a:xfrm>
            <a:off x="6227763" y="692150"/>
            <a:ext cx="2160587" cy="1657350"/>
          </a:xfrm>
          <a:custGeom>
            <a:avLst/>
            <a:gdLst>
              <a:gd name="txL" fmla="*/ 3158 w 21600"/>
              <a:gd name="txT" fmla="*/ 2369 h 21600"/>
              <a:gd name="txR" fmla="*/ 18432 w 21600"/>
              <a:gd name="txB" fmla="*/ 13831 h 21600"/>
            </a:gdLst>
            <a:ahLst/>
            <a:cxnLst>
              <a:cxn ang="17694720">
                <a:pos x="10800" y="0"/>
              </a:cxn>
              <a:cxn ang="11796480">
                <a:pos x="0" y="8105"/>
              </a:cxn>
              <a:cxn ang="5898240">
                <a:pos x="10766" y="21600"/>
              </a:cxn>
              <a:cxn ang="5898240">
                <a:pos x="10800" y="16210"/>
              </a:cxn>
              <a:cxn ang="0">
                <a:pos x="21600" y="8105"/>
              </a:cxn>
            </a:cxnLst>
            <a:rect l="txL" t="txT" r="txR" b="txB"/>
            <a:pathLst>
              <a:path w="21600" h="21600">
                <a:moveTo>
                  <a:pt x="10766" y="21600"/>
                </a:moveTo>
                <a:lnTo>
                  <a:pt x="9596" y="16121"/>
                </a:lnTo>
                <a:cubicBezTo>
                  <a:pt x="9993" y="16155"/>
                  <a:pt x="10397" y="16172"/>
                  <a:pt x="10806" y="16172"/>
                </a:cubicBezTo>
                <a:cubicBezTo>
                  <a:pt x="16771" y="16172"/>
                  <a:pt x="21606" y="12543"/>
                  <a:pt x="21606" y="8067"/>
                </a:cubicBezTo>
                <a:cubicBezTo>
                  <a:pt x="21606" y="3591"/>
                  <a:pt x="16771" y="-38"/>
                  <a:pt x="10806" y="-38"/>
                </a:cubicBezTo>
                <a:cubicBezTo>
                  <a:pt x="4841" y="-38"/>
                  <a:pt x="6" y="3591"/>
                  <a:pt x="6" y="8067"/>
                </a:cubicBezTo>
                <a:cubicBezTo>
                  <a:pt x="6" y="10629"/>
                  <a:pt x="1590" y="12913"/>
                  <a:pt x="4063" y="14399"/>
                </a:cubicBezTo>
                <a:close/>
              </a:path>
            </a:pathLst>
          </a:custGeom>
          <a:solidFill>
            <a:srgbClr val="CCFFFF"/>
          </a:solidFill>
          <a:ln w="9525" cap="flat" cmpd="sng">
            <a:solidFill>
              <a:srgbClr val="000000"/>
            </a:solidFill>
            <a:prstDash val="solid"/>
            <a:miter/>
            <a:headEnd type="none" w="med" len="med"/>
            <a:tailEnd type="none" w="med" len="med"/>
          </a:ln>
          <a:effectLst>
            <a:outerShdw dist="107763" dir="2699999" algn="ctr" rotWithShape="0">
              <a:srgbClr val="808080"/>
            </a:outerShdw>
          </a:effectLst>
        </p:spPr>
        <p:txBody>
          <a:bodyPr anchor="t" anchorCtr="0"/>
          <a:lstStyle/>
          <a:p>
            <a:pPr algn="ctr"/>
            <a:r>
              <a:rPr lang="zh-CN" altLang="en-US" sz="1600" b="1">
                <a:solidFill>
                  <a:srgbClr val="FF0000"/>
                </a:solidFill>
                <a:latin typeface="Arial" panose="020B0604020202020204" pitchFamily="34" charset="0"/>
                <a:ea typeface="宋体" panose="02010600030101010101" pitchFamily="2" charset="-122"/>
              </a:rPr>
              <a:t>分布偏斜度，反映以均值为</a:t>
            </a:r>
          </a:p>
          <a:p>
            <a:pPr algn="ctr"/>
            <a:r>
              <a:rPr lang="zh-CN" altLang="en-US" sz="1600" b="1">
                <a:solidFill>
                  <a:srgbClr val="FF0000"/>
                </a:solidFill>
                <a:latin typeface="Arial" panose="020B0604020202020204" pitchFamily="34" charset="0"/>
                <a:ea typeface="宋体" panose="02010600030101010101" pitchFamily="2" charset="-122"/>
              </a:rPr>
              <a:t>中心的分布不对称程度</a:t>
            </a:r>
          </a:p>
        </p:txBody>
      </p:sp>
      <p:sp>
        <p:nvSpPr>
          <p:cNvPr id="61445" name="标题 37893"/>
          <p:cNvSpPr>
            <a:spLocks noGrp="1"/>
          </p:cNvSpPr>
          <p:nvPr>
            <p:ph type="title" idx="4294967295"/>
          </p:nvPr>
        </p:nvSpPr>
        <p:spPr>
          <a:xfrm>
            <a:off x="539750" y="476250"/>
            <a:ext cx="7127875" cy="541338"/>
          </a:xfrm>
        </p:spPr>
        <p:txBody>
          <a:bodyPr anchor="ctr" anchorCtr="0"/>
          <a:lstStyle/>
          <a:p>
            <a:pPr eaLnBrk="1" hangingPunct="1"/>
            <a:r>
              <a:rPr lang="zh-CN" altLang="en-US" sz="3600" b="1" dirty="0">
                <a:latin typeface="黑体" panose="02010609060101010101" pitchFamily="49" charset="-122"/>
                <a:ea typeface="黑体" panose="02010609060101010101" pitchFamily="49" charset="-122"/>
              </a:rPr>
              <a:t>表示分布形状的数字特征</a:t>
            </a:r>
          </a:p>
        </p:txBody>
      </p:sp>
      <p:sp>
        <p:nvSpPr>
          <p:cNvPr id="61446" name="矩形 37894"/>
          <p:cNvSpPr/>
          <p:nvPr/>
        </p:nvSpPr>
        <p:spPr>
          <a:xfrm>
            <a:off x="3546475" y="5891213"/>
            <a:ext cx="1009650" cy="366712"/>
          </a:xfrm>
          <a:prstGeom prst="rect">
            <a:avLst/>
          </a:prstGeom>
          <a:noFill/>
          <a:ln w="9525">
            <a:noFill/>
          </a:ln>
        </p:spPr>
        <p:txBody>
          <a:bodyPr wrap="none" anchor="t" anchorCtr="0">
            <a:spAutoFit/>
          </a:bodyPr>
          <a:lstStyle/>
          <a:p>
            <a:pPr algn="ctr"/>
            <a:r>
              <a:rPr lang="en-US" altLang="zh-CN">
                <a:solidFill>
                  <a:srgbClr val="000000"/>
                </a:solidFill>
                <a:latin typeface="Arial" panose="020B0604020202020204" pitchFamily="34" charset="0"/>
                <a:ea typeface="宋体" panose="02010600030101010101" pitchFamily="2" charset="-122"/>
              </a:rPr>
              <a:t>             </a:t>
            </a:r>
          </a:p>
        </p:txBody>
      </p:sp>
      <p:pic>
        <p:nvPicPr>
          <p:cNvPr id="61447" name="图片 37895" descr="196455331599701461442.wmf"/>
          <p:cNvPicPr>
            <a:picLocks noChangeAspect="1"/>
          </p:cNvPicPr>
          <p:nvPr/>
        </p:nvPicPr>
        <p:blipFill>
          <a:blip r:embed="rId2"/>
          <a:stretch>
            <a:fillRect/>
          </a:stretch>
        </p:blipFill>
        <p:spPr>
          <a:xfrm>
            <a:off x="3276600" y="6021388"/>
            <a:ext cx="1795463" cy="398462"/>
          </a:xfrm>
          <a:prstGeom prst="rect">
            <a:avLst/>
          </a:prstGeom>
          <a:noFill/>
          <a:ln w="9525">
            <a:noFill/>
          </a:ln>
        </p:spPr>
      </p:pic>
      <p:sp>
        <p:nvSpPr>
          <p:cNvPr id="61448" name="矩形 37896"/>
          <p:cNvSpPr/>
          <p:nvPr/>
        </p:nvSpPr>
        <p:spPr>
          <a:xfrm>
            <a:off x="1116013" y="3068638"/>
            <a:ext cx="6985000" cy="860425"/>
          </a:xfrm>
          <a:prstGeom prst="rect">
            <a:avLst/>
          </a:prstGeom>
          <a:noFill/>
          <a:ln w="9525">
            <a:noFill/>
          </a:ln>
        </p:spPr>
        <p:txBody>
          <a:bodyPr anchor="ctr" anchorCtr="0">
            <a:spAutoFit/>
          </a:bodyPr>
          <a:lstStyle/>
          <a:p>
            <a:pPr>
              <a:lnSpc>
                <a:spcPct val="140000"/>
              </a:lnSpc>
            </a:pPr>
            <a:r>
              <a:rPr lang="zh-CN" altLang="en-US" b="1">
                <a:solidFill>
                  <a:srgbClr val="000000"/>
                </a:solidFill>
                <a:latin typeface="Arial" panose="020B0604020202020204" pitchFamily="34" charset="0"/>
                <a:ea typeface="宋体" panose="02010600030101010101" pitchFamily="2" charset="-122"/>
              </a:rPr>
              <a:t>其中</a:t>
            </a:r>
            <a:r>
              <a:rPr lang="en-US" altLang="zh-CN" b="1">
                <a:solidFill>
                  <a:srgbClr val="000000"/>
                </a:solidFill>
                <a:latin typeface="Arial" panose="020B0604020202020204" pitchFamily="34" charset="0"/>
                <a:ea typeface="宋体" panose="02010600030101010101" pitchFamily="2" charset="-122"/>
              </a:rPr>
              <a:t>s</a:t>
            </a:r>
            <a:r>
              <a:rPr lang="zh-CN" altLang="en-US" b="1">
                <a:solidFill>
                  <a:srgbClr val="000000"/>
                </a:solidFill>
                <a:latin typeface="Arial" panose="020B0604020202020204" pitchFamily="34" charset="0"/>
                <a:ea typeface="宋体" panose="02010600030101010101" pitchFamily="2" charset="-122"/>
              </a:rPr>
              <a:t>样本标准差</a:t>
            </a:r>
            <a:r>
              <a:rPr lang="en-US" altLang="zh-CN" b="1">
                <a:solidFill>
                  <a:srgbClr val="000000"/>
                </a:solidFill>
                <a:latin typeface="Arial" panose="020B0604020202020204" pitchFamily="34" charset="0"/>
                <a:ea typeface="宋体" panose="02010600030101010101" pitchFamily="2" charset="-122"/>
              </a:rPr>
              <a:t>.             </a:t>
            </a:r>
            <a:r>
              <a:rPr lang="zh-CN" altLang="en-US" b="1">
                <a:solidFill>
                  <a:srgbClr val="000000"/>
                </a:solidFill>
                <a:latin typeface="Arial" panose="020B0604020202020204" pitchFamily="34" charset="0"/>
                <a:ea typeface="宋体" panose="02010600030101010101" pitchFamily="2" charset="-122"/>
              </a:rPr>
              <a:t>分布对称；          称正偏度</a:t>
            </a:r>
            <a:r>
              <a:rPr lang="en-US" altLang="zh-CN" b="1">
                <a:solidFill>
                  <a:srgbClr val="000000"/>
                </a:solidFill>
                <a:latin typeface="Arial" panose="020B0604020202020204" pitchFamily="34" charset="0"/>
                <a:ea typeface="宋体" panose="02010600030101010101" pitchFamily="2" charset="-122"/>
              </a:rPr>
              <a:t>(</a:t>
            </a:r>
            <a:r>
              <a:rPr lang="zh-CN" altLang="en-US" b="1">
                <a:solidFill>
                  <a:srgbClr val="000000"/>
                </a:solidFill>
                <a:latin typeface="Arial" panose="020B0604020202020204" pitchFamily="34" charset="0"/>
                <a:ea typeface="宋体" panose="02010600030101010101" pitchFamily="2" charset="-122"/>
              </a:rPr>
              <a:t>右偏态</a:t>
            </a:r>
            <a:r>
              <a:rPr lang="en-US" altLang="zh-CN" b="1">
                <a:solidFill>
                  <a:srgbClr val="000000"/>
                </a:solidFill>
                <a:latin typeface="Arial" panose="020B0604020202020204" pitchFamily="34" charset="0"/>
                <a:ea typeface="宋体" panose="02010600030101010101" pitchFamily="2" charset="-122"/>
              </a:rPr>
              <a:t>) </a:t>
            </a:r>
            <a:r>
              <a:rPr lang="zh-CN" altLang="en-US" b="1">
                <a:solidFill>
                  <a:srgbClr val="000000"/>
                </a:solidFill>
                <a:latin typeface="Arial" panose="020B0604020202020204" pitchFamily="34" charset="0"/>
                <a:ea typeface="宋体" panose="02010600030101010101" pitchFamily="2" charset="-122"/>
              </a:rPr>
              <a:t>均值右边数据更分散；         负偏度，均值左边的数据更分散</a:t>
            </a:r>
            <a:r>
              <a:rPr lang="en-US" altLang="zh-CN" b="1">
                <a:solidFill>
                  <a:srgbClr val="000000"/>
                </a:solidFill>
                <a:latin typeface="Arial" panose="020B0604020202020204" pitchFamily="34" charset="0"/>
                <a:ea typeface="宋体" panose="02010600030101010101" pitchFamily="2" charset="-122"/>
              </a:rPr>
              <a:t>.</a:t>
            </a:r>
          </a:p>
        </p:txBody>
      </p:sp>
      <p:pic>
        <p:nvPicPr>
          <p:cNvPr id="61449" name="图片 37897" descr="9532518671599701461452.wmf"/>
          <p:cNvPicPr>
            <a:picLocks noChangeAspect="1"/>
          </p:cNvPicPr>
          <p:nvPr/>
        </p:nvPicPr>
        <p:blipFill>
          <a:blip r:embed="rId3"/>
          <a:stretch>
            <a:fillRect/>
          </a:stretch>
        </p:blipFill>
        <p:spPr>
          <a:xfrm>
            <a:off x="4926013" y="3141663"/>
            <a:ext cx="725487" cy="328612"/>
          </a:xfrm>
          <a:prstGeom prst="rect">
            <a:avLst/>
          </a:prstGeom>
          <a:noFill/>
          <a:ln w="9525">
            <a:noFill/>
          </a:ln>
        </p:spPr>
      </p:pic>
      <p:pic>
        <p:nvPicPr>
          <p:cNvPr id="61450" name="图片 37898" descr="1299402941599701461452.wmf"/>
          <p:cNvPicPr>
            <a:picLocks noChangeAspect="1"/>
          </p:cNvPicPr>
          <p:nvPr/>
        </p:nvPicPr>
        <p:blipFill>
          <a:blip r:embed="rId4"/>
          <a:stretch>
            <a:fillRect/>
          </a:stretch>
        </p:blipFill>
        <p:spPr>
          <a:xfrm>
            <a:off x="2916238" y="3573463"/>
            <a:ext cx="725487" cy="328612"/>
          </a:xfrm>
          <a:prstGeom prst="rect">
            <a:avLst/>
          </a:prstGeom>
          <a:noFill/>
          <a:ln w="9525">
            <a:noFill/>
          </a:ln>
        </p:spPr>
      </p:pic>
      <p:pic>
        <p:nvPicPr>
          <p:cNvPr id="61451" name="图片 37899" descr="8854406211599701461452.wmf"/>
          <p:cNvPicPr>
            <a:picLocks noChangeAspect="1"/>
          </p:cNvPicPr>
          <p:nvPr/>
        </p:nvPicPr>
        <p:blipFill>
          <a:blip r:embed="rId5"/>
          <a:stretch>
            <a:fillRect/>
          </a:stretch>
        </p:blipFill>
        <p:spPr>
          <a:xfrm>
            <a:off x="3059113" y="3141663"/>
            <a:ext cx="725487" cy="328612"/>
          </a:xfrm>
          <a:prstGeom prst="rect">
            <a:avLst/>
          </a:prstGeom>
          <a:noFill/>
          <a:ln w="9525">
            <a:noFill/>
          </a:ln>
        </p:spPr>
      </p:pic>
      <p:grpSp>
        <p:nvGrpSpPr>
          <p:cNvPr id="61452" name="组合 37900"/>
          <p:cNvGrpSpPr/>
          <p:nvPr/>
        </p:nvGrpSpPr>
        <p:grpSpPr>
          <a:xfrm>
            <a:off x="5651500" y="6092825"/>
            <a:ext cx="1695450" cy="398463"/>
            <a:chOff x="3560" y="3838"/>
            <a:chExt cx="1068" cy="251"/>
          </a:xfrm>
        </p:grpSpPr>
        <p:sp>
          <p:nvSpPr>
            <p:cNvPr id="61453" name="矩形 37901"/>
            <p:cNvSpPr/>
            <p:nvPr/>
          </p:nvSpPr>
          <p:spPr>
            <a:xfrm>
              <a:off x="3560" y="3847"/>
              <a:ext cx="1068" cy="231"/>
            </a:xfrm>
            <a:prstGeom prst="rect">
              <a:avLst/>
            </a:prstGeom>
            <a:noFill/>
            <a:ln w="9525">
              <a:noFill/>
            </a:ln>
          </p:spPr>
          <p:txBody>
            <a:bodyPr wrap="none" anchor="t" anchorCtr="0">
              <a:spAutoFit/>
            </a:bodyPr>
            <a:lstStyle/>
            <a:p>
              <a:pPr algn="ctr"/>
              <a:r>
                <a:rPr lang="en-US" altLang="zh-CN">
                  <a:solidFill>
                    <a:srgbClr val="000000"/>
                  </a:solidFill>
                  <a:latin typeface="Arial" panose="020B0604020202020204" pitchFamily="34" charset="0"/>
                  <a:ea typeface="宋体" panose="02010600030101010101" pitchFamily="2" charset="-122"/>
                </a:rPr>
                <a:t>             </a:t>
              </a:r>
              <a:r>
                <a:rPr lang="zh-CN" altLang="en-US">
                  <a:solidFill>
                    <a:srgbClr val="000000"/>
                  </a:solidFill>
                  <a:latin typeface="Arial" panose="020B0604020202020204" pitchFamily="34" charset="0"/>
                  <a:ea typeface="宋体" panose="02010600030101010101" pitchFamily="2" charset="-122"/>
                </a:rPr>
                <a:t>左偏度</a:t>
              </a:r>
            </a:p>
          </p:txBody>
        </p:sp>
        <p:pic>
          <p:nvPicPr>
            <p:cNvPr id="61454" name="图片 37902" descr="803461551599701461452.wmf"/>
            <p:cNvPicPr>
              <a:picLocks noChangeAspect="1"/>
            </p:cNvPicPr>
            <p:nvPr/>
          </p:nvPicPr>
          <p:blipFill>
            <a:blip r:embed="rId6"/>
            <a:stretch>
              <a:fillRect/>
            </a:stretch>
          </p:blipFill>
          <p:spPr>
            <a:xfrm>
              <a:off x="3684" y="3838"/>
              <a:ext cx="476" cy="251"/>
            </a:xfrm>
            <a:prstGeom prst="rect">
              <a:avLst/>
            </a:prstGeom>
            <a:noFill/>
            <a:ln w="9525">
              <a:noFill/>
            </a:ln>
          </p:spPr>
        </p:pic>
      </p:grpSp>
      <p:pic>
        <p:nvPicPr>
          <p:cNvPr id="61455" name="图片 37903" descr="2435684391599701461452.wmf"/>
          <p:cNvPicPr>
            <a:picLocks noChangeAspect="1"/>
          </p:cNvPicPr>
          <p:nvPr/>
        </p:nvPicPr>
        <p:blipFill>
          <a:blip r:embed="rId7"/>
          <a:stretch>
            <a:fillRect/>
          </a:stretch>
        </p:blipFill>
        <p:spPr>
          <a:xfrm>
            <a:off x="3419475" y="4292600"/>
            <a:ext cx="1439863" cy="715963"/>
          </a:xfrm>
          <a:prstGeom prst="rect">
            <a:avLst/>
          </a:prstGeom>
          <a:noFill/>
          <a:ln w="9525">
            <a:noFill/>
          </a:ln>
        </p:spPr>
      </p:pic>
      <p:grpSp>
        <p:nvGrpSpPr>
          <p:cNvPr id="61456" name="组合 37904"/>
          <p:cNvGrpSpPr/>
          <p:nvPr/>
        </p:nvGrpSpPr>
        <p:grpSpPr>
          <a:xfrm>
            <a:off x="900113" y="5661025"/>
            <a:ext cx="2076450" cy="366713"/>
            <a:chOff x="567" y="3566"/>
            <a:chExt cx="1308" cy="231"/>
          </a:xfrm>
        </p:grpSpPr>
        <p:sp>
          <p:nvSpPr>
            <p:cNvPr id="61457" name="矩形 37905"/>
            <p:cNvSpPr/>
            <p:nvPr/>
          </p:nvSpPr>
          <p:spPr>
            <a:xfrm>
              <a:off x="567" y="3566"/>
              <a:ext cx="1308" cy="231"/>
            </a:xfrm>
            <a:prstGeom prst="rect">
              <a:avLst/>
            </a:prstGeom>
            <a:noFill/>
            <a:ln w="9525">
              <a:noFill/>
            </a:ln>
          </p:spPr>
          <p:txBody>
            <a:bodyPr wrap="none" anchor="t" anchorCtr="0">
              <a:spAutoFit/>
            </a:bodyPr>
            <a:lstStyle/>
            <a:p>
              <a:pPr algn="ctr"/>
              <a:r>
                <a:rPr lang="en-US" altLang="zh-CN">
                  <a:solidFill>
                    <a:srgbClr val="000000"/>
                  </a:solidFill>
                  <a:latin typeface="Arial" panose="020B0604020202020204" pitchFamily="34" charset="0"/>
                  <a:ea typeface="宋体" panose="02010600030101010101" pitchFamily="2" charset="-122"/>
                </a:rPr>
                <a:t>                 </a:t>
              </a:r>
              <a:r>
                <a:rPr lang="zh-CN" altLang="en-US" sz="1600">
                  <a:solidFill>
                    <a:srgbClr val="000000"/>
                  </a:solidFill>
                  <a:latin typeface="Arial" panose="020B0604020202020204" pitchFamily="34" charset="0"/>
                  <a:ea typeface="宋体" panose="02010600030101010101" pitchFamily="2" charset="-122"/>
                </a:rPr>
                <a:t>有极大数</a:t>
              </a:r>
            </a:p>
          </p:txBody>
        </p:sp>
        <p:pic>
          <p:nvPicPr>
            <p:cNvPr id="61458" name="图片 37906" descr="1412318161599701461452.wmf"/>
            <p:cNvPicPr>
              <a:picLocks noChangeAspect="1"/>
            </p:cNvPicPr>
            <p:nvPr/>
          </p:nvPicPr>
          <p:blipFill>
            <a:blip r:embed="rId8"/>
            <a:stretch>
              <a:fillRect/>
            </a:stretch>
          </p:blipFill>
          <p:spPr>
            <a:xfrm>
              <a:off x="852" y="3611"/>
              <a:ext cx="411" cy="166"/>
            </a:xfrm>
            <a:prstGeom prst="rect">
              <a:avLst/>
            </a:prstGeom>
            <a:noFill/>
            <a:ln w="9525">
              <a:noFill/>
            </a:ln>
          </p:spPr>
        </p:pic>
      </p:grpSp>
      <p:sp>
        <p:nvSpPr>
          <p:cNvPr id="61459" name="矩形 37907"/>
          <p:cNvSpPr>
            <a:spLocks noChangeAspect="1"/>
          </p:cNvSpPr>
          <p:nvPr/>
        </p:nvSpPr>
        <p:spPr>
          <a:xfrm>
            <a:off x="611188" y="4005263"/>
            <a:ext cx="2592387" cy="1800225"/>
          </a:xfrm>
          <a:prstGeom prst="rect">
            <a:avLst/>
          </a:prstGeom>
          <a:noFill/>
          <a:ln w="9525">
            <a:noFill/>
          </a:ln>
        </p:spPr>
        <p:txBody>
          <a:bodyPr anchor="t" anchorCtr="0"/>
          <a:lstStyle/>
          <a:p>
            <a:endParaRPr lang="zh-CN" altLang="en-US">
              <a:latin typeface="Arial" panose="020B0604020202020204" pitchFamily="34" charset="0"/>
              <a:ea typeface="宋体" panose="02010600030101010101" pitchFamily="2" charset="-122"/>
            </a:endParaRPr>
          </a:p>
        </p:txBody>
      </p:sp>
      <p:grpSp>
        <p:nvGrpSpPr>
          <p:cNvPr id="61460" name="组合 37908"/>
          <p:cNvGrpSpPr/>
          <p:nvPr/>
        </p:nvGrpSpPr>
        <p:grpSpPr>
          <a:xfrm>
            <a:off x="5651500" y="5589588"/>
            <a:ext cx="1828800" cy="366712"/>
            <a:chOff x="3560" y="3521"/>
            <a:chExt cx="1152" cy="231"/>
          </a:xfrm>
        </p:grpSpPr>
        <p:sp>
          <p:nvSpPr>
            <p:cNvPr id="61461" name="矩形 37909"/>
            <p:cNvSpPr/>
            <p:nvPr/>
          </p:nvSpPr>
          <p:spPr>
            <a:xfrm>
              <a:off x="3560" y="3521"/>
              <a:ext cx="668" cy="231"/>
            </a:xfrm>
            <a:prstGeom prst="rect">
              <a:avLst/>
            </a:prstGeom>
            <a:noFill/>
            <a:ln w="9525">
              <a:noFill/>
            </a:ln>
          </p:spPr>
          <p:txBody>
            <a:bodyPr wrap="none" anchor="t" anchorCtr="0">
              <a:spAutoFit/>
            </a:bodyPr>
            <a:lstStyle/>
            <a:p>
              <a:pPr algn="ctr"/>
              <a:r>
                <a:rPr lang="en-US" altLang="zh-CN">
                  <a:solidFill>
                    <a:srgbClr val="000000"/>
                  </a:solidFill>
                  <a:latin typeface="Arial" panose="020B0604020202020204" pitchFamily="34" charset="0"/>
                  <a:ea typeface="宋体" panose="02010600030101010101" pitchFamily="2" charset="-122"/>
                </a:rPr>
                <a:t> </a:t>
              </a:r>
              <a:r>
                <a:rPr lang="zh-CN" altLang="en-US" sz="1600">
                  <a:solidFill>
                    <a:srgbClr val="000000"/>
                  </a:solidFill>
                  <a:latin typeface="Arial" panose="020B0604020202020204" pitchFamily="34" charset="0"/>
                  <a:ea typeface="宋体" panose="02010600030101010101" pitchFamily="2" charset="-122"/>
                </a:rPr>
                <a:t>有极小数</a:t>
              </a:r>
            </a:p>
          </p:txBody>
        </p:sp>
        <p:pic>
          <p:nvPicPr>
            <p:cNvPr id="61462" name="图片 37910" descr="4998848961599701461452.wmf"/>
            <p:cNvPicPr>
              <a:picLocks noChangeAspect="1"/>
            </p:cNvPicPr>
            <p:nvPr/>
          </p:nvPicPr>
          <p:blipFill>
            <a:blip r:embed="rId9"/>
            <a:stretch>
              <a:fillRect/>
            </a:stretch>
          </p:blipFill>
          <p:spPr>
            <a:xfrm>
              <a:off x="4286" y="3566"/>
              <a:ext cx="426" cy="169"/>
            </a:xfrm>
            <a:prstGeom prst="rect">
              <a:avLst/>
            </a:prstGeom>
            <a:noFill/>
            <a:ln w="9525">
              <a:noFill/>
            </a:ln>
          </p:spPr>
        </p:pic>
      </p:grpSp>
      <p:sp>
        <p:nvSpPr>
          <p:cNvPr id="61463" name="矩形 37911"/>
          <p:cNvSpPr>
            <a:spLocks noChangeAspect="1"/>
          </p:cNvSpPr>
          <p:nvPr/>
        </p:nvSpPr>
        <p:spPr>
          <a:xfrm>
            <a:off x="5580063" y="3933825"/>
            <a:ext cx="2595562" cy="1870075"/>
          </a:xfrm>
          <a:prstGeom prst="rect">
            <a:avLst/>
          </a:prstGeom>
          <a:noFill/>
          <a:ln w="9525">
            <a:noFill/>
          </a:ln>
        </p:spPr>
        <p:txBody>
          <a:bodyPr anchor="t" anchorCtr="0"/>
          <a:lstStyle/>
          <a:p>
            <a:endParaRPr lang="zh-CN" altLang="en-US">
              <a:latin typeface="Arial" panose="020B0604020202020204" pitchFamily="34" charset="0"/>
              <a:ea typeface="宋体" panose="02010600030101010101" pitchFamily="2" charset="-122"/>
            </a:endParaRPr>
          </a:p>
        </p:txBody>
      </p:sp>
      <p:grpSp>
        <p:nvGrpSpPr>
          <p:cNvPr id="61464" name="组合 37912"/>
          <p:cNvGrpSpPr/>
          <p:nvPr/>
        </p:nvGrpSpPr>
        <p:grpSpPr>
          <a:xfrm>
            <a:off x="468313" y="4149725"/>
            <a:ext cx="2544762" cy="1366838"/>
            <a:chOff x="295" y="2614"/>
            <a:chExt cx="1603" cy="861"/>
          </a:xfrm>
        </p:grpSpPr>
        <p:sp>
          <p:nvSpPr>
            <p:cNvPr id="61465" name="矩形 37913"/>
            <p:cNvSpPr/>
            <p:nvPr/>
          </p:nvSpPr>
          <p:spPr>
            <a:xfrm>
              <a:off x="581" y="2614"/>
              <a:ext cx="1317" cy="827"/>
            </a:xfrm>
            <a:prstGeom prst="rect">
              <a:avLst/>
            </a:prstGeom>
            <a:solidFill>
              <a:srgbClr val="C0C0C0"/>
            </a:solidFill>
            <a:ln w="9525">
              <a:noFill/>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66" name="矩形 37914"/>
            <p:cNvSpPr/>
            <p:nvPr/>
          </p:nvSpPr>
          <p:spPr>
            <a:xfrm>
              <a:off x="581" y="2614"/>
              <a:ext cx="1317" cy="827"/>
            </a:xfrm>
            <a:prstGeom prst="rect">
              <a:avLst/>
            </a:prstGeom>
            <a:noFill/>
            <a:ln w="9525" cap="flat" cmpd="sng">
              <a:solidFill>
                <a:srgbClr val="808080"/>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67" name="矩形 37915"/>
            <p:cNvSpPr/>
            <p:nvPr/>
          </p:nvSpPr>
          <p:spPr>
            <a:xfrm>
              <a:off x="581" y="2950"/>
              <a:ext cx="72" cy="491"/>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68" name="矩形 37916"/>
            <p:cNvSpPr/>
            <p:nvPr/>
          </p:nvSpPr>
          <p:spPr>
            <a:xfrm>
              <a:off x="726" y="2790"/>
              <a:ext cx="73" cy="651"/>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69" name="矩形 37917"/>
            <p:cNvSpPr/>
            <p:nvPr/>
          </p:nvSpPr>
          <p:spPr>
            <a:xfrm>
              <a:off x="872" y="2761"/>
              <a:ext cx="72" cy="680"/>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70" name="矩形 37918"/>
            <p:cNvSpPr/>
            <p:nvPr/>
          </p:nvSpPr>
          <p:spPr>
            <a:xfrm>
              <a:off x="1017" y="2964"/>
              <a:ext cx="73" cy="477"/>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71" name="矩形 37919"/>
            <p:cNvSpPr/>
            <p:nvPr/>
          </p:nvSpPr>
          <p:spPr>
            <a:xfrm>
              <a:off x="1163" y="3126"/>
              <a:ext cx="80" cy="315"/>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72" name="矩形 37920"/>
            <p:cNvSpPr/>
            <p:nvPr/>
          </p:nvSpPr>
          <p:spPr>
            <a:xfrm>
              <a:off x="1316" y="3259"/>
              <a:ext cx="73" cy="182"/>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73" name="矩形 37921"/>
            <p:cNvSpPr/>
            <p:nvPr/>
          </p:nvSpPr>
          <p:spPr>
            <a:xfrm>
              <a:off x="1462" y="3322"/>
              <a:ext cx="72" cy="119"/>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74" name="矩形 37922"/>
            <p:cNvSpPr/>
            <p:nvPr/>
          </p:nvSpPr>
          <p:spPr>
            <a:xfrm>
              <a:off x="1607" y="3377"/>
              <a:ext cx="73" cy="64"/>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75" name="矩形 37923"/>
            <p:cNvSpPr/>
            <p:nvPr/>
          </p:nvSpPr>
          <p:spPr>
            <a:xfrm>
              <a:off x="1753" y="3413"/>
              <a:ext cx="72" cy="28"/>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76" name="矩形 37924"/>
            <p:cNvSpPr/>
            <p:nvPr/>
          </p:nvSpPr>
          <p:spPr>
            <a:xfrm>
              <a:off x="653" y="2867"/>
              <a:ext cx="73" cy="574"/>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77" name="矩形 37925"/>
            <p:cNvSpPr/>
            <p:nvPr/>
          </p:nvSpPr>
          <p:spPr>
            <a:xfrm>
              <a:off x="799" y="2691"/>
              <a:ext cx="73" cy="750"/>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78" name="矩形 37926"/>
            <p:cNvSpPr/>
            <p:nvPr/>
          </p:nvSpPr>
          <p:spPr>
            <a:xfrm>
              <a:off x="944" y="2867"/>
              <a:ext cx="73" cy="574"/>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79" name="矩形 37927"/>
            <p:cNvSpPr/>
            <p:nvPr/>
          </p:nvSpPr>
          <p:spPr>
            <a:xfrm>
              <a:off x="1090" y="3056"/>
              <a:ext cx="73" cy="385"/>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80" name="矩形 37928"/>
            <p:cNvSpPr/>
            <p:nvPr/>
          </p:nvSpPr>
          <p:spPr>
            <a:xfrm>
              <a:off x="1243" y="3203"/>
              <a:ext cx="73" cy="238"/>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81" name="矩形 37929"/>
            <p:cNvSpPr/>
            <p:nvPr/>
          </p:nvSpPr>
          <p:spPr>
            <a:xfrm>
              <a:off x="1389" y="3280"/>
              <a:ext cx="73" cy="161"/>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82" name="矩形 37930"/>
            <p:cNvSpPr/>
            <p:nvPr/>
          </p:nvSpPr>
          <p:spPr>
            <a:xfrm>
              <a:off x="1534" y="3357"/>
              <a:ext cx="73" cy="84"/>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83" name="矩形 37931"/>
            <p:cNvSpPr/>
            <p:nvPr/>
          </p:nvSpPr>
          <p:spPr>
            <a:xfrm>
              <a:off x="1680" y="3399"/>
              <a:ext cx="73" cy="42"/>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84" name="矩形 37932"/>
            <p:cNvSpPr/>
            <p:nvPr/>
          </p:nvSpPr>
          <p:spPr>
            <a:xfrm>
              <a:off x="1825" y="3406"/>
              <a:ext cx="73" cy="35"/>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85" name="流程图: 联系 37933"/>
            <p:cNvSpPr/>
            <p:nvPr/>
          </p:nvSpPr>
          <p:spPr>
            <a:xfrm>
              <a:off x="948" y="3422"/>
              <a:ext cx="55" cy="53"/>
            </a:xfrm>
            <a:prstGeom prst="flowChartConnector">
              <a:avLst/>
            </a:prstGeom>
            <a:solidFill>
              <a:srgbClr val="000000"/>
            </a:solidFill>
            <a:ln w="9525" cap="flat" cmpd="sng">
              <a:solidFill>
                <a:srgbClr val="000000"/>
              </a:solidFill>
              <a:prstDash val="solid"/>
              <a:round/>
              <a:headEnd type="none" w="med" len="med"/>
              <a:tailEnd type="none" w="med" len="med"/>
            </a:ln>
          </p:spPr>
          <p:txBody>
            <a:bodyPr wrap="none" anchor="ctr" anchorCtr="0"/>
            <a:lstStyle/>
            <a:p>
              <a:endParaRPr lang="zh-CN" altLang="zh-CN">
                <a:latin typeface="Arial" panose="020B0604020202020204" pitchFamily="34" charset="0"/>
                <a:ea typeface="宋体" panose="02010600030101010101" pitchFamily="2" charset="-122"/>
              </a:endParaRPr>
            </a:p>
          </p:txBody>
        </p:sp>
        <p:sp>
          <p:nvSpPr>
            <p:cNvPr id="61486" name="流程图: 联系 37934"/>
            <p:cNvSpPr/>
            <p:nvPr/>
          </p:nvSpPr>
          <p:spPr>
            <a:xfrm>
              <a:off x="1113" y="3422"/>
              <a:ext cx="55" cy="53"/>
            </a:xfrm>
            <a:prstGeom prst="flowChartConnector">
              <a:avLst/>
            </a:prstGeom>
            <a:solidFill>
              <a:srgbClr val="000000"/>
            </a:solidFill>
            <a:ln w="9525" cap="flat" cmpd="sng">
              <a:solidFill>
                <a:schemeClr val="tx1"/>
              </a:solidFill>
              <a:prstDash val="solid"/>
              <a:round/>
              <a:headEnd type="none" w="med" len="med"/>
              <a:tailEnd type="none" w="med" len="med"/>
            </a:ln>
          </p:spPr>
          <p:txBody>
            <a:bodyPr wrap="none" anchor="ctr" anchorCtr="0"/>
            <a:lstStyle/>
            <a:p>
              <a:endParaRPr lang="zh-CN" altLang="zh-CN">
                <a:latin typeface="Arial" panose="020B0604020202020204" pitchFamily="34" charset="0"/>
                <a:ea typeface="宋体" panose="02010600030101010101" pitchFamily="2" charset="-122"/>
              </a:endParaRPr>
            </a:p>
          </p:txBody>
        </p:sp>
        <p:sp>
          <p:nvSpPr>
            <p:cNvPr id="61487" name="文本框 37935"/>
            <p:cNvSpPr txBox="1"/>
            <p:nvPr/>
          </p:nvSpPr>
          <p:spPr>
            <a:xfrm>
              <a:off x="295" y="2740"/>
              <a:ext cx="250" cy="326"/>
            </a:xfrm>
            <a:prstGeom prst="rect">
              <a:avLst/>
            </a:prstGeom>
            <a:noFill/>
            <a:ln w="9525">
              <a:noFill/>
            </a:ln>
          </p:spPr>
          <p:txBody>
            <a:bodyPr vert="eaVert" anchor="t" anchorCtr="0">
              <a:spAutoFit/>
            </a:bodyPr>
            <a:lstStyle/>
            <a:p>
              <a:pPr>
                <a:spcBef>
                  <a:spcPct val="50000"/>
                </a:spcBef>
              </a:pPr>
              <a:r>
                <a:rPr lang="zh-CN" altLang="en-US" sz="1400" b="1">
                  <a:solidFill>
                    <a:srgbClr val="000000"/>
                  </a:solidFill>
                  <a:latin typeface="Arial" panose="020B0604020202020204" pitchFamily="34" charset="0"/>
                  <a:ea typeface="宋体" panose="02010600030101010101" pitchFamily="2" charset="-122"/>
                </a:rPr>
                <a:t>频数</a:t>
              </a:r>
            </a:p>
          </p:txBody>
        </p:sp>
      </p:grpSp>
      <p:grpSp>
        <p:nvGrpSpPr>
          <p:cNvPr id="61488" name="组合 37936"/>
          <p:cNvGrpSpPr/>
          <p:nvPr/>
        </p:nvGrpSpPr>
        <p:grpSpPr>
          <a:xfrm>
            <a:off x="5867400" y="4149725"/>
            <a:ext cx="2414588" cy="1295400"/>
            <a:chOff x="3696" y="2614"/>
            <a:chExt cx="1521" cy="816"/>
          </a:xfrm>
        </p:grpSpPr>
        <p:grpSp>
          <p:nvGrpSpPr>
            <p:cNvPr id="61489" name="组合 37937"/>
            <p:cNvGrpSpPr/>
            <p:nvPr/>
          </p:nvGrpSpPr>
          <p:grpSpPr>
            <a:xfrm>
              <a:off x="3696" y="2614"/>
              <a:ext cx="1256" cy="816"/>
              <a:chOff x="3696" y="2614"/>
              <a:chExt cx="1256" cy="816"/>
            </a:xfrm>
          </p:grpSpPr>
          <p:sp>
            <p:nvSpPr>
              <p:cNvPr id="61490" name="矩形 37938"/>
              <p:cNvSpPr/>
              <p:nvPr/>
            </p:nvSpPr>
            <p:spPr>
              <a:xfrm>
                <a:off x="3696" y="2614"/>
                <a:ext cx="1256" cy="806"/>
              </a:xfrm>
              <a:prstGeom prst="rect">
                <a:avLst/>
              </a:prstGeom>
              <a:solidFill>
                <a:srgbClr val="C0C0C0"/>
              </a:solidFill>
              <a:ln w="9525">
                <a:noFill/>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91" name="矩形 37939"/>
              <p:cNvSpPr/>
              <p:nvPr/>
            </p:nvSpPr>
            <p:spPr>
              <a:xfrm>
                <a:off x="3696" y="2614"/>
                <a:ext cx="1256" cy="806"/>
              </a:xfrm>
              <a:prstGeom prst="rect">
                <a:avLst/>
              </a:prstGeom>
              <a:noFill/>
              <a:ln w="12700" cap="flat" cmpd="sng">
                <a:solidFill>
                  <a:srgbClr val="808080"/>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92" name="矩形 37940"/>
              <p:cNvSpPr/>
              <p:nvPr/>
            </p:nvSpPr>
            <p:spPr>
              <a:xfrm>
                <a:off x="3696" y="3396"/>
                <a:ext cx="73" cy="24"/>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93" name="矩形 37941"/>
              <p:cNvSpPr/>
              <p:nvPr/>
            </p:nvSpPr>
            <p:spPr>
              <a:xfrm>
                <a:off x="3835" y="3381"/>
                <a:ext cx="74" cy="39"/>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94" name="矩形 37942"/>
              <p:cNvSpPr/>
              <p:nvPr/>
            </p:nvSpPr>
            <p:spPr>
              <a:xfrm>
                <a:off x="3975" y="3350"/>
                <a:ext cx="73" cy="70"/>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95" name="矩形 37943"/>
              <p:cNvSpPr/>
              <p:nvPr/>
            </p:nvSpPr>
            <p:spPr>
              <a:xfrm>
                <a:off x="4114" y="3294"/>
                <a:ext cx="74" cy="126"/>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96" name="矩形 37944"/>
              <p:cNvSpPr/>
              <p:nvPr/>
            </p:nvSpPr>
            <p:spPr>
              <a:xfrm>
                <a:off x="4254" y="3231"/>
                <a:ext cx="74" cy="189"/>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97" name="矩形 37945"/>
              <p:cNvSpPr/>
              <p:nvPr/>
            </p:nvSpPr>
            <p:spPr>
              <a:xfrm>
                <a:off x="4393" y="3112"/>
                <a:ext cx="74" cy="308"/>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98" name="矩形 37946"/>
              <p:cNvSpPr/>
              <p:nvPr/>
            </p:nvSpPr>
            <p:spPr>
              <a:xfrm>
                <a:off x="4533" y="2954"/>
                <a:ext cx="74" cy="466"/>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499" name="矩形 37947"/>
              <p:cNvSpPr/>
              <p:nvPr/>
            </p:nvSpPr>
            <p:spPr>
              <a:xfrm>
                <a:off x="4673" y="2812"/>
                <a:ext cx="73" cy="608"/>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00" name="矩形 37948"/>
              <p:cNvSpPr/>
              <p:nvPr/>
            </p:nvSpPr>
            <p:spPr>
              <a:xfrm>
                <a:off x="4812" y="2954"/>
                <a:ext cx="73" cy="466"/>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01" name="矩形 37949"/>
              <p:cNvSpPr/>
              <p:nvPr/>
            </p:nvSpPr>
            <p:spPr>
              <a:xfrm>
                <a:off x="3769" y="3396"/>
                <a:ext cx="66" cy="24"/>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02" name="矩形 37950"/>
              <p:cNvSpPr/>
              <p:nvPr/>
            </p:nvSpPr>
            <p:spPr>
              <a:xfrm>
                <a:off x="3909" y="3373"/>
                <a:ext cx="66" cy="47"/>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03" name="矩形 37951"/>
              <p:cNvSpPr/>
              <p:nvPr/>
            </p:nvSpPr>
            <p:spPr>
              <a:xfrm>
                <a:off x="4048" y="3325"/>
                <a:ext cx="66" cy="95"/>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04" name="矩形 37952"/>
              <p:cNvSpPr/>
              <p:nvPr/>
            </p:nvSpPr>
            <p:spPr>
              <a:xfrm>
                <a:off x="4188" y="3270"/>
                <a:ext cx="66" cy="150"/>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05" name="矩形 37953"/>
              <p:cNvSpPr/>
              <p:nvPr/>
            </p:nvSpPr>
            <p:spPr>
              <a:xfrm>
                <a:off x="4328" y="3168"/>
                <a:ext cx="65" cy="252"/>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06" name="矩形 37954"/>
              <p:cNvSpPr/>
              <p:nvPr/>
            </p:nvSpPr>
            <p:spPr>
              <a:xfrm>
                <a:off x="4467" y="3033"/>
                <a:ext cx="66" cy="387"/>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07" name="矩形 37955"/>
              <p:cNvSpPr/>
              <p:nvPr/>
            </p:nvSpPr>
            <p:spPr>
              <a:xfrm>
                <a:off x="4607" y="2868"/>
                <a:ext cx="66" cy="552"/>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08" name="矩形 37956"/>
              <p:cNvSpPr/>
              <p:nvPr/>
            </p:nvSpPr>
            <p:spPr>
              <a:xfrm>
                <a:off x="4746" y="2891"/>
                <a:ext cx="66" cy="529"/>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09" name="矩形 37957"/>
              <p:cNvSpPr/>
              <p:nvPr/>
            </p:nvSpPr>
            <p:spPr>
              <a:xfrm>
                <a:off x="4885" y="3025"/>
                <a:ext cx="67" cy="395"/>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10" name="流程图: 联系 37958"/>
              <p:cNvSpPr/>
              <p:nvPr/>
            </p:nvSpPr>
            <p:spPr>
              <a:xfrm>
                <a:off x="4297" y="3391"/>
                <a:ext cx="41" cy="39"/>
              </a:xfrm>
              <a:prstGeom prst="flowChartConnector">
                <a:avLst/>
              </a:prstGeom>
              <a:solidFill>
                <a:srgbClr val="000000"/>
              </a:solidFill>
              <a:ln w="9525" cap="flat" cmpd="sng">
                <a:solidFill>
                  <a:schemeClr val="tx1"/>
                </a:solidFill>
                <a:prstDash val="solid"/>
                <a:round/>
                <a:headEnd type="none" w="med" len="med"/>
                <a:tailEnd type="none" w="med" len="med"/>
              </a:ln>
            </p:spPr>
            <p:txBody>
              <a:bodyPr wrap="none" anchor="ctr" anchorCtr="0"/>
              <a:lstStyle/>
              <a:p>
                <a:endParaRPr lang="zh-CN" altLang="zh-CN">
                  <a:latin typeface="Arial" panose="020B0604020202020204" pitchFamily="34" charset="0"/>
                  <a:ea typeface="宋体" panose="02010600030101010101" pitchFamily="2" charset="-122"/>
                </a:endParaRPr>
              </a:p>
            </p:txBody>
          </p:sp>
          <p:sp>
            <p:nvSpPr>
              <p:cNvPr id="61511" name="流程图: 联系 37959"/>
              <p:cNvSpPr/>
              <p:nvPr/>
            </p:nvSpPr>
            <p:spPr>
              <a:xfrm>
                <a:off x="4459" y="3391"/>
                <a:ext cx="40" cy="39"/>
              </a:xfrm>
              <a:prstGeom prst="flowChartConnector">
                <a:avLst/>
              </a:prstGeom>
              <a:solidFill>
                <a:srgbClr val="000000"/>
              </a:solidFill>
              <a:ln w="9525" cap="flat" cmpd="sng">
                <a:solidFill>
                  <a:schemeClr val="tx1"/>
                </a:solidFill>
                <a:prstDash val="solid"/>
                <a:round/>
                <a:headEnd type="none" w="med" len="med"/>
                <a:tailEnd type="none" w="med" len="med"/>
              </a:ln>
            </p:spPr>
            <p:txBody>
              <a:bodyPr wrap="none" anchor="ctr" anchorCtr="0"/>
              <a:lstStyle/>
              <a:p>
                <a:endParaRPr lang="zh-CN" altLang="zh-CN">
                  <a:latin typeface="Arial" panose="020B0604020202020204" pitchFamily="34" charset="0"/>
                  <a:ea typeface="宋体" panose="02010600030101010101" pitchFamily="2" charset="-122"/>
                </a:endParaRPr>
              </a:p>
            </p:txBody>
          </p:sp>
        </p:grpSp>
        <p:sp>
          <p:nvSpPr>
            <p:cNvPr id="61512" name="文本框 37960"/>
            <p:cNvSpPr txBox="1"/>
            <p:nvPr/>
          </p:nvSpPr>
          <p:spPr>
            <a:xfrm>
              <a:off x="4967" y="2849"/>
              <a:ext cx="250" cy="314"/>
            </a:xfrm>
            <a:prstGeom prst="rect">
              <a:avLst/>
            </a:prstGeom>
            <a:noFill/>
            <a:ln w="9525">
              <a:noFill/>
            </a:ln>
          </p:spPr>
          <p:txBody>
            <a:bodyPr vert="eaVert" anchor="t" anchorCtr="0">
              <a:spAutoFit/>
            </a:bodyPr>
            <a:lstStyle/>
            <a:p>
              <a:pPr>
                <a:spcBef>
                  <a:spcPct val="50000"/>
                </a:spcBef>
              </a:pPr>
              <a:r>
                <a:rPr lang="zh-CN" altLang="en-US" sz="1400" b="1">
                  <a:solidFill>
                    <a:srgbClr val="000000"/>
                  </a:solidFill>
                  <a:latin typeface="Arial" panose="020B0604020202020204" pitchFamily="34" charset="0"/>
                  <a:ea typeface="宋体" panose="02010600030101010101" pitchFamily="2" charset="-122"/>
                </a:rPr>
                <a:t>频数</a:t>
              </a:r>
            </a:p>
          </p:txBody>
        </p:sp>
      </p:grpSp>
      <p:grpSp>
        <p:nvGrpSpPr>
          <p:cNvPr id="61513" name="组合 37961"/>
          <p:cNvGrpSpPr/>
          <p:nvPr/>
        </p:nvGrpSpPr>
        <p:grpSpPr>
          <a:xfrm>
            <a:off x="5003800" y="2205038"/>
            <a:ext cx="3000375" cy="647700"/>
            <a:chOff x="3152" y="1389"/>
            <a:chExt cx="1890" cy="408"/>
          </a:xfrm>
        </p:grpSpPr>
        <p:pic>
          <p:nvPicPr>
            <p:cNvPr id="61514" name="图片 37962" descr="2119763401599701461462.wmf"/>
            <p:cNvPicPr>
              <a:picLocks noChangeAspect="1"/>
            </p:cNvPicPr>
            <p:nvPr/>
          </p:nvPicPr>
          <p:blipFill>
            <a:blip r:embed="rId10"/>
            <a:stretch>
              <a:fillRect/>
            </a:stretch>
          </p:blipFill>
          <p:spPr>
            <a:xfrm>
              <a:off x="3152" y="1389"/>
              <a:ext cx="1030" cy="408"/>
            </a:xfrm>
            <a:prstGeom prst="rect">
              <a:avLst/>
            </a:prstGeom>
            <a:noFill/>
            <a:ln w="9525">
              <a:noFill/>
            </a:ln>
          </p:spPr>
        </p:pic>
        <p:pic>
          <p:nvPicPr>
            <p:cNvPr id="61515" name="图片 37963" descr="4689810821599701461462.wmf"/>
            <p:cNvPicPr>
              <a:picLocks noChangeAspect="1"/>
            </p:cNvPicPr>
            <p:nvPr/>
          </p:nvPicPr>
          <p:blipFill>
            <a:blip r:embed="rId10"/>
            <a:stretch>
              <a:fillRect/>
            </a:stretch>
          </p:blipFill>
          <p:spPr>
            <a:xfrm>
              <a:off x="3152" y="1389"/>
              <a:ext cx="1030" cy="408"/>
            </a:xfrm>
            <a:prstGeom prst="rect">
              <a:avLst/>
            </a:prstGeom>
            <a:noFill/>
            <a:ln w="9525">
              <a:noFill/>
            </a:ln>
          </p:spPr>
        </p:pic>
        <p:sp>
          <p:nvSpPr>
            <p:cNvPr id="61516" name="矩形 37964"/>
            <p:cNvSpPr/>
            <p:nvPr/>
          </p:nvSpPr>
          <p:spPr>
            <a:xfrm>
              <a:off x="4202" y="1495"/>
              <a:ext cx="840" cy="231"/>
            </a:xfrm>
            <a:prstGeom prst="rect">
              <a:avLst/>
            </a:prstGeom>
            <a:noFill/>
            <a:ln w="9525">
              <a:noFill/>
            </a:ln>
          </p:spPr>
          <p:txBody>
            <a:bodyPr wrap="none" anchor="t" anchorCtr="0">
              <a:spAutoFit/>
            </a:bodyPr>
            <a:lstStyle/>
            <a:p>
              <a:r>
                <a:rPr lang="en-US" altLang="zh-CN" b="1">
                  <a:solidFill>
                    <a:schemeClr val="tx2"/>
                  </a:solidFill>
                  <a:latin typeface="Arial" panose="020B0604020202020204" pitchFamily="34" charset="0"/>
                  <a:ea typeface="宋体" panose="02010600030101010101" pitchFamily="2" charset="-122"/>
                </a:rPr>
                <a:t>---</a:t>
              </a:r>
              <a:r>
                <a:rPr lang="zh-CN" altLang="en-US" b="1">
                  <a:solidFill>
                    <a:schemeClr val="tx2"/>
                  </a:solidFill>
                  <a:latin typeface="Arial" panose="020B0604020202020204" pitchFamily="34" charset="0"/>
                  <a:ea typeface="宋体" panose="02010600030101010101" pitchFamily="2" charset="-122"/>
                </a:rPr>
                <a:t>总体偏度</a:t>
              </a:r>
            </a:p>
          </p:txBody>
        </p:sp>
      </p:grpSp>
      <p:grpSp>
        <p:nvGrpSpPr>
          <p:cNvPr id="61517" name="组合 37965"/>
          <p:cNvGrpSpPr/>
          <p:nvPr/>
        </p:nvGrpSpPr>
        <p:grpSpPr>
          <a:xfrm>
            <a:off x="900113" y="2133600"/>
            <a:ext cx="3960812" cy="719138"/>
            <a:chOff x="567" y="1344"/>
            <a:chExt cx="2495" cy="453"/>
          </a:xfrm>
        </p:grpSpPr>
        <p:pic>
          <p:nvPicPr>
            <p:cNvPr id="61518" name="图片 37966" descr="5841478291599701461462.wmf"/>
            <p:cNvPicPr>
              <a:picLocks noChangeAspect="1"/>
            </p:cNvPicPr>
            <p:nvPr/>
          </p:nvPicPr>
          <p:blipFill>
            <a:blip r:embed="rId11"/>
            <a:stretch>
              <a:fillRect/>
            </a:stretch>
          </p:blipFill>
          <p:spPr>
            <a:xfrm>
              <a:off x="567" y="1344"/>
              <a:ext cx="2209" cy="453"/>
            </a:xfrm>
            <a:prstGeom prst="rect">
              <a:avLst/>
            </a:prstGeom>
            <a:noFill/>
            <a:ln w="9525">
              <a:noFill/>
            </a:ln>
          </p:spPr>
        </p:pic>
        <p:sp>
          <p:nvSpPr>
            <p:cNvPr id="61519" name="矩形 37967"/>
            <p:cNvSpPr/>
            <p:nvPr/>
          </p:nvSpPr>
          <p:spPr>
            <a:xfrm>
              <a:off x="2946" y="1444"/>
              <a:ext cx="116" cy="288"/>
            </a:xfrm>
            <a:prstGeom prst="rect">
              <a:avLst/>
            </a:prstGeom>
            <a:noFill/>
            <a:ln w="9525">
              <a:noFill/>
            </a:ln>
          </p:spPr>
          <p:txBody>
            <a:bodyPr wrap="none" anchor="ctr" anchorCtr="0">
              <a:spAutoFit/>
            </a:bodyPr>
            <a:lstStyle/>
            <a:p>
              <a:endParaRPr lang="zh-CN" altLang="zh-CN" sz="2400">
                <a:latin typeface="Times New Roman" panose="02020603050405020304" pitchFamily="18" charset="0"/>
                <a:ea typeface="宋体" panose="02010600030101010101" pitchFamily="2" charset="-122"/>
              </a:endParaRPr>
            </a:p>
          </p:txBody>
        </p:sp>
      </p:grpSp>
      <p:pic>
        <p:nvPicPr>
          <p:cNvPr id="61520" name="图片 37968" descr="598239321599701461462.wmf"/>
          <p:cNvPicPr>
            <a:picLocks noChangeAspect="1"/>
          </p:cNvPicPr>
          <p:nvPr/>
        </p:nvPicPr>
        <p:blipFill>
          <a:blip r:embed="rId3"/>
          <a:stretch>
            <a:fillRect/>
          </a:stretch>
        </p:blipFill>
        <p:spPr>
          <a:xfrm>
            <a:off x="4932363" y="3141663"/>
            <a:ext cx="725487" cy="328612"/>
          </a:xfrm>
          <a:prstGeom prst="rect">
            <a:avLst/>
          </a:prstGeom>
          <a:noFill/>
          <a:ln w="9525">
            <a:noFill/>
          </a:ln>
        </p:spPr>
      </p:pic>
      <p:pic>
        <p:nvPicPr>
          <p:cNvPr id="61521" name="图片 37969" descr="6033459711599701461462.wmf"/>
          <p:cNvPicPr>
            <a:picLocks noChangeAspect="1"/>
          </p:cNvPicPr>
          <p:nvPr/>
        </p:nvPicPr>
        <p:blipFill>
          <a:blip r:embed="rId5"/>
          <a:stretch>
            <a:fillRect/>
          </a:stretch>
        </p:blipFill>
        <p:spPr>
          <a:xfrm>
            <a:off x="3065463" y="3141663"/>
            <a:ext cx="725487" cy="328612"/>
          </a:xfrm>
          <a:prstGeom prst="rect">
            <a:avLst/>
          </a:prstGeom>
          <a:noFill/>
          <a:ln w="9525">
            <a:noFill/>
          </a:ln>
        </p:spPr>
      </p:pic>
      <p:pic>
        <p:nvPicPr>
          <p:cNvPr id="61522" name="图片 37970" descr="5604987041599701461462.wmf"/>
          <p:cNvPicPr>
            <a:picLocks noChangeAspect="1"/>
          </p:cNvPicPr>
          <p:nvPr/>
        </p:nvPicPr>
        <p:blipFill>
          <a:blip r:embed="rId4"/>
          <a:stretch>
            <a:fillRect/>
          </a:stretch>
        </p:blipFill>
        <p:spPr>
          <a:xfrm>
            <a:off x="2916238" y="3573463"/>
            <a:ext cx="725487" cy="328612"/>
          </a:xfrm>
          <a:prstGeom prst="rect">
            <a:avLst/>
          </a:prstGeom>
          <a:noFill/>
          <a:ln w="9525">
            <a:noFill/>
          </a:ln>
        </p:spPr>
      </p:pic>
      <p:pic>
        <p:nvPicPr>
          <p:cNvPr id="61523" name="图片 37971" descr="3417841431599701461462.wmf"/>
          <p:cNvPicPr>
            <a:picLocks noChangeAspect="1"/>
          </p:cNvPicPr>
          <p:nvPr/>
        </p:nvPicPr>
        <p:blipFill>
          <a:blip r:embed="rId3"/>
          <a:stretch>
            <a:fillRect/>
          </a:stretch>
        </p:blipFill>
        <p:spPr>
          <a:xfrm>
            <a:off x="4932363" y="3141663"/>
            <a:ext cx="725487" cy="328612"/>
          </a:xfrm>
          <a:prstGeom prst="rect">
            <a:avLst/>
          </a:prstGeom>
          <a:noFill/>
          <a:ln w="9525">
            <a:noFill/>
          </a:ln>
        </p:spPr>
      </p:pic>
      <p:pic>
        <p:nvPicPr>
          <p:cNvPr id="61524" name="图片 37972" descr="6383169191599701461472.wmf"/>
          <p:cNvPicPr>
            <a:picLocks noChangeAspect="1"/>
          </p:cNvPicPr>
          <p:nvPr/>
        </p:nvPicPr>
        <p:blipFill>
          <a:blip r:embed="rId5"/>
          <a:stretch>
            <a:fillRect/>
          </a:stretch>
        </p:blipFill>
        <p:spPr>
          <a:xfrm>
            <a:off x="3065463" y="3141663"/>
            <a:ext cx="725487" cy="328612"/>
          </a:xfrm>
          <a:prstGeom prst="rect">
            <a:avLst/>
          </a:prstGeom>
          <a:noFill/>
          <a:ln w="9525">
            <a:noFill/>
          </a:ln>
        </p:spPr>
      </p:pic>
      <p:grpSp>
        <p:nvGrpSpPr>
          <p:cNvPr id="61525" name="组合 37973"/>
          <p:cNvGrpSpPr/>
          <p:nvPr/>
        </p:nvGrpSpPr>
        <p:grpSpPr>
          <a:xfrm>
            <a:off x="1116013" y="3068638"/>
            <a:ext cx="6985000" cy="860425"/>
            <a:chOff x="703" y="1933"/>
            <a:chExt cx="4400" cy="542"/>
          </a:xfrm>
        </p:grpSpPr>
        <p:sp>
          <p:nvSpPr>
            <p:cNvPr id="61526" name="矩形 37974"/>
            <p:cNvSpPr/>
            <p:nvPr/>
          </p:nvSpPr>
          <p:spPr>
            <a:xfrm>
              <a:off x="703" y="1933"/>
              <a:ext cx="4400" cy="542"/>
            </a:xfrm>
            <a:prstGeom prst="rect">
              <a:avLst/>
            </a:prstGeom>
            <a:noFill/>
            <a:ln w="9525">
              <a:noFill/>
            </a:ln>
          </p:spPr>
          <p:txBody>
            <a:bodyPr anchor="ctr" anchorCtr="0">
              <a:spAutoFit/>
            </a:bodyPr>
            <a:lstStyle/>
            <a:p>
              <a:pPr>
                <a:lnSpc>
                  <a:spcPct val="140000"/>
                </a:lnSpc>
              </a:pPr>
              <a:r>
                <a:rPr lang="zh-CN" altLang="en-US" b="1">
                  <a:solidFill>
                    <a:srgbClr val="000000"/>
                  </a:solidFill>
                  <a:latin typeface="Arial" panose="020B0604020202020204" pitchFamily="34" charset="0"/>
                  <a:ea typeface="宋体" panose="02010600030101010101" pitchFamily="2" charset="-122"/>
                </a:rPr>
                <a:t>其中</a:t>
              </a:r>
              <a:r>
                <a:rPr lang="en-US" altLang="zh-CN" b="1">
                  <a:solidFill>
                    <a:srgbClr val="000000"/>
                  </a:solidFill>
                  <a:latin typeface="Arial" panose="020B0604020202020204" pitchFamily="34" charset="0"/>
                  <a:ea typeface="宋体" panose="02010600030101010101" pitchFamily="2" charset="-122"/>
                </a:rPr>
                <a:t>s</a:t>
              </a:r>
              <a:r>
                <a:rPr lang="zh-CN" altLang="en-US" b="1">
                  <a:solidFill>
                    <a:srgbClr val="000000"/>
                  </a:solidFill>
                  <a:latin typeface="Arial" panose="020B0604020202020204" pitchFamily="34" charset="0"/>
                  <a:ea typeface="宋体" panose="02010600030101010101" pitchFamily="2" charset="-122"/>
                </a:rPr>
                <a:t>样本标准差</a:t>
              </a:r>
              <a:r>
                <a:rPr lang="en-US" altLang="zh-CN" b="1">
                  <a:solidFill>
                    <a:srgbClr val="000000"/>
                  </a:solidFill>
                  <a:latin typeface="Arial" panose="020B0604020202020204" pitchFamily="34" charset="0"/>
                  <a:ea typeface="宋体" panose="02010600030101010101" pitchFamily="2" charset="-122"/>
                </a:rPr>
                <a:t>.             </a:t>
              </a:r>
              <a:r>
                <a:rPr lang="zh-CN" altLang="en-US" b="1">
                  <a:solidFill>
                    <a:srgbClr val="000000"/>
                  </a:solidFill>
                  <a:latin typeface="Arial" panose="020B0604020202020204" pitchFamily="34" charset="0"/>
                  <a:ea typeface="宋体" panose="02010600030101010101" pitchFamily="2" charset="-122"/>
                </a:rPr>
                <a:t>分布对称；          称正偏度</a:t>
              </a:r>
              <a:r>
                <a:rPr lang="en-US" altLang="zh-CN" b="1">
                  <a:solidFill>
                    <a:srgbClr val="000000"/>
                  </a:solidFill>
                  <a:latin typeface="Arial" panose="020B0604020202020204" pitchFamily="34" charset="0"/>
                  <a:ea typeface="宋体" panose="02010600030101010101" pitchFamily="2" charset="-122"/>
                </a:rPr>
                <a:t>(</a:t>
              </a:r>
              <a:r>
                <a:rPr lang="zh-CN" altLang="en-US" b="1">
                  <a:solidFill>
                    <a:srgbClr val="000000"/>
                  </a:solidFill>
                  <a:latin typeface="Arial" panose="020B0604020202020204" pitchFamily="34" charset="0"/>
                  <a:ea typeface="宋体" panose="02010600030101010101" pitchFamily="2" charset="-122"/>
                </a:rPr>
                <a:t>右偏态</a:t>
              </a:r>
              <a:r>
                <a:rPr lang="en-US" altLang="zh-CN" b="1">
                  <a:solidFill>
                    <a:srgbClr val="000000"/>
                  </a:solidFill>
                  <a:latin typeface="Arial" panose="020B0604020202020204" pitchFamily="34" charset="0"/>
                  <a:ea typeface="宋体" panose="02010600030101010101" pitchFamily="2" charset="-122"/>
                </a:rPr>
                <a:t>) </a:t>
              </a:r>
              <a:r>
                <a:rPr lang="zh-CN" altLang="en-US" b="1">
                  <a:solidFill>
                    <a:srgbClr val="000000"/>
                  </a:solidFill>
                  <a:latin typeface="Arial" panose="020B0604020202020204" pitchFamily="34" charset="0"/>
                  <a:ea typeface="宋体" panose="02010600030101010101" pitchFamily="2" charset="-122"/>
                </a:rPr>
                <a:t>均值右边数据更分散；         负偏度，均值左边的数据更分散</a:t>
              </a:r>
              <a:r>
                <a:rPr lang="en-US" altLang="zh-CN" b="1">
                  <a:solidFill>
                    <a:srgbClr val="000000"/>
                  </a:solidFill>
                  <a:latin typeface="Arial" panose="020B0604020202020204" pitchFamily="34" charset="0"/>
                  <a:ea typeface="宋体" panose="02010600030101010101" pitchFamily="2" charset="-122"/>
                </a:rPr>
                <a:t>.</a:t>
              </a:r>
            </a:p>
          </p:txBody>
        </p:sp>
        <p:pic>
          <p:nvPicPr>
            <p:cNvPr id="61527" name="图片 37975" descr="5637965191599701461472.wmf"/>
            <p:cNvPicPr>
              <a:picLocks noChangeAspect="1"/>
            </p:cNvPicPr>
            <p:nvPr/>
          </p:nvPicPr>
          <p:blipFill>
            <a:blip r:embed="rId4"/>
            <a:stretch>
              <a:fillRect/>
            </a:stretch>
          </p:blipFill>
          <p:spPr>
            <a:xfrm>
              <a:off x="1837" y="2251"/>
              <a:ext cx="457" cy="207"/>
            </a:xfrm>
            <a:prstGeom prst="rect">
              <a:avLst/>
            </a:prstGeom>
            <a:noFill/>
            <a:ln w="9525">
              <a:noFill/>
            </a:ln>
          </p:spPr>
        </p:pic>
        <p:pic>
          <p:nvPicPr>
            <p:cNvPr id="61528" name="图片 37976" descr="5778865041599701461472.wmf"/>
            <p:cNvPicPr>
              <a:picLocks noChangeAspect="1"/>
            </p:cNvPicPr>
            <p:nvPr/>
          </p:nvPicPr>
          <p:blipFill>
            <a:blip r:embed="rId3"/>
            <a:stretch>
              <a:fillRect/>
            </a:stretch>
          </p:blipFill>
          <p:spPr>
            <a:xfrm>
              <a:off x="3107" y="1979"/>
              <a:ext cx="457" cy="207"/>
            </a:xfrm>
            <a:prstGeom prst="rect">
              <a:avLst/>
            </a:prstGeom>
            <a:noFill/>
            <a:ln w="9525">
              <a:noFill/>
            </a:ln>
          </p:spPr>
        </p:pic>
        <p:pic>
          <p:nvPicPr>
            <p:cNvPr id="61529" name="图片 37977" descr="2042023161599701461472.wmf"/>
            <p:cNvPicPr>
              <a:picLocks noChangeAspect="1"/>
            </p:cNvPicPr>
            <p:nvPr/>
          </p:nvPicPr>
          <p:blipFill>
            <a:blip r:embed="rId5"/>
            <a:stretch>
              <a:fillRect/>
            </a:stretch>
          </p:blipFill>
          <p:spPr>
            <a:xfrm>
              <a:off x="1931" y="1979"/>
              <a:ext cx="457" cy="207"/>
            </a:xfrm>
            <a:prstGeom prst="rect">
              <a:avLst/>
            </a:prstGeom>
            <a:noFill/>
            <a:ln w="9525">
              <a:noFill/>
            </a:ln>
          </p:spPr>
        </p:pic>
      </p:grpSp>
      <p:grpSp>
        <p:nvGrpSpPr>
          <p:cNvPr id="61530" name="组合 37978"/>
          <p:cNvGrpSpPr/>
          <p:nvPr/>
        </p:nvGrpSpPr>
        <p:grpSpPr>
          <a:xfrm>
            <a:off x="5003800" y="2205038"/>
            <a:ext cx="3000375" cy="647700"/>
            <a:chOff x="3152" y="1389"/>
            <a:chExt cx="1890" cy="408"/>
          </a:xfrm>
        </p:grpSpPr>
        <p:pic>
          <p:nvPicPr>
            <p:cNvPr id="61531" name="图片 37979" descr="3780415991599701461472.wmf"/>
            <p:cNvPicPr>
              <a:picLocks noChangeAspect="1"/>
            </p:cNvPicPr>
            <p:nvPr/>
          </p:nvPicPr>
          <p:blipFill>
            <a:blip r:embed="rId10"/>
            <a:stretch>
              <a:fillRect/>
            </a:stretch>
          </p:blipFill>
          <p:spPr>
            <a:xfrm>
              <a:off x="3152" y="1389"/>
              <a:ext cx="1030" cy="408"/>
            </a:xfrm>
            <a:prstGeom prst="rect">
              <a:avLst/>
            </a:prstGeom>
            <a:noFill/>
            <a:ln w="9525">
              <a:noFill/>
            </a:ln>
          </p:spPr>
        </p:pic>
        <p:pic>
          <p:nvPicPr>
            <p:cNvPr id="61532" name="图片 37980" descr="5514491561599701461472.wmf"/>
            <p:cNvPicPr>
              <a:picLocks noChangeAspect="1"/>
            </p:cNvPicPr>
            <p:nvPr/>
          </p:nvPicPr>
          <p:blipFill>
            <a:blip r:embed="rId10"/>
            <a:stretch>
              <a:fillRect/>
            </a:stretch>
          </p:blipFill>
          <p:spPr>
            <a:xfrm>
              <a:off x="3152" y="1389"/>
              <a:ext cx="1030" cy="408"/>
            </a:xfrm>
            <a:prstGeom prst="rect">
              <a:avLst/>
            </a:prstGeom>
            <a:noFill/>
            <a:ln w="9525">
              <a:noFill/>
            </a:ln>
          </p:spPr>
        </p:pic>
        <p:sp>
          <p:nvSpPr>
            <p:cNvPr id="61533" name="矩形 37981"/>
            <p:cNvSpPr/>
            <p:nvPr/>
          </p:nvSpPr>
          <p:spPr>
            <a:xfrm>
              <a:off x="4202" y="1495"/>
              <a:ext cx="840" cy="231"/>
            </a:xfrm>
            <a:prstGeom prst="rect">
              <a:avLst/>
            </a:prstGeom>
            <a:noFill/>
            <a:ln w="9525">
              <a:noFill/>
            </a:ln>
          </p:spPr>
          <p:txBody>
            <a:bodyPr wrap="none" anchor="t" anchorCtr="0">
              <a:spAutoFit/>
            </a:bodyPr>
            <a:lstStyle/>
            <a:p>
              <a:r>
                <a:rPr lang="en-US" altLang="zh-CN" b="1">
                  <a:solidFill>
                    <a:schemeClr val="tx2"/>
                  </a:solidFill>
                  <a:latin typeface="Arial" panose="020B0604020202020204" pitchFamily="34" charset="0"/>
                  <a:ea typeface="宋体" panose="02010600030101010101" pitchFamily="2" charset="-122"/>
                </a:rPr>
                <a:t>---</a:t>
              </a:r>
              <a:r>
                <a:rPr lang="zh-CN" altLang="en-US" b="1">
                  <a:solidFill>
                    <a:schemeClr val="tx2"/>
                  </a:solidFill>
                  <a:latin typeface="Arial" panose="020B0604020202020204" pitchFamily="34" charset="0"/>
                  <a:ea typeface="宋体" panose="02010600030101010101" pitchFamily="2" charset="-122"/>
                </a:rPr>
                <a:t>总体偏度</a:t>
              </a:r>
            </a:p>
          </p:txBody>
        </p:sp>
      </p:grpSp>
      <p:grpSp>
        <p:nvGrpSpPr>
          <p:cNvPr id="61534" name="组合 37982"/>
          <p:cNvGrpSpPr/>
          <p:nvPr/>
        </p:nvGrpSpPr>
        <p:grpSpPr>
          <a:xfrm>
            <a:off x="1116013" y="3068638"/>
            <a:ext cx="6985000" cy="860425"/>
            <a:chOff x="703" y="1933"/>
            <a:chExt cx="4400" cy="542"/>
          </a:xfrm>
        </p:grpSpPr>
        <p:sp>
          <p:nvSpPr>
            <p:cNvPr id="61535" name="矩形 37983"/>
            <p:cNvSpPr/>
            <p:nvPr/>
          </p:nvSpPr>
          <p:spPr>
            <a:xfrm>
              <a:off x="703" y="1933"/>
              <a:ext cx="4400" cy="542"/>
            </a:xfrm>
            <a:prstGeom prst="rect">
              <a:avLst/>
            </a:prstGeom>
            <a:noFill/>
            <a:ln w="9525">
              <a:noFill/>
            </a:ln>
          </p:spPr>
          <p:txBody>
            <a:bodyPr anchor="ctr" anchorCtr="0">
              <a:spAutoFit/>
            </a:bodyPr>
            <a:lstStyle/>
            <a:p>
              <a:pPr>
                <a:lnSpc>
                  <a:spcPct val="140000"/>
                </a:lnSpc>
              </a:pPr>
              <a:r>
                <a:rPr lang="zh-CN" altLang="en-US" b="1">
                  <a:solidFill>
                    <a:srgbClr val="000000"/>
                  </a:solidFill>
                  <a:latin typeface="Arial" panose="020B0604020202020204" pitchFamily="34" charset="0"/>
                  <a:ea typeface="宋体" panose="02010600030101010101" pitchFamily="2" charset="-122"/>
                </a:rPr>
                <a:t>其中</a:t>
              </a:r>
              <a:r>
                <a:rPr lang="en-US" altLang="zh-CN" b="1">
                  <a:solidFill>
                    <a:srgbClr val="000000"/>
                  </a:solidFill>
                  <a:latin typeface="Arial" panose="020B0604020202020204" pitchFamily="34" charset="0"/>
                  <a:ea typeface="宋体" panose="02010600030101010101" pitchFamily="2" charset="-122"/>
                </a:rPr>
                <a:t>s</a:t>
              </a:r>
              <a:r>
                <a:rPr lang="zh-CN" altLang="en-US" b="1">
                  <a:solidFill>
                    <a:srgbClr val="000000"/>
                  </a:solidFill>
                  <a:latin typeface="Arial" panose="020B0604020202020204" pitchFamily="34" charset="0"/>
                  <a:ea typeface="宋体" panose="02010600030101010101" pitchFamily="2" charset="-122"/>
                </a:rPr>
                <a:t>样本标准差</a:t>
              </a:r>
              <a:r>
                <a:rPr lang="en-US" altLang="zh-CN" b="1">
                  <a:solidFill>
                    <a:srgbClr val="000000"/>
                  </a:solidFill>
                  <a:latin typeface="Arial" panose="020B0604020202020204" pitchFamily="34" charset="0"/>
                  <a:ea typeface="宋体" panose="02010600030101010101" pitchFamily="2" charset="-122"/>
                </a:rPr>
                <a:t>.             </a:t>
              </a:r>
              <a:r>
                <a:rPr lang="zh-CN" altLang="en-US" b="1">
                  <a:solidFill>
                    <a:srgbClr val="000000"/>
                  </a:solidFill>
                  <a:latin typeface="Arial" panose="020B0604020202020204" pitchFamily="34" charset="0"/>
                  <a:ea typeface="宋体" panose="02010600030101010101" pitchFamily="2" charset="-122"/>
                </a:rPr>
                <a:t>分布对称；          称正偏度</a:t>
              </a:r>
              <a:r>
                <a:rPr lang="en-US" altLang="zh-CN" b="1">
                  <a:solidFill>
                    <a:srgbClr val="000000"/>
                  </a:solidFill>
                  <a:latin typeface="Arial" panose="020B0604020202020204" pitchFamily="34" charset="0"/>
                  <a:ea typeface="宋体" panose="02010600030101010101" pitchFamily="2" charset="-122"/>
                </a:rPr>
                <a:t>(</a:t>
              </a:r>
              <a:r>
                <a:rPr lang="zh-CN" altLang="en-US" b="1">
                  <a:solidFill>
                    <a:srgbClr val="000000"/>
                  </a:solidFill>
                  <a:latin typeface="Arial" panose="020B0604020202020204" pitchFamily="34" charset="0"/>
                  <a:ea typeface="宋体" panose="02010600030101010101" pitchFamily="2" charset="-122"/>
                </a:rPr>
                <a:t>右偏态</a:t>
              </a:r>
              <a:r>
                <a:rPr lang="en-US" altLang="zh-CN" b="1">
                  <a:solidFill>
                    <a:srgbClr val="000000"/>
                  </a:solidFill>
                  <a:latin typeface="Arial" panose="020B0604020202020204" pitchFamily="34" charset="0"/>
                  <a:ea typeface="宋体" panose="02010600030101010101" pitchFamily="2" charset="-122"/>
                </a:rPr>
                <a:t>) </a:t>
              </a:r>
              <a:r>
                <a:rPr lang="zh-CN" altLang="en-US" b="1">
                  <a:solidFill>
                    <a:srgbClr val="000000"/>
                  </a:solidFill>
                  <a:latin typeface="Arial" panose="020B0604020202020204" pitchFamily="34" charset="0"/>
                  <a:ea typeface="宋体" panose="02010600030101010101" pitchFamily="2" charset="-122"/>
                </a:rPr>
                <a:t>均值右边数据更分散；         负偏度，均值左边的数据更分散</a:t>
              </a:r>
              <a:r>
                <a:rPr lang="en-US" altLang="zh-CN" b="1">
                  <a:solidFill>
                    <a:srgbClr val="000000"/>
                  </a:solidFill>
                  <a:latin typeface="Arial" panose="020B0604020202020204" pitchFamily="34" charset="0"/>
                  <a:ea typeface="宋体" panose="02010600030101010101" pitchFamily="2" charset="-122"/>
                </a:rPr>
                <a:t>.</a:t>
              </a:r>
            </a:p>
          </p:txBody>
        </p:sp>
        <p:pic>
          <p:nvPicPr>
            <p:cNvPr id="61536" name="图片 37984" descr="6783563931599701461472.wmf"/>
            <p:cNvPicPr>
              <a:picLocks noChangeAspect="1"/>
            </p:cNvPicPr>
            <p:nvPr/>
          </p:nvPicPr>
          <p:blipFill>
            <a:blip r:embed="rId4"/>
            <a:stretch>
              <a:fillRect/>
            </a:stretch>
          </p:blipFill>
          <p:spPr>
            <a:xfrm>
              <a:off x="1837" y="2251"/>
              <a:ext cx="457" cy="207"/>
            </a:xfrm>
            <a:prstGeom prst="rect">
              <a:avLst/>
            </a:prstGeom>
            <a:noFill/>
            <a:ln w="9525">
              <a:noFill/>
            </a:ln>
          </p:spPr>
        </p:pic>
        <p:pic>
          <p:nvPicPr>
            <p:cNvPr id="61537" name="图片 37985" descr="6159127171599701461482.wmf"/>
            <p:cNvPicPr>
              <a:picLocks noChangeAspect="1"/>
            </p:cNvPicPr>
            <p:nvPr/>
          </p:nvPicPr>
          <p:blipFill>
            <a:blip r:embed="rId3"/>
            <a:stretch>
              <a:fillRect/>
            </a:stretch>
          </p:blipFill>
          <p:spPr>
            <a:xfrm>
              <a:off x="3107" y="1979"/>
              <a:ext cx="457" cy="207"/>
            </a:xfrm>
            <a:prstGeom prst="rect">
              <a:avLst/>
            </a:prstGeom>
            <a:noFill/>
            <a:ln w="9525">
              <a:noFill/>
            </a:ln>
          </p:spPr>
        </p:pic>
        <p:pic>
          <p:nvPicPr>
            <p:cNvPr id="61538" name="图片 37986" descr="2211089351599701461482.wmf"/>
            <p:cNvPicPr>
              <a:picLocks noChangeAspect="1"/>
            </p:cNvPicPr>
            <p:nvPr/>
          </p:nvPicPr>
          <p:blipFill>
            <a:blip r:embed="rId5"/>
            <a:stretch>
              <a:fillRect/>
            </a:stretch>
          </p:blipFill>
          <p:spPr>
            <a:xfrm>
              <a:off x="1931" y="1979"/>
              <a:ext cx="457" cy="207"/>
            </a:xfrm>
            <a:prstGeom prst="rect">
              <a:avLst/>
            </a:prstGeom>
            <a:noFill/>
            <a:ln w="9525">
              <a:noFill/>
            </a:ln>
          </p:spPr>
        </p:pic>
      </p:grpSp>
      <p:grpSp>
        <p:nvGrpSpPr>
          <p:cNvPr id="61539" name="组合 37987"/>
          <p:cNvGrpSpPr/>
          <p:nvPr/>
        </p:nvGrpSpPr>
        <p:grpSpPr>
          <a:xfrm>
            <a:off x="900113" y="2133600"/>
            <a:ext cx="3960812" cy="719138"/>
            <a:chOff x="567" y="1344"/>
            <a:chExt cx="2495" cy="453"/>
          </a:xfrm>
        </p:grpSpPr>
        <p:pic>
          <p:nvPicPr>
            <p:cNvPr id="61540" name="图片 37988" descr="3165050031599701461482.wmf"/>
            <p:cNvPicPr>
              <a:picLocks noChangeAspect="1"/>
            </p:cNvPicPr>
            <p:nvPr/>
          </p:nvPicPr>
          <p:blipFill>
            <a:blip r:embed="rId11"/>
            <a:stretch>
              <a:fillRect/>
            </a:stretch>
          </p:blipFill>
          <p:spPr>
            <a:xfrm>
              <a:off x="567" y="1344"/>
              <a:ext cx="2209" cy="453"/>
            </a:xfrm>
            <a:prstGeom prst="rect">
              <a:avLst/>
            </a:prstGeom>
            <a:noFill/>
            <a:ln w="9525">
              <a:noFill/>
            </a:ln>
          </p:spPr>
        </p:pic>
        <p:sp>
          <p:nvSpPr>
            <p:cNvPr id="61541" name="矩形 37989"/>
            <p:cNvSpPr/>
            <p:nvPr/>
          </p:nvSpPr>
          <p:spPr>
            <a:xfrm>
              <a:off x="2946" y="1444"/>
              <a:ext cx="116" cy="288"/>
            </a:xfrm>
            <a:prstGeom prst="rect">
              <a:avLst/>
            </a:prstGeom>
            <a:noFill/>
            <a:ln w="9525">
              <a:noFill/>
            </a:ln>
          </p:spPr>
          <p:txBody>
            <a:bodyPr wrap="none" anchor="ctr" anchorCtr="0">
              <a:spAutoFit/>
            </a:bodyPr>
            <a:lstStyle/>
            <a:p>
              <a:endParaRPr lang="zh-CN" altLang="zh-CN" sz="2400">
                <a:latin typeface="Times New Roman" panose="02020603050405020304" pitchFamily="18" charset="0"/>
                <a:ea typeface="宋体" panose="02010600030101010101" pitchFamily="2" charset="-122"/>
              </a:endParaRPr>
            </a:p>
          </p:txBody>
        </p:sp>
      </p:grpSp>
      <p:grpSp>
        <p:nvGrpSpPr>
          <p:cNvPr id="61542" name="组合 37990"/>
          <p:cNvGrpSpPr/>
          <p:nvPr/>
        </p:nvGrpSpPr>
        <p:grpSpPr>
          <a:xfrm>
            <a:off x="5003800" y="2205038"/>
            <a:ext cx="3000375" cy="647700"/>
            <a:chOff x="3152" y="1389"/>
            <a:chExt cx="1890" cy="408"/>
          </a:xfrm>
        </p:grpSpPr>
        <p:pic>
          <p:nvPicPr>
            <p:cNvPr id="61543" name="图片 37991" descr="6994322141599701461482.wmf"/>
            <p:cNvPicPr>
              <a:picLocks noChangeAspect="1"/>
            </p:cNvPicPr>
            <p:nvPr/>
          </p:nvPicPr>
          <p:blipFill>
            <a:blip r:embed="rId10"/>
            <a:stretch>
              <a:fillRect/>
            </a:stretch>
          </p:blipFill>
          <p:spPr>
            <a:xfrm>
              <a:off x="3152" y="1389"/>
              <a:ext cx="1030" cy="408"/>
            </a:xfrm>
            <a:prstGeom prst="rect">
              <a:avLst/>
            </a:prstGeom>
            <a:noFill/>
            <a:ln w="9525">
              <a:noFill/>
            </a:ln>
          </p:spPr>
        </p:pic>
        <p:pic>
          <p:nvPicPr>
            <p:cNvPr id="61544" name="图片 37992" descr="1993137421599701461482.wmf"/>
            <p:cNvPicPr>
              <a:picLocks noChangeAspect="1"/>
            </p:cNvPicPr>
            <p:nvPr/>
          </p:nvPicPr>
          <p:blipFill>
            <a:blip r:embed="rId10"/>
            <a:stretch>
              <a:fillRect/>
            </a:stretch>
          </p:blipFill>
          <p:spPr>
            <a:xfrm>
              <a:off x="3152" y="1389"/>
              <a:ext cx="1030" cy="408"/>
            </a:xfrm>
            <a:prstGeom prst="rect">
              <a:avLst/>
            </a:prstGeom>
            <a:noFill/>
            <a:ln w="9525">
              <a:noFill/>
            </a:ln>
          </p:spPr>
        </p:pic>
        <p:sp>
          <p:nvSpPr>
            <p:cNvPr id="61545" name="矩形 37993"/>
            <p:cNvSpPr/>
            <p:nvPr/>
          </p:nvSpPr>
          <p:spPr>
            <a:xfrm>
              <a:off x="4202" y="1495"/>
              <a:ext cx="840" cy="231"/>
            </a:xfrm>
            <a:prstGeom prst="rect">
              <a:avLst/>
            </a:prstGeom>
            <a:noFill/>
            <a:ln w="9525">
              <a:noFill/>
            </a:ln>
          </p:spPr>
          <p:txBody>
            <a:bodyPr wrap="none" anchor="t" anchorCtr="0">
              <a:spAutoFit/>
            </a:bodyPr>
            <a:lstStyle/>
            <a:p>
              <a:r>
                <a:rPr lang="en-US" altLang="zh-CN" b="1">
                  <a:solidFill>
                    <a:schemeClr val="tx2"/>
                  </a:solidFill>
                  <a:latin typeface="Arial" panose="020B0604020202020204" pitchFamily="34" charset="0"/>
                  <a:ea typeface="宋体" panose="02010600030101010101" pitchFamily="2" charset="-122"/>
                </a:rPr>
                <a:t>---</a:t>
              </a:r>
              <a:r>
                <a:rPr lang="zh-CN" altLang="en-US" b="1">
                  <a:solidFill>
                    <a:schemeClr val="tx2"/>
                  </a:solidFill>
                  <a:latin typeface="Arial" panose="020B0604020202020204" pitchFamily="34" charset="0"/>
                  <a:ea typeface="宋体" panose="02010600030101010101" pitchFamily="2" charset="-122"/>
                </a:rPr>
                <a:t>总体偏度</a:t>
              </a:r>
            </a:p>
          </p:txBody>
        </p:sp>
      </p:grpSp>
      <p:grpSp>
        <p:nvGrpSpPr>
          <p:cNvPr id="61546" name="组合 37994"/>
          <p:cNvGrpSpPr/>
          <p:nvPr/>
        </p:nvGrpSpPr>
        <p:grpSpPr>
          <a:xfrm>
            <a:off x="1116013" y="3068638"/>
            <a:ext cx="6985000" cy="860425"/>
            <a:chOff x="703" y="1933"/>
            <a:chExt cx="4400" cy="542"/>
          </a:xfrm>
        </p:grpSpPr>
        <p:sp>
          <p:nvSpPr>
            <p:cNvPr id="61547" name="矩形 37995"/>
            <p:cNvSpPr/>
            <p:nvPr/>
          </p:nvSpPr>
          <p:spPr>
            <a:xfrm>
              <a:off x="703" y="1933"/>
              <a:ext cx="4400" cy="542"/>
            </a:xfrm>
            <a:prstGeom prst="rect">
              <a:avLst/>
            </a:prstGeom>
            <a:noFill/>
            <a:ln w="9525">
              <a:noFill/>
            </a:ln>
          </p:spPr>
          <p:txBody>
            <a:bodyPr anchor="ctr" anchorCtr="0">
              <a:spAutoFit/>
            </a:bodyPr>
            <a:lstStyle/>
            <a:p>
              <a:pPr>
                <a:lnSpc>
                  <a:spcPct val="140000"/>
                </a:lnSpc>
              </a:pPr>
              <a:r>
                <a:rPr lang="zh-CN" altLang="en-US" b="1">
                  <a:solidFill>
                    <a:srgbClr val="000000"/>
                  </a:solidFill>
                  <a:latin typeface="Arial" panose="020B0604020202020204" pitchFamily="34" charset="0"/>
                  <a:ea typeface="宋体" panose="02010600030101010101" pitchFamily="2" charset="-122"/>
                </a:rPr>
                <a:t>其中</a:t>
              </a:r>
              <a:r>
                <a:rPr lang="en-US" altLang="zh-CN" b="1">
                  <a:solidFill>
                    <a:srgbClr val="000000"/>
                  </a:solidFill>
                  <a:latin typeface="Arial" panose="020B0604020202020204" pitchFamily="34" charset="0"/>
                  <a:ea typeface="宋体" panose="02010600030101010101" pitchFamily="2" charset="-122"/>
                </a:rPr>
                <a:t>s</a:t>
              </a:r>
              <a:r>
                <a:rPr lang="zh-CN" altLang="en-US" b="1">
                  <a:solidFill>
                    <a:srgbClr val="000000"/>
                  </a:solidFill>
                  <a:latin typeface="Arial" panose="020B0604020202020204" pitchFamily="34" charset="0"/>
                  <a:ea typeface="宋体" panose="02010600030101010101" pitchFamily="2" charset="-122"/>
                </a:rPr>
                <a:t>样本标准差</a:t>
              </a:r>
              <a:r>
                <a:rPr lang="en-US" altLang="zh-CN" b="1">
                  <a:solidFill>
                    <a:srgbClr val="000000"/>
                  </a:solidFill>
                  <a:latin typeface="Arial" panose="020B0604020202020204" pitchFamily="34" charset="0"/>
                  <a:ea typeface="宋体" panose="02010600030101010101" pitchFamily="2" charset="-122"/>
                </a:rPr>
                <a:t>.             </a:t>
              </a:r>
              <a:r>
                <a:rPr lang="zh-CN" altLang="en-US" b="1">
                  <a:solidFill>
                    <a:srgbClr val="000000"/>
                  </a:solidFill>
                  <a:latin typeface="Arial" panose="020B0604020202020204" pitchFamily="34" charset="0"/>
                  <a:ea typeface="宋体" panose="02010600030101010101" pitchFamily="2" charset="-122"/>
                </a:rPr>
                <a:t>分布对称；          称正偏度</a:t>
              </a:r>
              <a:r>
                <a:rPr lang="en-US" altLang="zh-CN" b="1">
                  <a:solidFill>
                    <a:srgbClr val="000000"/>
                  </a:solidFill>
                  <a:latin typeface="Arial" panose="020B0604020202020204" pitchFamily="34" charset="0"/>
                  <a:ea typeface="宋体" panose="02010600030101010101" pitchFamily="2" charset="-122"/>
                </a:rPr>
                <a:t>(</a:t>
              </a:r>
              <a:r>
                <a:rPr lang="zh-CN" altLang="en-US" b="1">
                  <a:solidFill>
                    <a:srgbClr val="000000"/>
                  </a:solidFill>
                  <a:latin typeface="Arial" panose="020B0604020202020204" pitchFamily="34" charset="0"/>
                  <a:ea typeface="宋体" panose="02010600030101010101" pitchFamily="2" charset="-122"/>
                </a:rPr>
                <a:t>右偏态</a:t>
              </a:r>
              <a:r>
                <a:rPr lang="en-US" altLang="zh-CN" b="1">
                  <a:solidFill>
                    <a:srgbClr val="000000"/>
                  </a:solidFill>
                  <a:latin typeface="Arial" panose="020B0604020202020204" pitchFamily="34" charset="0"/>
                  <a:ea typeface="宋体" panose="02010600030101010101" pitchFamily="2" charset="-122"/>
                </a:rPr>
                <a:t>) </a:t>
              </a:r>
              <a:r>
                <a:rPr lang="zh-CN" altLang="en-US" b="1">
                  <a:solidFill>
                    <a:srgbClr val="000000"/>
                  </a:solidFill>
                  <a:latin typeface="Arial" panose="020B0604020202020204" pitchFamily="34" charset="0"/>
                  <a:ea typeface="宋体" panose="02010600030101010101" pitchFamily="2" charset="-122"/>
                </a:rPr>
                <a:t>均值右边数据更分散；         负偏度，均值左边的数据更分散</a:t>
              </a:r>
              <a:r>
                <a:rPr lang="en-US" altLang="zh-CN" b="1">
                  <a:solidFill>
                    <a:srgbClr val="000000"/>
                  </a:solidFill>
                  <a:latin typeface="Arial" panose="020B0604020202020204" pitchFamily="34" charset="0"/>
                  <a:ea typeface="宋体" panose="02010600030101010101" pitchFamily="2" charset="-122"/>
                </a:rPr>
                <a:t>.</a:t>
              </a:r>
            </a:p>
          </p:txBody>
        </p:sp>
        <p:pic>
          <p:nvPicPr>
            <p:cNvPr id="61548" name="图片 37996" descr="5620275981599701461482.wmf"/>
            <p:cNvPicPr>
              <a:picLocks noChangeAspect="1"/>
            </p:cNvPicPr>
            <p:nvPr/>
          </p:nvPicPr>
          <p:blipFill>
            <a:blip r:embed="rId4"/>
            <a:stretch>
              <a:fillRect/>
            </a:stretch>
          </p:blipFill>
          <p:spPr>
            <a:xfrm>
              <a:off x="1837" y="2251"/>
              <a:ext cx="457" cy="207"/>
            </a:xfrm>
            <a:prstGeom prst="rect">
              <a:avLst/>
            </a:prstGeom>
            <a:noFill/>
            <a:ln w="9525">
              <a:noFill/>
            </a:ln>
          </p:spPr>
        </p:pic>
        <p:pic>
          <p:nvPicPr>
            <p:cNvPr id="61549" name="图片 37997" descr="2394623131599701461482.wmf"/>
            <p:cNvPicPr>
              <a:picLocks noChangeAspect="1"/>
            </p:cNvPicPr>
            <p:nvPr/>
          </p:nvPicPr>
          <p:blipFill>
            <a:blip r:embed="rId3"/>
            <a:stretch>
              <a:fillRect/>
            </a:stretch>
          </p:blipFill>
          <p:spPr>
            <a:xfrm>
              <a:off x="3107" y="1979"/>
              <a:ext cx="457" cy="207"/>
            </a:xfrm>
            <a:prstGeom prst="rect">
              <a:avLst/>
            </a:prstGeom>
            <a:noFill/>
            <a:ln w="9525">
              <a:noFill/>
            </a:ln>
          </p:spPr>
        </p:pic>
        <p:pic>
          <p:nvPicPr>
            <p:cNvPr id="61550" name="图片 37998" descr="1948876661599701461482.wmf"/>
            <p:cNvPicPr>
              <a:picLocks noChangeAspect="1"/>
            </p:cNvPicPr>
            <p:nvPr/>
          </p:nvPicPr>
          <p:blipFill>
            <a:blip r:embed="rId5"/>
            <a:stretch>
              <a:fillRect/>
            </a:stretch>
          </p:blipFill>
          <p:spPr>
            <a:xfrm>
              <a:off x="1931" y="1979"/>
              <a:ext cx="457" cy="207"/>
            </a:xfrm>
            <a:prstGeom prst="rect">
              <a:avLst/>
            </a:prstGeom>
            <a:noFill/>
            <a:ln w="9525">
              <a:noFill/>
            </a:ln>
          </p:spPr>
        </p:pic>
      </p:grpSp>
      <p:grpSp>
        <p:nvGrpSpPr>
          <p:cNvPr id="61551" name="组合 37999"/>
          <p:cNvGrpSpPr/>
          <p:nvPr/>
        </p:nvGrpSpPr>
        <p:grpSpPr>
          <a:xfrm>
            <a:off x="1042988" y="6092825"/>
            <a:ext cx="1695450" cy="398463"/>
            <a:chOff x="657" y="3838"/>
            <a:chExt cx="1068" cy="251"/>
          </a:xfrm>
        </p:grpSpPr>
        <p:sp>
          <p:nvSpPr>
            <p:cNvPr id="61552" name="矩形 38000"/>
            <p:cNvSpPr/>
            <p:nvPr/>
          </p:nvSpPr>
          <p:spPr>
            <a:xfrm>
              <a:off x="657" y="3847"/>
              <a:ext cx="1068" cy="231"/>
            </a:xfrm>
            <a:prstGeom prst="rect">
              <a:avLst/>
            </a:prstGeom>
            <a:noFill/>
            <a:ln w="9525">
              <a:noFill/>
            </a:ln>
          </p:spPr>
          <p:txBody>
            <a:bodyPr wrap="none" anchor="t" anchorCtr="0">
              <a:spAutoFit/>
            </a:bodyPr>
            <a:lstStyle/>
            <a:p>
              <a:pPr algn="ctr"/>
              <a:r>
                <a:rPr lang="en-US" altLang="zh-CN">
                  <a:solidFill>
                    <a:srgbClr val="000000"/>
                  </a:solidFill>
                  <a:latin typeface="Arial" panose="020B0604020202020204" pitchFamily="34" charset="0"/>
                  <a:ea typeface="宋体" panose="02010600030101010101" pitchFamily="2" charset="-122"/>
                </a:rPr>
                <a:t>             </a:t>
              </a:r>
              <a:r>
                <a:rPr lang="zh-CN" altLang="en-US" b="1">
                  <a:solidFill>
                    <a:srgbClr val="000000"/>
                  </a:solidFill>
                  <a:latin typeface="Arial" panose="020B0604020202020204" pitchFamily="34" charset="0"/>
                  <a:ea typeface="宋体" panose="02010600030101010101" pitchFamily="2" charset="-122"/>
                </a:rPr>
                <a:t>右偏度</a:t>
              </a:r>
            </a:p>
          </p:txBody>
        </p:sp>
        <p:pic>
          <p:nvPicPr>
            <p:cNvPr id="61553" name="图片 38001" descr="7164711391599701461492.wmf"/>
            <p:cNvPicPr>
              <a:picLocks noChangeAspect="1"/>
            </p:cNvPicPr>
            <p:nvPr/>
          </p:nvPicPr>
          <p:blipFill>
            <a:blip r:embed="rId12"/>
            <a:stretch>
              <a:fillRect/>
            </a:stretch>
          </p:blipFill>
          <p:spPr>
            <a:xfrm>
              <a:off x="781" y="3838"/>
              <a:ext cx="476" cy="251"/>
            </a:xfrm>
            <a:prstGeom prst="rect">
              <a:avLst/>
            </a:prstGeom>
            <a:noFill/>
            <a:ln w="9525">
              <a:noFill/>
            </a:ln>
          </p:spPr>
        </p:pic>
      </p:grpSp>
      <p:sp>
        <p:nvSpPr>
          <p:cNvPr id="61554" name="矩形 38002"/>
          <p:cNvSpPr>
            <a:spLocks noChangeAspect="1"/>
          </p:cNvSpPr>
          <p:nvPr/>
        </p:nvSpPr>
        <p:spPr>
          <a:xfrm>
            <a:off x="611188" y="4005263"/>
            <a:ext cx="2592387" cy="1800225"/>
          </a:xfrm>
          <a:prstGeom prst="rect">
            <a:avLst/>
          </a:prstGeom>
          <a:noFill/>
          <a:ln w="9525">
            <a:noFill/>
          </a:ln>
        </p:spPr>
        <p:txBody>
          <a:bodyPr anchor="t" anchorCtr="0"/>
          <a:lstStyle/>
          <a:p>
            <a:endParaRPr lang="zh-CN" altLang="en-US">
              <a:latin typeface="Arial" panose="020B0604020202020204" pitchFamily="34" charset="0"/>
              <a:ea typeface="宋体" panose="02010600030101010101" pitchFamily="2" charset="-122"/>
            </a:endParaRPr>
          </a:p>
        </p:txBody>
      </p:sp>
      <p:grpSp>
        <p:nvGrpSpPr>
          <p:cNvPr id="61555" name="组合 38003"/>
          <p:cNvGrpSpPr/>
          <p:nvPr/>
        </p:nvGrpSpPr>
        <p:grpSpPr>
          <a:xfrm>
            <a:off x="468313" y="4149725"/>
            <a:ext cx="2544762" cy="1366838"/>
            <a:chOff x="295" y="2614"/>
            <a:chExt cx="1603" cy="861"/>
          </a:xfrm>
        </p:grpSpPr>
        <p:sp>
          <p:nvSpPr>
            <p:cNvPr id="61556" name="矩形 38004"/>
            <p:cNvSpPr/>
            <p:nvPr/>
          </p:nvSpPr>
          <p:spPr>
            <a:xfrm>
              <a:off x="581" y="2614"/>
              <a:ext cx="1317" cy="827"/>
            </a:xfrm>
            <a:prstGeom prst="rect">
              <a:avLst/>
            </a:prstGeom>
            <a:solidFill>
              <a:srgbClr val="C0C0C0"/>
            </a:solidFill>
            <a:ln w="9525">
              <a:noFill/>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57" name="矩形 38005"/>
            <p:cNvSpPr/>
            <p:nvPr/>
          </p:nvSpPr>
          <p:spPr>
            <a:xfrm>
              <a:off x="581" y="2614"/>
              <a:ext cx="1317" cy="827"/>
            </a:xfrm>
            <a:prstGeom prst="rect">
              <a:avLst/>
            </a:prstGeom>
            <a:noFill/>
            <a:ln w="9525" cap="flat" cmpd="sng">
              <a:solidFill>
                <a:srgbClr val="808080"/>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58" name="矩形 38006"/>
            <p:cNvSpPr/>
            <p:nvPr/>
          </p:nvSpPr>
          <p:spPr>
            <a:xfrm>
              <a:off x="581" y="2950"/>
              <a:ext cx="72" cy="491"/>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59" name="矩形 38007"/>
            <p:cNvSpPr/>
            <p:nvPr/>
          </p:nvSpPr>
          <p:spPr>
            <a:xfrm>
              <a:off x="726" y="2790"/>
              <a:ext cx="73" cy="651"/>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60" name="矩形 38008"/>
            <p:cNvSpPr/>
            <p:nvPr/>
          </p:nvSpPr>
          <p:spPr>
            <a:xfrm>
              <a:off x="872" y="2761"/>
              <a:ext cx="72" cy="680"/>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61" name="矩形 38009"/>
            <p:cNvSpPr/>
            <p:nvPr/>
          </p:nvSpPr>
          <p:spPr>
            <a:xfrm>
              <a:off x="1017" y="2964"/>
              <a:ext cx="73" cy="477"/>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62" name="矩形 38010"/>
            <p:cNvSpPr/>
            <p:nvPr/>
          </p:nvSpPr>
          <p:spPr>
            <a:xfrm>
              <a:off x="1163" y="3126"/>
              <a:ext cx="80" cy="315"/>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63" name="矩形 38011"/>
            <p:cNvSpPr/>
            <p:nvPr/>
          </p:nvSpPr>
          <p:spPr>
            <a:xfrm>
              <a:off x="1316" y="3259"/>
              <a:ext cx="73" cy="182"/>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64" name="矩形 38012"/>
            <p:cNvSpPr/>
            <p:nvPr/>
          </p:nvSpPr>
          <p:spPr>
            <a:xfrm>
              <a:off x="1462" y="3322"/>
              <a:ext cx="72" cy="119"/>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65" name="矩形 38013"/>
            <p:cNvSpPr/>
            <p:nvPr/>
          </p:nvSpPr>
          <p:spPr>
            <a:xfrm>
              <a:off x="1607" y="3377"/>
              <a:ext cx="73" cy="64"/>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66" name="矩形 38014"/>
            <p:cNvSpPr/>
            <p:nvPr/>
          </p:nvSpPr>
          <p:spPr>
            <a:xfrm>
              <a:off x="1753" y="3413"/>
              <a:ext cx="72" cy="28"/>
            </a:xfrm>
            <a:prstGeom prst="rect">
              <a:avLst/>
            </a:prstGeom>
            <a:solidFill>
              <a:srgbClr val="CCEC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67" name="矩形 38015"/>
            <p:cNvSpPr/>
            <p:nvPr/>
          </p:nvSpPr>
          <p:spPr>
            <a:xfrm>
              <a:off x="653" y="2867"/>
              <a:ext cx="73" cy="574"/>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68" name="矩形 38016"/>
            <p:cNvSpPr/>
            <p:nvPr/>
          </p:nvSpPr>
          <p:spPr>
            <a:xfrm>
              <a:off x="799" y="2691"/>
              <a:ext cx="73" cy="750"/>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69" name="矩形 38017"/>
            <p:cNvSpPr/>
            <p:nvPr/>
          </p:nvSpPr>
          <p:spPr>
            <a:xfrm>
              <a:off x="944" y="2867"/>
              <a:ext cx="73" cy="574"/>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70" name="矩形 38018"/>
            <p:cNvSpPr/>
            <p:nvPr/>
          </p:nvSpPr>
          <p:spPr>
            <a:xfrm>
              <a:off x="1090" y="3056"/>
              <a:ext cx="73" cy="385"/>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71" name="矩形 38019"/>
            <p:cNvSpPr/>
            <p:nvPr/>
          </p:nvSpPr>
          <p:spPr>
            <a:xfrm>
              <a:off x="1243" y="3203"/>
              <a:ext cx="73" cy="238"/>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72" name="矩形 38020"/>
            <p:cNvSpPr/>
            <p:nvPr/>
          </p:nvSpPr>
          <p:spPr>
            <a:xfrm>
              <a:off x="1389" y="3280"/>
              <a:ext cx="73" cy="161"/>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73" name="矩形 38021"/>
            <p:cNvSpPr/>
            <p:nvPr/>
          </p:nvSpPr>
          <p:spPr>
            <a:xfrm>
              <a:off x="1534" y="3357"/>
              <a:ext cx="73" cy="84"/>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74" name="矩形 38022"/>
            <p:cNvSpPr/>
            <p:nvPr/>
          </p:nvSpPr>
          <p:spPr>
            <a:xfrm>
              <a:off x="1680" y="3399"/>
              <a:ext cx="73" cy="42"/>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75" name="矩形 38023"/>
            <p:cNvSpPr/>
            <p:nvPr/>
          </p:nvSpPr>
          <p:spPr>
            <a:xfrm>
              <a:off x="1825" y="3406"/>
              <a:ext cx="73" cy="35"/>
            </a:xfrm>
            <a:prstGeom prst="rect">
              <a:avLst/>
            </a:prstGeom>
            <a:solidFill>
              <a:srgbClr val="00FFFF"/>
            </a:solidFill>
            <a:ln w="9525"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76" name="流程图: 联系 38024"/>
            <p:cNvSpPr/>
            <p:nvPr/>
          </p:nvSpPr>
          <p:spPr>
            <a:xfrm>
              <a:off x="948" y="3422"/>
              <a:ext cx="55" cy="53"/>
            </a:xfrm>
            <a:prstGeom prst="flowChartConnector">
              <a:avLst/>
            </a:prstGeom>
            <a:solidFill>
              <a:srgbClr val="000000"/>
            </a:solidFill>
            <a:ln w="9525" cap="flat" cmpd="sng">
              <a:solidFill>
                <a:srgbClr val="000000"/>
              </a:solidFill>
              <a:prstDash val="solid"/>
              <a:round/>
              <a:headEnd type="none" w="med" len="med"/>
              <a:tailEnd type="none" w="med" len="med"/>
            </a:ln>
          </p:spPr>
          <p:txBody>
            <a:bodyPr wrap="none" anchor="ctr" anchorCtr="0"/>
            <a:lstStyle/>
            <a:p>
              <a:endParaRPr lang="zh-CN" altLang="zh-CN">
                <a:latin typeface="Arial" panose="020B0604020202020204" pitchFamily="34" charset="0"/>
                <a:ea typeface="宋体" panose="02010600030101010101" pitchFamily="2" charset="-122"/>
              </a:endParaRPr>
            </a:p>
          </p:txBody>
        </p:sp>
        <p:sp>
          <p:nvSpPr>
            <p:cNvPr id="61577" name="流程图: 联系 38025"/>
            <p:cNvSpPr/>
            <p:nvPr/>
          </p:nvSpPr>
          <p:spPr>
            <a:xfrm>
              <a:off x="1113" y="3422"/>
              <a:ext cx="55" cy="53"/>
            </a:xfrm>
            <a:prstGeom prst="flowChartConnector">
              <a:avLst/>
            </a:prstGeom>
            <a:solidFill>
              <a:srgbClr val="000000"/>
            </a:solidFill>
            <a:ln w="9525" cap="flat" cmpd="sng">
              <a:solidFill>
                <a:schemeClr val="tx1"/>
              </a:solidFill>
              <a:prstDash val="solid"/>
              <a:round/>
              <a:headEnd type="none" w="med" len="med"/>
              <a:tailEnd type="none" w="med" len="med"/>
            </a:ln>
          </p:spPr>
          <p:txBody>
            <a:bodyPr wrap="none" anchor="ctr" anchorCtr="0"/>
            <a:lstStyle/>
            <a:p>
              <a:endParaRPr lang="zh-CN" altLang="zh-CN">
                <a:latin typeface="Arial" panose="020B0604020202020204" pitchFamily="34" charset="0"/>
                <a:ea typeface="宋体" panose="02010600030101010101" pitchFamily="2" charset="-122"/>
              </a:endParaRPr>
            </a:p>
          </p:txBody>
        </p:sp>
        <p:sp>
          <p:nvSpPr>
            <p:cNvPr id="61578" name="文本框 38026"/>
            <p:cNvSpPr txBox="1"/>
            <p:nvPr/>
          </p:nvSpPr>
          <p:spPr>
            <a:xfrm>
              <a:off x="295" y="2740"/>
              <a:ext cx="250" cy="326"/>
            </a:xfrm>
            <a:prstGeom prst="rect">
              <a:avLst/>
            </a:prstGeom>
            <a:noFill/>
            <a:ln w="9525">
              <a:noFill/>
            </a:ln>
          </p:spPr>
          <p:txBody>
            <a:bodyPr vert="eaVert" anchor="t" anchorCtr="0">
              <a:spAutoFit/>
            </a:bodyPr>
            <a:lstStyle/>
            <a:p>
              <a:pPr>
                <a:spcBef>
                  <a:spcPct val="50000"/>
                </a:spcBef>
              </a:pPr>
              <a:r>
                <a:rPr lang="zh-CN" altLang="en-US" sz="1400" b="1">
                  <a:solidFill>
                    <a:srgbClr val="000000"/>
                  </a:solidFill>
                  <a:latin typeface="Arial" panose="020B0604020202020204" pitchFamily="34" charset="0"/>
                  <a:ea typeface="宋体" panose="02010600030101010101" pitchFamily="2" charset="-122"/>
                </a:rPr>
                <a:t>频数</a:t>
              </a:r>
            </a:p>
          </p:txBody>
        </p:sp>
      </p:grpSp>
      <p:grpSp>
        <p:nvGrpSpPr>
          <p:cNvPr id="61579" name="组合 38027"/>
          <p:cNvGrpSpPr/>
          <p:nvPr/>
        </p:nvGrpSpPr>
        <p:grpSpPr>
          <a:xfrm>
            <a:off x="5651500" y="6092825"/>
            <a:ext cx="1695450" cy="398463"/>
            <a:chOff x="3560" y="3838"/>
            <a:chExt cx="1068" cy="251"/>
          </a:xfrm>
        </p:grpSpPr>
        <p:sp>
          <p:nvSpPr>
            <p:cNvPr id="61580" name="矩形 38028"/>
            <p:cNvSpPr/>
            <p:nvPr/>
          </p:nvSpPr>
          <p:spPr>
            <a:xfrm>
              <a:off x="3560" y="3847"/>
              <a:ext cx="1068" cy="231"/>
            </a:xfrm>
            <a:prstGeom prst="rect">
              <a:avLst/>
            </a:prstGeom>
            <a:noFill/>
            <a:ln w="9525">
              <a:noFill/>
            </a:ln>
          </p:spPr>
          <p:txBody>
            <a:bodyPr wrap="none" anchor="t" anchorCtr="0">
              <a:spAutoFit/>
            </a:bodyPr>
            <a:lstStyle/>
            <a:p>
              <a:pPr algn="ctr"/>
              <a:r>
                <a:rPr lang="en-US" altLang="zh-CN">
                  <a:solidFill>
                    <a:srgbClr val="000000"/>
                  </a:solidFill>
                  <a:latin typeface="Arial" panose="020B0604020202020204" pitchFamily="34" charset="0"/>
                  <a:ea typeface="宋体" panose="02010600030101010101" pitchFamily="2" charset="-122"/>
                </a:rPr>
                <a:t>             </a:t>
              </a:r>
              <a:r>
                <a:rPr lang="zh-CN" altLang="en-US">
                  <a:solidFill>
                    <a:srgbClr val="000000"/>
                  </a:solidFill>
                  <a:latin typeface="Arial" panose="020B0604020202020204" pitchFamily="34" charset="0"/>
                  <a:ea typeface="宋体" panose="02010600030101010101" pitchFamily="2" charset="-122"/>
                </a:rPr>
                <a:t>左偏度</a:t>
              </a:r>
            </a:p>
          </p:txBody>
        </p:sp>
        <p:pic>
          <p:nvPicPr>
            <p:cNvPr id="61581" name="图片 38029" descr="772672011599701461492.wmf"/>
            <p:cNvPicPr>
              <a:picLocks noChangeAspect="1"/>
            </p:cNvPicPr>
            <p:nvPr/>
          </p:nvPicPr>
          <p:blipFill>
            <a:blip r:embed="rId6"/>
            <a:stretch>
              <a:fillRect/>
            </a:stretch>
          </p:blipFill>
          <p:spPr>
            <a:xfrm>
              <a:off x="3684" y="3838"/>
              <a:ext cx="476" cy="251"/>
            </a:xfrm>
            <a:prstGeom prst="rect">
              <a:avLst/>
            </a:prstGeom>
            <a:noFill/>
            <a:ln w="9525">
              <a:noFill/>
            </a:ln>
          </p:spPr>
        </p:pic>
      </p:grpSp>
      <p:sp>
        <p:nvSpPr>
          <p:cNvPr id="61582" name="矩形 38030"/>
          <p:cNvSpPr>
            <a:spLocks noChangeAspect="1"/>
          </p:cNvSpPr>
          <p:nvPr/>
        </p:nvSpPr>
        <p:spPr>
          <a:xfrm>
            <a:off x="5580063" y="3933825"/>
            <a:ext cx="2595562" cy="1870075"/>
          </a:xfrm>
          <a:prstGeom prst="rect">
            <a:avLst/>
          </a:prstGeom>
          <a:noFill/>
          <a:ln w="9525">
            <a:noFill/>
          </a:ln>
        </p:spPr>
        <p:txBody>
          <a:bodyPr anchor="t" anchorCtr="0"/>
          <a:lstStyle/>
          <a:p>
            <a:endParaRPr lang="zh-CN" altLang="en-US">
              <a:latin typeface="Arial" panose="020B0604020202020204" pitchFamily="34" charset="0"/>
              <a:ea typeface="宋体" panose="02010600030101010101" pitchFamily="2" charset="-122"/>
            </a:endParaRPr>
          </a:p>
        </p:txBody>
      </p:sp>
      <p:grpSp>
        <p:nvGrpSpPr>
          <p:cNvPr id="61583" name="组合 38031"/>
          <p:cNvGrpSpPr/>
          <p:nvPr/>
        </p:nvGrpSpPr>
        <p:grpSpPr>
          <a:xfrm>
            <a:off x="5867400" y="4149725"/>
            <a:ext cx="2414588" cy="1295400"/>
            <a:chOff x="3696" y="2614"/>
            <a:chExt cx="1521" cy="816"/>
          </a:xfrm>
        </p:grpSpPr>
        <p:grpSp>
          <p:nvGrpSpPr>
            <p:cNvPr id="61584" name="组合 38032"/>
            <p:cNvGrpSpPr/>
            <p:nvPr/>
          </p:nvGrpSpPr>
          <p:grpSpPr>
            <a:xfrm>
              <a:off x="3696" y="2614"/>
              <a:ext cx="1256" cy="816"/>
              <a:chOff x="3696" y="2614"/>
              <a:chExt cx="1256" cy="816"/>
            </a:xfrm>
          </p:grpSpPr>
          <p:sp>
            <p:nvSpPr>
              <p:cNvPr id="61585" name="矩形 38033"/>
              <p:cNvSpPr/>
              <p:nvPr/>
            </p:nvSpPr>
            <p:spPr>
              <a:xfrm>
                <a:off x="3696" y="2614"/>
                <a:ext cx="1256" cy="806"/>
              </a:xfrm>
              <a:prstGeom prst="rect">
                <a:avLst/>
              </a:prstGeom>
              <a:solidFill>
                <a:srgbClr val="C0C0C0"/>
              </a:solidFill>
              <a:ln w="9525">
                <a:noFill/>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86" name="矩形 38034"/>
              <p:cNvSpPr/>
              <p:nvPr/>
            </p:nvSpPr>
            <p:spPr>
              <a:xfrm>
                <a:off x="3696" y="2614"/>
                <a:ext cx="1256" cy="806"/>
              </a:xfrm>
              <a:prstGeom prst="rect">
                <a:avLst/>
              </a:prstGeom>
              <a:noFill/>
              <a:ln w="12700" cap="flat" cmpd="sng">
                <a:solidFill>
                  <a:srgbClr val="808080"/>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87" name="矩形 38035"/>
              <p:cNvSpPr/>
              <p:nvPr/>
            </p:nvSpPr>
            <p:spPr>
              <a:xfrm>
                <a:off x="3696" y="3396"/>
                <a:ext cx="73" cy="24"/>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88" name="矩形 38036"/>
              <p:cNvSpPr/>
              <p:nvPr/>
            </p:nvSpPr>
            <p:spPr>
              <a:xfrm>
                <a:off x="3835" y="3381"/>
                <a:ext cx="74" cy="39"/>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89" name="矩形 38037"/>
              <p:cNvSpPr/>
              <p:nvPr/>
            </p:nvSpPr>
            <p:spPr>
              <a:xfrm>
                <a:off x="3975" y="3350"/>
                <a:ext cx="73" cy="70"/>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90" name="矩形 38038"/>
              <p:cNvSpPr/>
              <p:nvPr/>
            </p:nvSpPr>
            <p:spPr>
              <a:xfrm>
                <a:off x="4114" y="3294"/>
                <a:ext cx="74" cy="126"/>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91" name="矩形 38039"/>
              <p:cNvSpPr/>
              <p:nvPr/>
            </p:nvSpPr>
            <p:spPr>
              <a:xfrm>
                <a:off x="4254" y="3231"/>
                <a:ext cx="74" cy="189"/>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92" name="矩形 38040"/>
              <p:cNvSpPr/>
              <p:nvPr/>
            </p:nvSpPr>
            <p:spPr>
              <a:xfrm>
                <a:off x="4393" y="3112"/>
                <a:ext cx="74" cy="308"/>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93" name="矩形 38041"/>
              <p:cNvSpPr/>
              <p:nvPr/>
            </p:nvSpPr>
            <p:spPr>
              <a:xfrm>
                <a:off x="4533" y="2954"/>
                <a:ext cx="74" cy="466"/>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94" name="矩形 38042"/>
              <p:cNvSpPr/>
              <p:nvPr/>
            </p:nvSpPr>
            <p:spPr>
              <a:xfrm>
                <a:off x="4673" y="2812"/>
                <a:ext cx="73" cy="608"/>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95" name="矩形 38043"/>
              <p:cNvSpPr/>
              <p:nvPr/>
            </p:nvSpPr>
            <p:spPr>
              <a:xfrm>
                <a:off x="4812" y="2954"/>
                <a:ext cx="73" cy="466"/>
              </a:xfrm>
              <a:prstGeom prst="rect">
                <a:avLst/>
              </a:prstGeom>
              <a:solidFill>
                <a:srgbClr val="00FF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96" name="矩形 38044"/>
              <p:cNvSpPr/>
              <p:nvPr/>
            </p:nvSpPr>
            <p:spPr>
              <a:xfrm>
                <a:off x="3769" y="3396"/>
                <a:ext cx="66" cy="24"/>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97" name="矩形 38045"/>
              <p:cNvSpPr/>
              <p:nvPr/>
            </p:nvSpPr>
            <p:spPr>
              <a:xfrm>
                <a:off x="3909" y="3373"/>
                <a:ext cx="66" cy="47"/>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98" name="矩形 38046"/>
              <p:cNvSpPr/>
              <p:nvPr/>
            </p:nvSpPr>
            <p:spPr>
              <a:xfrm>
                <a:off x="4048" y="3325"/>
                <a:ext cx="66" cy="95"/>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599" name="矩形 38047"/>
              <p:cNvSpPr/>
              <p:nvPr/>
            </p:nvSpPr>
            <p:spPr>
              <a:xfrm>
                <a:off x="4188" y="3270"/>
                <a:ext cx="66" cy="150"/>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600" name="矩形 38048"/>
              <p:cNvSpPr/>
              <p:nvPr/>
            </p:nvSpPr>
            <p:spPr>
              <a:xfrm>
                <a:off x="4328" y="3168"/>
                <a:ext cx="65" cy="252"/>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601" name="矩形 38049"/>
              <p:cNvSpPr/>
              <p:nvPr/>
            </p:nvSpPr>
            <p:spPr>
              <a:xfrm>
                <a:off x="4467" y="3033"/>
                <a:ext cx="66" cy="387"/>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602" name="矩形 38050"/>
              <p:cNvSpPr/>
              <p:nvPr/>
            </p:nvSpPr>
            <p:spPr>
              <a:xfrm>
                <a:off x="4607" y="2868"/>
                <a:ext cx="66" cy="552"/>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603" name="矩形 38051"/>
              <p:cNvSpPr/>
              <p:nvPr/>
            </p:nvSpPr>
            <p:spPr>
              <a:xfrm>
                <a:off x="4746" y="2891"/>
                <a:ext cx="66" cy="529"/>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604" name="矩形 38052"/>
              <p:cNvSpPr/>
              <p:nvPr/>
            </p:nvSpPr>
            <p:spPr>
              <a:xfrm>
                <a:off x="4885" y="3025"/>
                <a:ext cx="67" cy="395"/>
              </a:xfrm>
              <a:prstGeom prst="rect">
                <a:avLst/>
              </a:prstGeom>
              <a:solidFill>
                <a:srgbClr val="CCECFF"/>
              </a:solidFill>
              <a:ln w="12700" cap="flat" cmpd="sng">
                <a:solidFill>
                  <a:srgbClr val="0033CC"/>
                </a:solidFill>
                <a:prstDash val="solid"/>
                <a:miter/>
                <a:headEnd type="none" w="med" len="med"/>
                <a:tailEnd type="none" w="med" len="med"/>
              </a:ln>
            </p:spPr>
            <p:txBody>
              <a:bodyPr anchor="t" anchorCtr="0"/>
              <a:lstStyle/>
              <a:p>
                <a:endParaRPr lang="zh-CN" altLang="zh-CN">
                  <a:latin typeface="Arial" panose="020B0604020202020204" pitchFamily="34" charset="0"/>
                  <a:ea typeface="宋体" panose="02010600030101010101" pitchFamily="2" charset="-122"/>
                </a:endParaRPr>
              </a:p>
            </p:txBody>
          </p:sp>
          <p:sp>
            <p:nvSpPr>
              <p:cNvPr id="61605" name="流程图: 联系 38053"/>
              <p:cNvSpPr/>
              <p:nvPr/>
            </p:nvSpPr>
            <p:spPr>
              <a:xfrm>
                <a:off x="4297" y="3391"/>
                <a:ext cx="41" cy="39"/>
              </a:xfrm>
              <a:prstGeom prst="flowChartConnector">
                <a:avLst/>
              </a:prstGeom>
              <a:solidFill>
                <a:srgbClr val="000000"/>
              </a:solidFill>
              <a:ln w="9525" cap="flat" cmpd="sng">
                <a:solidFill>
                  <a:schemeClr val="tx1"/>
                </a:solidFill>
                <a:prstDash val="solid"/>
                <a:round/>
                <a:headEnd type="none" w="med" len="med"/>
                <a:tailEnd type="none" w="med" len="med"/>
              </a:ln>
            </p:spPr>
            <p:txBody>
              <a:bodyPr wrap="none" anchor="ctr" anchorCtr="0"/>
              <a:lstStyle/>
              <a:p>
                <a:endParaRPr lang="zh-CN" altLang="zh-CN">
                  <a:latin typeface="Arial" panose="020B0604020202020204" pitchFamily="34" charset="0"/>
                  <a:ea typeface="宋体" panose="02010600030101010101" pitchFamily="2" charset="-122"/>
                </a:endParaRPr>
              </a:p>
            </p:txBody>
          </p:sp>
          <p:sp>
            <p:nvSpPr>
              <p:cNvPr id="61606" name="流程图: 联系 38054"/>
              <p:cNvSpPr/>
              <p:nvPr/>
            </p:nvSpPr>
            <p:spPr>
              <a:xfrm>
                <a:off x="4459" y="3391"/>
                <a:ext cx="40" cy="39"/>
              </a:xfrm>
              <a:prstGeom prst="flowChartConnector">
                <a:avLst/>
              </a:prstGeom>
              <a:solidFill>
                <a:srgbClr val="000000"/>
              </a:solidFill>
              <a:ln w="9525" cap="flat" cmpd="sng">
                <a:solidFill>
                  <a:schemeClr val="tx1"/>
                </a:solidFill>
                <a:prstDash val="solid"/>
                <a:round/>
                <a:headEnd type="none" w="med" len="med"/>
                <a:tailEnd type="none" w="med" len="med"/>
              </a:ln>
            </p:spPr>
            <p:txBody>
              <a:bodyPr wrap="none" anchor="ctr" anchorCtr="0"/>
              <a:lstStyle/>
              <a:p>
                <a:endParaRPr lang="zh-CN" altLang="zh-CN">
                  <a:latin typeface="Arial" panose="020B0604020202020204" pitchFamily="34" charset="0"/>
                  <a:ea typeface="宋体" panose="02010600030101010101" pitchFamily="2" charset="-122"/>
                </a:endParaRPr>
              </a:p>
            </p:txBody>
          </p:sp>
        </p:grpSp>
        <p:sp>
          <p:nvSpPr>
            <p:cNvPr id="61607" name="文本框 38055"/>
            <p:cNvSpPr txBox="1"/>
            <p:nvPr/>
          </p:nvSpPr>
          <p:spPr>
            <a:xfrm>
              <a:off x="4967" y="2849"/>
              <a:ext cx="250" cy="314"/>
            </a:xfrm>
            <a:prstGeom prst="rect">
              <a:avLst/>
            </a:prstGeom>
            <a:noFill/>
            <a:ln w="9525">
              <a:noFill/>
            </a:ln>
          </p:spPr>
          <p:txBody>
            <a:bodyPr vert="eaVert" anchor="t" anchorCtr="0">
              <a:spAutoFit/>
            </a:bodyPr>
            <a:lstStyle/>
            <a:p>
              <a:pPr>
                <a:spcBef>
                  <a:spcPct val="50000"/>
                </a:spcBef>
              </a:pPr>
              <a:r>
                <a:rPr lang="zh-CN" altLang="en-US" sz="1400" b="1">
                  <a:solidFill>
                    <a:srgbClr val="000000"/>
                  </a:solidFill>
                  <a:latin typeface="Arial" panose="020B0604020202020204" pitchFamily="34" charset="0"/>
                  <a:ea typeface="宋体" panose="02010600030101010101" pitchFamily="2" charset="-122"/>
                </a:rPr>
                <a:t>频数</a:t>
              </a:r>
            </a:p>
          </p:txBody>
        </p:sp>
      </p:gr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灯片编号占位符 38913"/>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53</a:t>
            </a:fld>
            <a:endParaRPr lang="zh-CN" altLang="x-none" sz="1200" dirty="0">
              <a:latin typeface="Arial Black" panose="020B0A04020102020204" pitchFamily="34" charset="0"/>
            </a:endParaRPr>
          </a:p>
        </p:txBody>
      </p:sp>
      <p:sp>
        <p:nvSpPr>
          <p:cNvPr id="62466" name="日期占位符 38914"/>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62467" name="矩形 38915"/>
          <p:cNvSpPr/>
          <p:nvPr/>
        </p:nvSpPr>
        <p:spPr>
          <a:xfrm>
            <a:off x="3901289" y="501651"/>
            <a:ext cx="1944687" cy="519113"/>
          </a:xfrm>
          <a:prstGeom prst="rect">
            <a:avLst/>
          </a:prstGeom>
          <a:noFill/>
          <a:ln w="9525">
            <a:noFill/>
          </a:ln>
        </p:spPr>
        <p:txBody>
          <a:bodyPr anchor="ctr" anchorCtr="0">
            <a:spAutoFit/>
          </a:bodyPr>
          <a:lstStyle/>
          <a:p>
            <a:r>
              <a:rPr lang="zh-CN" altLang="en-US" sz="2800" b="1" dirty="0">
                <a:solidFill>
                  <a:srgbClr val="000000"/>
                </a:solidFill>
                <a:latin typeface="黑体" panose="02010609060101010101" pitchFamily="49" charset="-122"/>
                <a:ea typeface="黑体" panose="02010609060101010101" pitchFamily="49" charset="-122"/>
              </a:rPr>
              <a:t>峰度</a:t>
            </a:r>
          </a:p>
        </p:txBody>
      </p:sp>
      <p:sp>
        <p:nvSpPr>
          <p:cNvPr id="62468" name="矩形 38916"/>
          <p:cNvSpPr/>
          <p:nvPr/>
        </p:nvSpPr>
        <p:spPr>
          <a:xfrm>
            <a:off x="0" y="3078163"/>
            <a:ext cx="9144000" cy="0"/>
          </a:xfrm>
          <a:prstGeom prst="rect">
            <a:avLst/>
          </a:prstGeom>
          <a:noFill/>
          <a:ln w="9525">
            <a:noFill/>
          </a:ln>
        </p:spPr>
        <p:txBody>
          <a:bodyPr wrap="none" anchor="ctr" anchorCtr="0">
            <a:spAutoFit/>
          </a:bodyPr>
          <a:lstStyle/>
          <a:p>
            <a:endParaRPr lang="zh-CN" altLang="zh-CN">
              <a:latin typeface="Arial" panose="020B0604020202020204" pitchFamily="34" charset="0"/>
              <a:ea typeface="宋体" panose="02010600030101010101" pitchFamily="2" charset="-122"/>
            </a:endParaRPr>
          </a:p>
        </p:txBody>
      </p:sp>
      <p:grpSp>
        <p:nvGrpSpPr>
          <p:cNvPr id="62469" name="组合 38917"/>
          <p:cNvGrpSpPr/>
          <p:nvPr/>
        </p:nvGrpSpPr>
        <p:grpSpPr>
          <a:xfrm>
            <a:off x="1187450" y="3357563"/>
            <a:ext cx="6264275" cy="792162"/>
            <a:chOff x="748" y="2115"/>
            <a:chExt cx="3946" cy="499"/>
          </a:xfrm>
        </p:grpSpPr>
        <p:pic>
          <p:nvPicPr>
            <p:cNvPr id="62470" name="图片 38918" descr="3044661321599701461492.wmf"/>
            <p:cNvPicPr>
              <a:picLocks noChangeAspect="1"/>
            </p:cNvPicPr>
            <p:nvPr/>
          </p:nvPicPr>
          <p:blipFill>
            <a:blip r:embed="rId2"/>
            <a:stretch>
              <a:fillRect/>
            </a:stretch>
          </p:blipFill>
          <p:spPr>
            <a:xfrm>
              <a:off x="748" y="2115"/>
              <a:ext cx="3025" cy="499"/>
            </a:xfrm>
            <a:prstGeom prst="rect">
              <a:avLst/>
            </a:prstGeom>
            <a:solidFill>
              <a:srgbClr val="D9ECFF"/>
            </a:solidFill>
            <a:ln w="9525">
              <a:noFill/>
            </a:ln>
          </p:spPr>
        </p:pic>
        <p:sp>
          <p:nvSpPr>
            <p:cNvPr id="62471" name="矩形 38919"/>
            <p:cNvSpPr/>
            <p:nvPr/>
          </p:nvSpPr>
          <p:spPr>
            <a:xfrm>
              <a:off x="3904" y="2228"/>
              <a:ext cx="790" cy="212"/>
            </a:xfrm>
            <a:prstGeom prst="rect">
              <a:avLst/>
            </a:prstGeom>
            <a:solidFill>
              <a:srgbClr val="D9ECFF"/>
            </a:solidFill>
            <a:ln w="9525">
              <a:noFill/>
            </a:ln>
          </p:spPr>
          <p:txBody>
            <a:bodyPr anchor="ctr" anchorCtr="0">
              <a:spAutoFit/>
            </a:bodyPr>
            <a:lstStyle/>
            <a:p>
              <a:r>
                <a:rPr lang="en-US" altLang="zh-CN" sz="1000">
                  <a:latin typeface="Times New Roman" panose="02020603050405020304" pitchFamily="18" charset="0"/>
                  <a:ea typeface="宋体" panose="02010600030101010101" pitchFamily="2" charset="-122"/>
                </a:rPr>
                <a:t> </a:t>
              </a:r>
              <a:r>
                <a:rPr lang="en-US" altLang="zh-CN" sz="1600" b="1">
                  <a:latin typeface="Times New Roman" panose="02020603050405020304" pitchFamily="18" charset="0"/>
                  <a:ea typeface="宋体" panose="02010600030101010101" pitchFamily="2" charset="-122"/>
                </a:rPr>
                <a:t>—</a:t>
              </a:r>
              <a:r>
                <a:rPr lang="zh-CN" altLang="en-US" sz="1600" b="1">
                  <a:latin typeface="宋体" panose="02010600030101010101" pitchFamily="2" charset="-122"/>
                  <a:ea typeface="宋体" panose="02010600030101010101" pitchFamily="2" charset="-122"/>
                </a:rPr>
                <a:t>样本峰度</a:t>
              </a:r>
              <a:endParaRPr lang="zh-CN" altLang="en-US" sz="1600" b="1">
                <a:latin typeface="Times New Roman" panose="02020603050405020304" pitchFamily="18" charset="0"/>
                <a:ea typeface="宋体" panose="02010600030101010101" pitchFamily="2" charset="-122"/>
              </a:endParaRPr>
            </a:p>
          </p:txBody>
        </p:sp>
      </p:grpSp>
      <p:sp>
        <p:nvSpPr>
          <p:cNvPr id="62472" name="矩形 38920"/>
          <p:cNvSpPr/>
          <p:nvPr/>
        </p:nvSpPr>
        <p:spPr>
          <a:xfrm>
            <a:off x="827088" y="6165850"/>
            <a:ext cx="7705725" cy="366713"/>
          </a:xfrm>
          <a:prstGeom prst="rect">
            <a:avLst/>
          </a:prstGeom>
          <a:noFill/>
          <a:ln w="9525">
            <a:noFill/>
          </a:ln>
        </p:spPr>
        <p:txBody>
          <a:bodyPr anchor="ctr" anchorCtr="0">
            <a:spAutoFit/>
          </a:bodyPr>
          <a:lstStyle/>
          <a:p>
            <a:r>
              <a:rPr lang="zh-CN" altLang="en-US" b="1">
                <a:latin typeface="Times New Roman" panose="02020603050405020304" pitchFamily="18" charset="0"/>
                <a:ea typeface="宋体" panose="02010600030101010101" pitchFamily="2" charset="-122"/>
              </a:rPr>
              <a:t>相对尖锐的分布</a:t>
            </a:r>
            <a:r>
              <a:rPr lang="en-US" altLang="zh-CN" b="1">
                <a:latin typeface="Times New Roman" panose="02020603050405020304" pitchFamily="18" charset="0"/>
                <a:ea typeface="宋体" panose="02010600030101010101" pitchFamily="2" charset="-122"/>
              </a:rPr>
              <a:t>,</a:t>
            </a:r>
            <a:r>
              <a:rPr lang="zh-CN" altLang="en-US" b="1">
                <a:latin typeface="Times New Roman" panose="02020603050405020304" pitchFamily="18" charset="0"/>
                <a:ea typeface="宋体" panose="02010600030101010101" pitchFamily="2" charset="-122"/>
              </a:rPr>
              <a:t>尾部粗</a:t>
            </a:r>
            <a:r>
              <a:rPr lang="en-US" altLang="zh-CN" b="1">
                <a:latin typeface="Times New Roman" panose="02020603050405020304" pitchFamily="18" charset="0"/>
                <a:ea typeface="宋体" panose="02010600030101010101" pitchFamily="2" charset="-122"/>
              </a:rPr>
              <a:t>,</a:t>
            </a:r>
            <a:r>
              <a:rPr lang="zh-CN" altLang="en-US" b="1">
                <a:latin typeface="Times New Roman" panose="02020603050405020304" pitchFamily="18" charset="0"/>
                <a:ea typeface="宋体" panose="02010600030101010101" pitchFamily="2" charset="-122"/>
              </a:rPr>
              <a:t>异常数值多；            负峰则相对平坦</a:t>
            </a:r>
            <a:r>
              <a:rPr lang="en-US" altLang="zh-CN" b="1">
                <a:latin typeface="Times New Roman" panose="02020603050405020304" pitchFamily="18" charset="0"/>
                <a:ea typeface="宋体" panose="02010600030101010101" pitchFamily="2" charset="-122"/>
              </a:rPr>
              <a:t>,</a:t>
            </a:r>
            <a:r>
              <a:rPr lang="zh-CN" altLang="en-US" b="1">
                <a:latin typeface="Times New Roman" panose="02020603050405020304" pitchFamily="18" charset="0"/>
                <a:ea typeface="宋体" panose="02010600030101010101" pitchFamily="2" charset="-122"/>
              </a:rPr>
              <a:t>尾部细</a:t>
            </a:r>
          </a:p>
        </p:txBody>
      </p:sp>
      <p:sp>
        <p:nvSpPr>
          <p:cNvPr id="62473" name="云形标注 38921"/>
          <p:cNvSpPr/>
          <p:nvPr/>
        </p:nvSpPr>
        <p:spPr>
          <a:xfrm>
            <a:off x="5508625" y="908050"/>
            <a:ext cx="3422650" cy="1800225"/>
          </a:xfrm>
          <a:prstGeom prst="cloudCallout">
            <a:avLst>
              <a:gd name="adj1" fmla="val -80519"/>
              <a:gd name="adj2" fmla="val 88977"/>
            </a:avLst>
          </a:prstGeom>
          <a:solidFill>
            <a:schemeClr val="bg1"/>
          </a:solidFill>
          <a:ln w="9525" cap="flat" cmpd="sng">
            <a:solidFill>
              <a:schemeClr val="tx1"/>
            </a:solidFill>
            <a:prstDash val="solid"/>
            <a:round/>
            <a:headEnd type="none" w="med" len="med"/>
            <a:tailEnd type="none" w="med" len="med"/>
          </a:ln>
        </p:spPr>
        <p:txBody>
          <a:bodyPr anchor="t" anchorCtr="0"/>
          <a:lstStyle/>
          <a:p>
            <a:r>
              <a:rPr lang="zh-CN" altLang="en-US" sz="1600" b="1">
                <a:solidFill>
                  <a:srgbClr val="FF0000"/>
                </a:solidFill>
                <a:latin typeface="仿宋_GB2312" pitchFamily="49" charset="-122"/>
                <a:ea typeface="仿宋_GB2312" pitchFamily="49" charset="-122"/>
              </a:rPr>
              <a:t>与正态分布相比某分布的尖锐或平坦度</a:t>
            </a:r>
            <a:r>
              <a:rPr lang="en-US" altLang="zh-CN" sz="1600" b="1">
                <a:solidFill>
                  <a:srgbClr val="FF0000"/>
                </a:solidFill>
                <a:latin typeface="仿宋_GB2312" pitchFamily="49" charset="-122"/>
                <a:ea typeface="仿宋_GB2312" pitchFamily="49" charset="-122"/>
              </a:rPr>
              <a:t>.</a:t>
            </a:r>
            <a:r>
              <a:rPr lang="zh-CN" altLang="en-US" sz="1600" b="1">
                <a:solidFill>
                  <a:srgbClr val="FF0000"/>
                </a:solidFill>
                <a:latin typeface="仿宋_GB2312" pitchFamily="49" charset="-122"/>
                <a:ea typeface="仿宋_GB2312" pitchFamily="49" charset="-122"/>
              </a:rPr>
              <a:t>为样本观察值消除量纲影响的四阶中心矩减去</a:t>
            </a:r>
            <a:r>
              <a:rPr lang="en-US" altLang="zh-CN" sz="1600" b="1">
                <a:solidFill>
                  <a:srgbClr val="FF0000"/>
                </a:solidFill>
                <a:latin typeface="仿宋_GB2312" pitchFamily="49" charset="-122"/>
                <a:ea typeface="仿宋_GB2312" pitchFamily="49" charset="-122"/>
              </a:rPr>
              <a:t>3,</a:t>
            </a:r>
            <a:r>
              <a:rPr lang="zh-CN" altLang="en-US" sz="1600" b="1">
                <a:solidFill>
                  <a:srgbClr val="FF0000"/>
                </a:solidFill>
                <a:latin typeface="仿宋_GB2312" pitchFamily="49" charset="-122"/>
                <a:ea typeface="仿宋_GB2312" pitchFamily="49" charset="-122"/>
              </a:rPr>
              <a:t>再按样本数进行无偏修正</a:t>
            </a:r>
            <a:endParaRPr lang="zh-CN" altLang="en-US" sz="1600" b="1">
              <a:solidFill>
                <a:srgbClr val="FF0000"/>
              </a:solidFill>
              <a:latin typeface="方正舒体" panose="02010601030101010101" pitchFamily="2" charset="-122"/>
              <a:ea typeface="方正舒体" panose="02010601030101010101" pitchFamily="2" charset="-122"/>
            </a:endParaRPr>
          </a:p>
        </p:txBody>
      </p:sp>
      <p:pic>
        <p:nvPicPr>
          <p:cNvPr id="62474" name="图片 38922" descr="995682961599701461492.wmf"/>
          <p:cNvPicPr>
            <a:picLocks noChangeAspect="1"/>
          </p:cNvPicPr>
          <p:nvPr/>
        </p:nvPicPr>
        <p:blipFill>
          <a:blip r:embed="rId3"/>
          <a:stretch>
            <a:fillRect/>
          </a:stretch>
        </p:blipFill>
        <p:spPr>
          <a:xfrm>
            <a:off x="323850" y="1196975"/>
            <a:ext cx="3600450" cy="1046163"/>
          </a:xfrm>
          <a:prstGeom prst="rect">
            <a:avLst/>
          </a:prstGeom>
          <a:noFill/>
          <a:ln w="9525">
            <a:noFill/>
          </a:ln>
        </p:spPr>
      </p:pic>
      <p:pic>
        <p:nvPicPr>
          <p:cNvPr id="62475" name="图片 38923" descr="75982931599701461492.wmf"/>
          <p:cNvPicPr>
            <a:picLocks noChangeAspect="1"/>
          </p:cNvPicPr>
          <p:nvPr/>
        </p:nvPicPr>
        <p:blipFill>
          <a:blip r:embed="rId4"/>
          <a:stretch>
            <a:fillRect/>
          </a:stretch>
        </p:blipFill>
        <p:spPr>
          <a:xfrm>
            <a:off x="3635375" y="4941888"/>
            <a:ext cx="1843088" cy="398462"/>
          </a:xfrm>
          <a:prstGeom prst="rect">
            <a:avLst/>
          </a:prstGeom>
          <a:noFill/>
          <a:ln w="9525">
            <a:noFill/>
          </a:ln>
        </p:spPr>
      </p:pic>
      <p:grpSp>
        <p:nvGrpSpPr>
          <p:cNvPr id="62476" name="组合 38924"/>
          <p:cNvGrpSpPr/>
          <p:nvPr/>
        </p:nvGrpSpPr>
        <p:grpSpPr>
          <a:xfrm>
            <a:off x="1258888" y="4437063"/>
            <a:ext cx="2232025" cy="1822450"/>
            <a:chOff x="793" y="2795"/>
            <a:chExt cx="1406" cy="1148"/>
          </a:xfrm>
        </p:grpSpPr>
        <p:sp>
          <p:nvSpPr>
            <p:cNvPr id="62477" name="矩形 38925"/>
            <p:cNvSpPr/>
            <p:nvPr/>
          </p:nvSpPr>
          <p:spPr>
            <a:xfrm>
              <a:off x="943" y="3712"/>
              <a:ext cx="1179" cy="231"/>
            </a:xfrm>
            <a:prstGeom prst="rect">
              <a:avLst/>
            </a:prstGeom>
            <a:noFill/>
            <a:ln w="9525">
              <a:noFill/>
            </a:ln>
          </p:spPr>
          <p:txBody>
            <a:bodyPr anchor="t" anchorCtr="0">
              <a:spAutoFit/>
            </a:bodyPr>
            <a:lstStyle/>
            <a:p>
              <a:pPr algn="ctr"/>
              <a:r>
                <a:rPr lang="en-US" altLang="zh-CN">
                  <a:solidFill>
                    <a:srgbClr val="000000"/>
                  </a:solidFill>
                  <a:latin typeface="Arial" panose="020B0604020202020204" pitchFamily="34" charset="0"/>
                  <a:ea typeface="宋体" panose="02010600030101010101" pitchFamily="2" charset="-122"/>
                </a:rPr>
                <a:t>          </a:t>
              </a:r>
              <a:r>
                <a:rPr lang="zh-CN" altLang="en-US" sz="1600">
                  <a:solidFill>
                    <a:srgbClr val="000000"/>
                  </a:solidFill>
                  <a:latin typeface="Arial" panose="020B0604020202020204" pitchFamily="34" charset="0"/>
                  <a:ea typeface="宋体" panose="02010600030101010101" pitchFamily="2" charset="-122"/>
                </a:rPr>
                <a:t>尖峰粗尾</a:t>
              </a:r>
            </a:p>
          </p:txBody>
        </p:sp>
        <p:pic>
          <p:nvPicPr>
            <p:cNvPr id="62478" name="图片 38926" descr="4624076431599701461492.wmf"/>
            <p:cNvPicPr>
              <a:picLocks noChangeAspect="1"/>
            </p:cNvPicPr>
            <p:nvPr/>
          </p:nvPicPr>
          <p:blipFill>
            <a:blip r:embed="rId5"/>
            <a:stretch>
              <a:fillRect/>
            </a:stretch>
          </p:blipFill>
          <p:spPr>
            <a:xfrm>
              <a:off x="1020" y="3702"/>
              <a:ext cx="423" cy="229"/>
            </a:xfrm>
            <a:prstGeom prst="rect">
              <a:avLst/>
            </a:prstGeom>
            <a:noFill/>
            <a:ln w="9525">
              <a:noFill/>
            </a:ln>
          </p:spPr>
        </p:pic>
        <p:pic>
          <p:nvPicPr>
            <p:cNvPr id="62479" name="图片 38927" descr="7896087281599701461492.emf"/>
            <p:cNvPicPr>
              <a:picLocks noChangeAspect="1"/>
            </p:cNvPicPr>
            <p:nvPr/>
          </p:nvPicPr>
          <p:blipFill>
            <a:blip r:embed="rId6"/>
            <a:stretch>
              <a:fillRect/>
            </a:stretch>
          </p:blipFill>
          <p:spPr>
            <a:xfrm>
              <a:off x="793" y="2795"/>
              <a:ext cx="1406" cy="969"/>
            </a:xfrm>
            <a:prstGeom prst="rect">
              <a:avLst/>
            </a:prstGeom>
            <a:noFill/>
            <a:ln w="9525">
              <a:noFill/>
            </a:ln>
          </p:spPr>
        </p:pic>
      </p:grpSp>
      <p:grpSp>
        <p:nvGrpSpPr>
          <p:cNvPr id="62480" name="组合 38928"/>
          <p:cNvGrpSpPr/>
          <p:nvPr/>
        </p:nvGrpSpPr>
        <p:grpSpPr>
          <a:xfrm>
            <a:off x="5651500" y="4221163"/>
            <a:ext cx="2232025" cy="1806575"/>
            <a:chOff x="3560" y="2659"/>
            <a:chExt cx="1406" cy="1138"/>
          </a:xfrm>
        </p:grpSpPr>
        <p:sp>
          <p:nvSpPr>
            <p:cNvPr id="62481" name="矩形 38929"/>
            <p:cNvSpPr/>
            <p:nvPr/>
          </p:nvSpPr>
          <p:spPr>
            <a:xfrm>
              <a:off x="3786" y="3566"/>
              <a:ext cx="1068" cy="231"/>
            </a:xfrm>
            <a:prstGeom prst="rect">
              <a:avLst/>
            </a:prstGeom>
            <a:noFill/>
            <a:ln w="9525">
              <a:noFill/>
            </a:ln>
          </p:spPr>
          <p:txBody>
            <a:bodyPr wrap="none" anchor="t" anchorCtr="0">
              <a:spAutoFit/>
            </a:bodyPr>
            <a:lstStyle/>
            <a:p>
              <a:pPr algn="ctr"/>
              <a:r>
                <a:rPr lang="en-US" altLang="zh-CN">
                  <a:solidFill>
                    <a:srgbClr val="000000"/>
                  </a:solidFill>
                  <a:latin typeface="Arial" panose="020B0604020202020204" pitchFamily="34" charset="0"/>
                  <a:ea typeface="宋体" panose="02010600030101010101" pitchFamily="2" charset="-122"/>
                </a:rPr>
                <a:t>           </a:t>
              </a:r>
              <a:r>
                <a:rPr lang="zh-CN" altLang="en-US" sz="1600">
                  <a:solidFill>
                    <a:srgbClr val="000000"/>
                  </a:solidFill>
                  <a:latin typeface="Arial" panose="020B0604020202020204" pitchFamily="34" charset="0"/>
                  <a:ea typeface="宋体" panose="02010600030101010101" pitchFamily="2" charset="-122"/>
                </a:rPr>
                <a:t>平峰细尾</a:t>
              </a:r>
            </a:p>
          </p:txBody>
        </p:sp>
        <p:pic>
          <p:nvPicPr>
            <p:cNvPr id="62482" name="图片 38930" descr="670739061599701461502.wmf"/>
            <p:cNvPicPr>
              <a:picLocks noChangeAspect="1"/>
            </p:cNvPicPr>
            <p:nvPr/>
          </p:nvPicPr>
          <p:blipFill>
            <a:blip r:embed="rId7"/>
            <a:stretch>
              <a:fillRect/>
            </a:stretch>
          </p:blipFill>
          <p:spPr>
            <a:xfrm>
              <a:off x="3851" y="3566"/>
              <a:ext cx="384" cy="212"/>
            </a:xfrm>
            <a:prstGeom prst="rect">
              <a:avLst/>
            </a:prstGeom>
            <a:noFill/>
            <a:ln w="9525">
              <a:noFill/>
            </a:ln>
          </p:spPr>
        </p:pic>
        <p:pic>
          <p:nvPicPr>
            <p:cNvPr id="62483" name="图片 38931" descr="1018241561599701461502.emf"/>
            <p:cNvPicPr>
              <a:picLocks noChangeAspect="1"/>
            </p:cNvPicPr>
            <p:nvPr/>
          </p:nvPicPr>
          <p:blipFill>
            <a:blip r:embed="rId8"/>
            <a:stretch>
              <a:fillRect/>
            </a:stretch>
          </p:blipFill>
          <p:spPr>
            <a:xfrm>
              <a:off x="3560" y="2659"/>
              <a:ext cx="1406" cy="969"/>
            </a:xfrm>
            <a:prstGeom prst="rect">
              <a:avLst/>
            </a:prstGeom>
            <a:noFill/>
            <a:ln w="9525">
              <a:noFill/>
            </a:ln>
          </p:spPr>
        </p:pic>
      </p:grpSp>
      <p:sp>
        <p:nvSpPr>
          <p:cNvPr id="62484" name="矩形 38932"/>
          <p:cNvSpPr/>
          <p:nvPr/>
        </p:nvSpPr>
        <p:spPr>
          <a:xfrm>
            <a:off x="1403350" y="2852738"/>
            <a:ext cx="3673475" cy="366712"/>
          </a:xfrm>
          <a:prstGeom prst="rect">
            <a:avLst/>
          </a:prstGeom>
          <a:noFill/>
          <a:ln w="9525">
            <a:noFill/>
          </a:ln>
        </p:spPr>
        <p:txBody>
          <a:bodyPr anchor="t" anchorCtr="0">
            <a:spAutoFit/>
          </a:bodyPr>
          <a:lstStyle/>
          <a:p>
            <a:r>
              <a:rPr lang="en-US" altLang="zh-CN" b="1">
                <a:latin typeface="宋体" panose="02010600030101010101" pitchFamily="2" charset="-122"/>
                <a:ea typeface="宋体" panose="02010600030101010101" pitchFamily="2" charset="-122"/>
              </a:rPr>
              <a:t>——</a:t>
            </a:r>
            <a:r>
              <a:rPr lang="zh-CN" altLang="en-US" b="1">
                <a:latin typeface="宋体" panose="02010600030101010101" pitchFamily="2" charset="-122"/>
                <a:ea typeface="宋体" panose="02010600030101010101" pitchFamily="2" charset="-122"/>
              </a:rPr>
              <a:t>总体峰度</a:t>
            </a:r>
            <a:r>
              <a:rPr lang="en-US" altLang="zh-CN" b="1">
                <a:latin typeface="宋体" panose="02010600030101010101" pitchFamily="2" charset="-122"/>
                <a:ea typeface="宋体" panose="02010600030101010101" pitchFamily="2" charset="-122"/>
              </a:rPr>
              <a:t>,</a:t>
            </a:r>
            <a:r>
              <a:rPr lang="zh-CN" altLang="en-US" b="1">
                <a:latin typeface="宋体" panose="02010600030101010101" pitchFamily="2" charset="-122"/>
                <a:ea typeface="宋体" panose="02010600030101010101" pitchFamily="2" charset="-122"/>
              </a:rPr>
              <a:t>度量总体扁平程度</a:t>
            </a:r>
          </a:p>
        </p:txBody>
      </p:sp>
      <p:pic>
        <p:nvPicPr>
          <p:cNvPr id="62485" name="图片 38933" descr="3166509111599701461502.wmf"/>
          <p:cNvPicPr>
            <a:picLocks noChangeAspect="1"/>
          </p:cNvPicPr>
          <p:nvPr/>
        </p:nvPicPr>
        <p:blipFill>
          <a:blip r:embed="rId9"/>
          <a:stretch>
            <a:fillRect/>
          </a:stretch>
        </p:blipFill>
        <p:spPr>
          <a:xfrm>
            <a:off x="2195513" y="2205038"/>
            <a:ext cx="2736850" cy="636587"/>
          </a:xfrm>
          <a:prstGeom prst="rect">
            <a:avLst/>
          </a:prstGeom>
          <a:solidFill>
            <a:srgbClr val="D9ECFF"/>
          </a:solidFill>
          <a:ln w="9525">
            <a:noFill/>
          </a:ln>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日期占位符 1"/>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x-none" sz="1200"/>
              <a:t>2024/11/25</a:t>
            </a:fld>
            <a:endParaRPr lang="zh-CN" altLang="x-none" sz="1200"/>
          </a:p>
        </p:txBody>
      </p:sp>
      <p:sp>
        <p:nvSpPr>
          <p:cNvPr id="63490" name="文本框 2"/>
          <p:cNvSpPr txBox="1"/>
          <p:nvPr/>
        </p:nvSpPr>
        <p:spPr>
          <a:xfrm>
            <a:off x="539750" y="476250"/>
            <a:ext cx="7835900" cy="646113"/>
          </a:xfrm>
          <a:prstGeom prst="rect">
            <a:avLst/>
          </a:prstGeom>
          <a:noFill/>
          <a:ln w="9525">
            <a:noFill/>
          </a:ln>
        </p:spPr>
        <p:txBody>
          <a:bodyPr wrap="square" anchor="t" anchorCtr="0">
            <a:spAutoFit/>
          </a:bodyPr>
          <a:lstStyle/>
          <a:p>
            <a:r>
              <a:rPr lang="zh-CN" altLang="en-US">
                <a:latin typeface="Arial" panose="020B0604020202020204" pitchFamily="34" charset="0"/>
                <a:ea typeface="宋体" panose="02010600030101010101" pitchFamily="2" charset="-122"/>
              </a:rPr>
              <a:t>例</a:t>
            </a:r>
            <a:r>
              <a:rPr lang="en-US" altLang="zh-CN">
                <a:latin typeface="Arial" panose="020B0604020202020204" pitchFamily="34" charset="0"/>
                <a:ea typeface="宋体" panose="02010600030101010101" pitchFamily="2" charset="-122"/>
              </a:rPr>
              <a:t>1.2</a:t>
            </a:r>
            <a:r>
              <a:rPr lang="zh-CN" altLang="en-US">
                <a:latin typeface="Arial" panose="020B0604020202020204" pitchFamily="34" charset="0"/>
                <a:ea typeface="宋体" panose="02010600030101010101" pitchFamily="2" charset="-122"/>
              </a:rPr>
              <a:t>（续例</a:t>
            </a:r>
            <a:r>
              <a:rPr lang="en-US" altLang="zh-CN">
                <a:latin typeface="Arial" panose="020B0604020202020204" pitchFamily="34" charset="0"/>
                <a:ea typeface="宋体" panose="02010600030101010101" pitchFamily="2" charset="-122"/>
              </a:rPr>
              <a:t>1.1</a:t>
            </a:r>
            <a:r>
              <a:rPr lang="zh-CN" altLang="en-US">
                <a:latin typeface="Arial" panose="020B0604020202020204" pitchFamily="34" charset="0"/>
                <a:ea typeface="宋体" panose="02010600030101010101" pitchFamily="2" charset="-122"/>
              </a:rPr>
              <a:t>）求例</a:t>
            </a:r>
            <a:r>
              <a:rPr lang="en-US" altLang="zh-CN">
                <a:latin typeface="Arial" panose="020B0604020202020204" pitchFamily="34" charset="0"/>
                <a:ea typeface="宋体" panose="02010600030101010101" pitchFamily="2" charset="-122"/>
              </a:rPr>
              <a:t>1.1</a:t>
            </a:r>
            <a:r>
              <a:rPr lang="zh-CN" altLang="en-US">
                <a:latin typeface="Arial" panose="020B0604020202020204" pitchFamily="34" charset="0"/>
                <a:ea typeface="宋体" panose="02010600030101010101" pitchFamily="2" charset="-122"/>
              </a:rPr>
              <a:t>当中血清蛋白含量数据的方差、标准差、变异系数、极差、四分位极差、四分位标准差、并分析是否有异常值。</a:t>
            </a:r>
            <a:endParaRPr lang="en-US" altLang="zh-CN">
              <a:latin typeface="Arial" panose="020B0604020202020204" pitchFamily="34" charset="0"/>
              <a:ea typeface="宋体" panose="02010600030101010101" pitchFamily="2" charset="-122"/>
            </a:endParaRPr>
          </a:p>
        </p:txBody>
      </p:sp>
      <p:sp>
        <p:nvSpPr>
          <p:cNvPr id="63491" name="文本框 3"/>
          <p:cNvSpPr txBox="1"/>
          <p:nvPr/>
        </p:nvSpPr>
        <p:spPr>
          <a:xfrm>
            <a:off x="1547813" y="1227138"/>
            <a:ext cx="6296025" cy="5630862"/>
          </a:xfrm>
          <a:prstGeom prst="rect">
            <a:avLst/>
          </a:prstGeom>
          <a:noFill/>
          <a:ln w="9525">
            <a:noFill/>
          </a:ln>
        </p:spPr>
        <p:txBody>
          <a:bodyPr wrap="square" anchor="t" anchorCtr="0">
            <a:spAutoFit/>
          </a:bodyPr>
          <a:lstStyle/>
          <a:p>
            <a:r>
              <a:rPr lang="zh-CN" altLang="en-US">
                <a:latin typeface="Arial" panose="020B0604020202020204" pitchFamily="34" charset="0"/>
                <a:ea typeface="宋体" panose="02010600030101010101" pitchFamily="2" charset="-122"/>
              </a:rPr>
              <a:t>import numpy as np</a:t>
            </a:r>
          </a:p>
          <a:p>
            <a:r>
              <a:rPr lang="zh-CN" altLang="en-US">
                <a:latin typeface="Arial" panose="020B0604020202020204" pitchFamily="34" charset="0"/>
                <a:ea typeface="宋体" panose="02010600030101010101" pitchFamily="2" charset="-122"/>
              </a:rPr>
              <a:t>import pandas as pd</a:t>
            </a:r>
          </a:p>
          <a:p>
            <a:r>
              <a:rPr lang="zh-CN" altLang="en-US">
                <a:latin typeface="Arial" panose="020B0604020202020204" pitchFamily="34" charset="0"/>
                <a:ea typeface="宋体" panose="02010600030101010101" pitchFamily="2" charset="-122"/>
              </a:rPr>
              <a:t>a=np.loadtxt("E:\\t1.txt")</a:t>
            </a:r>
          </a:p>
          <a:p>
            <a:r>
              <a:rPr lang="zh-CN" altLang="en-US">
                <a:latin typeface="Arial" panose="020B0604020202020204" pitchFamily="34" charset="0"/>
                <a:ea typeface="宋体" panose="02010600030101010101" pitchFamily="2" charset="-122"/>
              </a:rPr>
              <a:t>with open(r"E:\\t1.txt","r") as f:</a:t>
            </a:r>
          </a:p>
          <a:p>
            <a:r>
              <a:rPr lang="zh-CN" altLang="en-US">
                <a:latin typeface="Arial" panose="020B0604020202020204" pitchFamily="34" charset="0"/>
                <a:ea typeface="宋体" panose="02010600030101010101" pitchFamily="2" charset="-122"/>
              </a:rPr>
              <a:t>   s=f.read()</a:t>
            </a:r>
          </a:p>
          <a:p>
            <a:r>
              <a:rPr lang="zh-CN" altLang="en-US">
                <a:latin typeface="Arial" panose="020B0604020202020204" pitchFamily="34" charset="0"/>
                <a:ea typeface="宋体" panose="02010600030101010101" pitchFamily="2" charset="-122"/>
              </a:rPr>
              <a:t>   w=s.split()</a:t>
            </a:r>
          </a:p>
          <a:p>
            <a:r>
              <a:rPr lang="zh-CN" altLang="en-US">
                <a:latin typeface="Arial" panose="020B0604020202020204" pitchFamily="34" charset="0"/>
                <a:ea typeface="宋体" panose="02010600030101010101" pitchFamily="2" charset="-122"/>
              </a:rPr>
              <a:t>   p=list(map(eval,w))</a:t>
            </a:r>
          </a:p>
          <a:p>
            <a:r>
              <a:rPr lang="zh-CN" altLang="en-US">
                <a:latin typeface="Arial" panose="020B0604020202020204" pitchFamily="34" charset="0"/>
                <a:ea typeface="宋体" panose="02010600030101010101" pitchFamily="2" charset="-122"/>
              </a:rPr>
              <a:t>arr=p</a:t>
            </a:r>
          </a:p>
          <a:p>
            <a:r>
              <a:rPr lang="zh-CN" altLang="en-US">
                <a:solidFill>
                  <a:srgbClr val="FF0000"/>
                </a:solidFill>
                <a:latin typeface="Arial" panose="020B0604020202020204" pitchFamily="34" charset="0"/>
                <a:ea typeface="宋体" panose="02010600030101010101" pitchFamily="2" charset="-122"/>
              </a:rPr>
              <a:t>#求均值</a:t>
            </a:r>
          </a:p>
          <a:p>
            <a:r>
              <a:rPr lang="zh-CN" altLang="en-US">
                <a:latin typeface="Arial" panose="020B0604020202020204" pitchFamily="34" charset="0"/>
                <a:ea typeface="宋体" panose="02010600030101010101" pitchFamily="2" charset="-122"/>
              </a:rPr>
              <a:t>arr_mean = np.mean(arr)</a:t>
            </a:r>
          </a:p>
          <a:p>
            <a:r>
              <a:rPr lang="zh-CN" altLang="en-US">
                <a:latin typeface="Arial" panose="020B0604020202020204" pitchFamily="34" charset="0"/>
                <a:ea typeface="宋体" panose="02010600030101010101" pitchFamily="2" charset="-122"/>
              </a:rPr>
              <a:t> </a:t>
            </a:r>
            <a:r>
              <a:rPr lang="zh-CN" altLang="en-US">
                <a:solidFill>
                  <a:srgbClr val="FF0000"/>
                </a:solidFill>
                <a:latin typeface="Arial" panose="020B0604020202020204" pitchFamily="34" charset="0"/>
                <a:ea typeface="宋体" panose="02010600030101010101" pitchFamily="2" charset="-122"/>
              </a:rPr>
              <a:t>#求方差</a:t>
            </a:r>
          </a:p>
          <a:p>
            <a:r>
              <a:rPr lang="zh-CN" altLang="en-US">
                <a:latin typeface="Arial" panose="020B0604020202020204" pitchFamily="34" charset="0"/>
                <a:ea typeface="宋体" panose="02010600030101010101" pitchFamily="2" charset="-122"/>
              </a:rPr>
              <a:t>arr_var = np.var(arr)</a:t>
            </a:r>
          </a:p>
          <a:p>
            <a:r>
              <a:rPr lang="zh-CN" altLang="en-US">
                <a:solidFill>
                  <a:srgbClr val="FF0000"/>
                </a:solidFill>
                <a:latin typeface="Arial" panose="020B0604020202020204" pitchFamily="34" charset="0"/>
                <a:ea typeface="宋体" panose="02010600030101010101" pitchFamily="2" charset="-122"/>
              </a:rPr>
              <a:t>#求标准差</a:t>
            </a:r>
          </a:p>
          <a:p>
            <a:r>
              <a:rPr lang="zh-CN" altLang="en-US">
                <a:latin typeface="Arial" panose="020B0604020202020204" pitchFamily="34" charset="0"/>
                <a:ea typeface="宋体" panose="02010600030101010101" pitchFamily="2" charset="-122"/>
              </a:rPr>
              <a:t>arr_std = np.std(arr,ddof=1)</a:t>
            </a:r>
          </a:p>
          <a:p>
            <a:r>
              <a:rPr lang="zh-CN" altLang="en-US">
                <a:solidFill>
                  <a:srgbClr val="FF0000"/>
                </a:solidFill>
                <a:latin typeface="Arial" panose="020B0604020202020204" pitchFamily="34" charset="0"/>
                <a:ea typeface="宋体" panose="02010600030101010101" pitchFamily="2" charset="-122"/>
              </a:rPr>
              <a:t>#求变异系数</a:t>
            </a:r>
          </a:p>
          <a:p>
            <a:r>
              <a:rPr lang="zh-CN" altLang="en-US">
                <a:latin typeface="Arial" panose="020B0604020202020204" pitchFamily="34" charset="0"/>
                <a:ea typeface="宋体" panose="02010600030101010101" pitchFamily="2" charset="-122"/>
              </a:rPr>
              <a:t>arr_by=arr_std/arr_mean*100</a:t>
            </a:r>
          </a:p>
          <a:p>
            <a:r>
              <a:rPr lang="zh-CN" altLang="en-US">
                <a:solidFill>
                  <a:srgbClr val="FF0000"/>
                </a:solidFill>
                <a:latin typeface="Arial" panose="020B0604020202020204" pitchFamily="34" charset="0"/>
                <a:ea typeface="宋体" panose="02010600030101010101" pitchFamily="2" charset="-122"/>
              </a:rPr>
              <a:t>#求极差</a:t>
            </a:r>
          </a:p>
          <a:p>
            <a:r>
              <a:rPr lang="zh-CN" altLang="en-US">
                <a:latin typeface="Arial" panose="020B0604020202020204" pitchFamily="34" charset="0"/>
                <a:ea typeface="宋体" panose="02010600030101010101" pitchFamily="2" charset="-122"/>
              </a:rPr>
              <a:t>R=np.max(arr)-np.min(arr)</a:t>
            </a:r>
          </a:p>
          <a:p>
            <a:r>
              <a:rPr lang="zh-CN" altLang="en-US">
                <a:solidFill>
                  <a:srgbClr val="FF0000"/>
                </a:solidFill>
                <a:latin typeface="Arial" panose="020B0604020202020204" pitchFamily="34" charset="0"/>
                <a:ea typeface="宋体" panose="02010600030101010101" pitchFamily="2" charset="-122"/>
              </a:rPr>
              <a:t>#求四分位极差R1</a:t>
            </a:r>
          </a:p>
          <a:p>
            <a:r>
              <a:rPr lang="zh-CN" altLang="en-US">
                <a:latin typeface="Arial" panose="020B0604020202020204" pitchFamily="34" charset="0"/>
                <a:ea typeface="宋体" panose="02010600030101010101" pitchFamily="2" charset="-122"/>
              </a:rPr>
              <a:t>R1=np.percentile(arr,75)-np.percentile(arr,25)</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日期占位符 1"/>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x-none" sz="1200"/>
              <a:t>2024/11/25</a:t>
            </a:fld>
            <a:endParaRPr lang="zh-CN" altLang="x-none" sz="1200"/>
          </a:p>
        </p:txBody>
      </p:sp>
      <p:sp>
        <p:nvSpPr>
          <p:cNvPr id="64514" name="文本框 2"/>
          <p:cNvSpPr txBox="1"/>
          <p:nvPr/>
        </p:nvSpPr>
        <p:spPr>
          <a:xfrm>
            <a:off x="971550" y="1268413"/>
            <a:ext cx="6756400" cy="4246562"/>
          </a:xfrm>
          <a:prstGeom prst="rect">
            <a:avLst/>
          </a:prstGeom>
          <a:noFill/>
          <a:ln w="9525">
            <a:noFill/>
          </a:ln>
        </p:spPr>
        <p:txBody>
          <a:bodyPr wrap="square" anchor="t" anchorCtr="0">
            <a:spAutoFit/>
          </a:bodyPr>
          <a:lstStyle/>
          <a:p>
            <a:r>
              <a:rPr lang="zh-CN" altLang="en-US">
                <a:latin typeface="Arial" panose="020B0604020202020204" pitchFamily="34" charset="0"/>
                <a:ea typeface="宋体" panose="02010600030101010101" pitchFamily="2" charset="-122"/>
              </a:rPr>
              <a:t>#求四分位标准差sigma</a:t>
            </a:r>
          </a:p>
          <a:p>
            <a:r>
              <a:rPr lang="zh-CN" altLang="en-US">
                <a:latin typeface="Arial" panose="020B0604020202020204" pitchFamily="34" charset="0"/>
                <a:ea typeface="宋体" panose="02010600030101010101" pitchFamily="2" charset="-122"/>
              </a:rPr>
              <a:t>sigma=R1/1.349</a:t>
            </a:r>
          </a:p>
          <a:p>
            <a:r>
              <a:rPr lang="zh-CN" altLang="en-US">
                <a:latin typeface="Arial" panose="020B0604020202020204" pitchFamily="34" charset="0"/>
                <a:ea typeface="宋体" panose="02010600030101010101" pitchFamily="2" charset="-122"/>
              </a:rPr>
              <a:t>#求上截断点S1</a:t>
            </a:r>
          </a:p>
          <a:p>
            <a:r>
              <a:rPr lang="zh-CN" altLang="en-US">
                <a:latin typeface="Arial" panose="020B0604020202020204" pitchFamily="34" charset="0"/>
                <a:ea typeface="宋体" panose="02010600030101010101" pitchFamily="2" charset="-122"/>
              </a:rPr>
              <a:t>S1=np.percentile(arr,75)+1.5*R1</a:t>
            </a:r>
          </a:p>
          <a:p>
            <a:r>
              <a:rPr lang="zh-CN" altLang="en-US">
                <a:latin typeface="Arial" panose="020B0604020202020204" pitchFamily="34" charset="0"/>
                <a:ea typeface="宋体" panose="02010600030101010101" pitchFamily="2" charset="-122"/>
              </a:rPr>
              <a:t>#求下截断点S2</a:t>
            </a:r>
          </a:p>
          <a:p>
            <a:r>
              <a:rPr lang="zh-CN" altLang="en-US">
                <a:latin typeface="Arial" panose="020B0604020202020204" pitchFamily="34" charset="0"/>
                <a:ea typeface="宋体" panose="02010600030101010101" pitchFamily="2" charset="-122"/>
              </a:rPr>
              <a:t>S2=np.percentile(arr,25)-1.5*R1</a:t>
            </a:r>
          </a:p>
          <a:p>
            <a:r>
              <a:rPr lang="zh-CN" altLang="en-US">
                <a:latin typeface="Arial" panose="020B0604020202020204" pitchFamily="34" charset="0"/>
                <a:ea typeface="宋体" panose="02010600030101010101" pitchFamily="2" charset="-122"/>
              </a:rPr>
              <a:t>print("平均值为：%f" % arr_mean)</a:t>
            </a:r>
          </a:p>
          <a:p>
            <a:r>
              <a:rPr lang="zh-CN" altLang="en-US">
                <a:latin typeface="Arial" panose="020B0604020202020204" pitchFamily="34" charset="0"/>
                <a:ea typeface="宋体" panose="02010600030101010101" pitchFamily="2" charset="-122"/>
              </a:rPr>
              <a:t>print("方差s^2为：%f" % arr_var)</a:t>
            </a:r>
          </a:p>
          <a:p>
            <a:r>
              <a:rPr lang="zh-CN" altLang="en-US">
                <a:latin typeface="Arial" panose="020B0604020202020204" pitchFamily="34" charset="0"/>
                <a:ea typeface="宋体" panose="02010600030101010101" pitchFamily="2" charset="-122"/>
              </a:rPr>
              <a:t>print("标准差s为:%f" % arr_std)</a:t>
            </a:r>
          </a:p>
          <a:p>
            <a:r>
              <a:rPr lang="zh-CN" altLang="en-US">
                <a:latin typeface="Arial" panose="020B0604020202020204" pitchFamily="34" charset="0"/>
                <a:ea typeface="宋体" panose="02010600030101010101" pitchFamily="2" charset="-122"/>
              </a:rPr>
              <a:t>print("变异系数CV为:%f" % arr_by)</a:t>
            </a:r>
          </a:p>
          <a:p>
            <a:r>
              <a:rPr lang="zh-CN" altLang="en-US">
                <a:latin typeface="Arial" panose="020B0604020202020204" pitchFamily="34" charset="0"/>
                <a:ea typeface="宋体" panose="02010600030101010101" pitchFamily="2" charset="-122"/>
              </a:rPr>
              <a:t>print("极差R为：%f" % R)</a:t>
            </a:r>
          </a:p>
          <a:p>
            <a:r>
              <a:rPr lang="zh-CN" altLang="en-US">
                <a:latin typeface="Arial" panose="020B0604020202020204" pitchFamily="34" charset="0"/>
                <a:ea typeface="宋体" panose="02010600030101010101" pitchFamily="2" charset="-122"/>
              </a:rPr>
              <a:t>print("四分位极差R1为：%f" % R1)</a:t>
            </a:r>
          </a:p>
          <a:p>
            <a:r>
              <a:rPr lang="zh-CN" altLang="en-US">
                <a:latin typeface="Arial" panose="020B0604020202020204" pitchFamily="34" charset="0"/>
                <a:ea typeface="宋体" panose="02010600030101010101" pitchFamily="2" charset="-122"/>
              </a:rPr>
              <a:t>print("四分位标准差sigma为：%f" % sigma)</a:t>
            </a:r>
          </a:p>
          <a:p>
            <a:r>
              <a:rPr lang="zh-CN" altLang="en-US">
                <a:latin typeface="Arial" panose="020B0604020202020204" pitchFamily="34" charset="0"/>
                <a:ea typeface="宋体" panose="02010600030101010101" pitchFamily="2" charset="-122"/>
              </a:rPr>
              <a:t>print("上截断点S1为：%f" % S1)</a:t>
            </a:r>
          </a:p>
          <a:p>
            <a:r>
              <a:rPr lang="zh-CN" altLang="en-US">
                <a:latin typeface="Arial" panose="020B0604020202020204" pitchFamily="34" charset="0"/>
                <a:ea typeface="宋体" panose="02010600030101010101" pitchFamily="2" charset="-122"/>
              </a:rPr>
              <a:t>print("下截断点S2为：%f" % S2)</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日期占位符 1"/>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x-none" sz="1200"/>
              <a:t>2024/11/25</a:t>
            </a:fld>
            <a:endParaRPr lang="zh-CN" altLang="x-none" sz="1200"/>
          </a:p>
        </p:txBody>
      </p:sp>
      <p:graphicFrame>
        <p:nvGraphicFramePr>
          <p:cNvPr id="65538" name="对象 3"/>
          <p:cNvGraphicFramePr/>
          <p:nvPr/>
        </p:nvGraphicFramePr>
        <p:xfrm>
          <a:off x="755650" y="655638"/>
          <a:ext cx="5622925" cy="5035550"/>
        </p:xfrm>
        <a:graphic>
          <a:graphicData uri="http://schemas.openxmlformats.org/presentationml/2006/ole">
            <mc:AlternateContent xmlns:mc="http://schemas.openxmlformats.org/markup-compatibility/2006">
              <mc:Choice xmlns:v="urn:schemas-microsoft-com:vml" Requires="v">
                <p:oleObj spid="_x0000_s4163" r:id="rId3" imgW="4819650" imgH="4105275" progId="Paint.Picture">
                  <p:embed/>
                </p:oleObj>
              </mc:Choice>
              <mc:Fallback>
                <p:oleObj r:id="rId3" imgW="4819650" imgH="4105275" progId="Paint.Picture">
                  <p:embed/>
                  <p:pic>
                    <p:nvPicPr>
                      <p:cNvPr id="0" name="图片 3077"/>
                      <p:cNvPicPr/>
                      <p:nvPr/>
                    </p:nvPicPr>
                    <p:blipFill>
                      <a:blip r:embed="rId4"/>
                      <a:stretch>
                        <a:fillRect/>
                      </a:stretch>
                    </p:blipFill>
                    <p:spPr>
                      <a:xfrm>
                        <a:off x="755650" y="655638"/>
                        <a:ext cx="5622925" cy="5035550"/>
                      </a:xfrm>
                      <a:prstGeom prst="rect">
                        <a:avLst/>
                      </a:prstGeom>
                      <a:noFill/>
                      <a:ln w="38100">
                        <a:noFill/>
                        <a:miter/>
                      </a:ln>
                    </p:spPr>
                  </p:pic>
                </p:oleObj>
              </mc:Fallback>
            </mc:AlternateContent>
          </a:graphicData>
        </a:graphic>
      </p:graphicFrame>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日期占位符 1"/>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x-none" sz="1200"/>
              <a:t>2024/11/25</a:t>
            </a:fld>
            <a:endParaRPr lang="zh-CN" altLang="x-none" sz="1200"/>
          </a:p>
        </p:txBody>
      </p:sp>
      <p:graphicFrame>
        <p:nvGraphicFramePr>
          <p:cNvPr id="66562" name="对象 2"/>
          <p:cNvGraphicFramePr/>
          <p:nvPr/>
        </p:nvGraphicFramePr>
        <p:xfrm>
          <a:off x="827088" y="1052513"/>
          <a:ext cx="7369175" cy="5087937"/>
        </p:xfrm>
        <a:graphic>
          <a:graphicData uri="http://schemas.openxmlformats.org/presentationml/2006/ole">
            <mc:AlternateContent xmlns:mc="http://schemas.openxmlformats.org/markup-compatibility/2006">
              <mc:Choice xmlns:v="urn:schemas-microsoft-com:vml" Requires="v">
                <p:oleObj spid="_x0000_s5187" r:id="rId3" imgW="6276975" imgH="4905375" progId="Paint.Picture">
                  <p:embed/>
                </p:oleObj>
              </mc:Choice>
              <mc:Fallback>
                <p:oleObj r:id="rId3" imgW="6276975" imgH="4905375" progId="Paint.Picture">
                  <p:embed/>
                  <p:pic>
                    <p:nvPicPr>
                      <p:cNvPr id="0" name="图片 3078"/>
                      <p:cNvPicPr/>
                      <p:nvPr/>
                    </p:nvPicPr>
                    <p:blipFill>
                      <a:blip r:embed="rId4"/>
                      <a:stretch>
                        <a:fillRect/>
                      </a:stretch>
                    </p:blipFill>
                    <p:spPr>
                      <a:xfrm>
                        <a:off x="827088" y="1052513"/>
                        <a:ext cx="7369175" cy="5087937"/>
                      </a:xfrm>
                      <a:prstGeom prst="rect">
                        <a:avLst/>
                      </a:prstGeom>
                      <a:noFill/>
                      <a:ln w="38100">
                        <a:noFill/>
                        <a:miter/>
                      </a:ln>
                    </p:spPr>
                  </p:pic>
                </p:oleObj>
              </mc:Fallback>
            </mc:AlternateContent>
          </a:graphicData>
        </a:graphic>
      </p:graphicFrame>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日期占位符 1"/>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x-none" sz="1200"/>
              <a:t>2024/11/25</a:t>
            </a:fld>
            <a:endParaRPr lang="zh-CN" altLang="x-none" sz="1200"/>
          </a:p>
        </p:txBody>
      </p:sp>
      <p:graphicFrame>
        <p:nvGraphicFramePr>
          <p:cNvPr id="67586" name="对象 2"/>
          <p:cNvGraphicFramePr/>
          <p:nvPr/>
        </p:nvGraphicFramePr>
        <p:xfrm>
          <a:off x="1042988" y="765175"/>
          <a:ext cx="4668837" cy="3275013"/>
        </p:xfrm>
        <a:graphic>
          <a:graphicData uri="http://schemas.openxmlformats.org/presentationml/2006/ole">
            <mc:AlternateContent xmlns:mc="http://schemas.openxmlformats.org/markup-compatibility/2006">
              <mc:Choice xmlns:v="urn:schemas-microsoft-com:vml" Requires="v">
                <p:oleObj spid="_x0000_s6211" r:id="rId3" imgW="3933825" imgH="2828925" progId="Paint.Picture">
                  <p:embed/>
                </p:oleObj>
              </mc:Choice>
              <mc:Fallback>
                <p:oleObj r:id="rId3" imgW="3933825" imgH="2828925" progId="Paint.Picture">
                  <p:embed/>
                  <p:pic>
                    <p:nvPicPr>
                      <p:cNvPr id="0" name="图片 3079"/>
                      <p:cNvPicPr/>
                      <p:nvPr/>
                    </p:nvPicPr>
                    <p:blipFill>
                      <a:blip r:embed="rId4"/>
                      <a:stretch>
                        <a:fillRect/>
                      </a:stretch>
                    </p:blipFill>
                    <p:spPr>
                      <a:xfrm>
                        <a:off x="1042988" y="765175"/>
                        <a:ext cx="4668837" cy="3275013"/>
                      </a:xfrm>
                      <a:prstGeom prst="rect">
                        <a:avLst/>
                      </a:prstGeom>
                      <a:noFill/>
                      <a:ln w="38100">
                        <a:noFill/>
                        <a:miter/>
                      </a:ln>
                    </p:spPr>
                  </p:pic>
                </p:oleObj>
              </mc:Fallback>
            </mc:AlternateContent>
          </a:graphicData>
        </a:graphic>
      </p:graphicFrame>
      <p:sp>
        <p:nvSpPr>
          <p:cNvPr id="67587" name="文本框 4"/>
          <p:cNvSpPr txBox="1"/>
          <p:nvPr/>
        </p:nvSpPr>
        <p:spPr>
          <a:xfrm>
            <a:off x="676275" y="4119563"/>
            <a:ext cx="8101013" cy="1568450"/>
          </a:xfrm>
          <a:prstGeom prst="rect">
            <a:avLst/>
          </a:prstGeom>
          <a:noFill/>
          <a:ln w="9525">
            <a:noFill/>
          </a:ln>
        </p:spPr>
        <p:txBody>
          <a:bodyPr wrap="square" anchor="t" anchorCtr="0">
            <a:spAutoFit/>
          </a:bodyPr>
          <a:lstStyle/>
          <a:p>
            <a:r>
              <a:rPr lang="zh-CN" altLang="en-US" sz="2400">
                <a:latin typeface="Arial" panose="020B0604020202020204" pitchFamily="34" charset="0"/>
                <a:ea typeface="宋体" panose="02010600030101010101" pitchFamily="2" charset="-122"/>
              </a:rPr>
              <a:t>由于数据</a:t>
            </a:r>
            <a:r>
              <a:rPr lang="en-US" altLang="zh-CN" sz="2400">
                <a:latin typeface="Arial" panose="020B0604020202020204" pitchFamily="34" charset="0"/>
                <a:ea typeface="宋体" panose="02010600030101010101" pitchFamily="2" charset="-122"/>
              </a:rPr>
              <a:t>84.3</a:t>
            </a:r>
            <a:r>
              <a:rPr lang="zh-CN" altLang="en-US" sz="2400">
                <a:latin typeface="Arial" panose="020B0604020202020204" pitchFamily="34" charset="0"/>
                <a:ea typeface="宋体" panose="02010600030101010101" pitchFamily="2" charset="-122"/>
              </a:rPr>
              <a:t>大于上截断点</a:t>
            </a:r>
            <a:r>
              <a:rPr lang="en-US" altLang="zh-CN" sz="2400">
                <a:latin typeface="Arial" panose="020B0604020202020204" pitchFamily="34" charset="0"/>
                <a:ea typeface="宋体" panose="02010600030101010101" pitchFamily="2" charset="-122"/>
              </a:rPr>
              <a:t>82.7</a:t>
            </a:r>
            <a:r>
              <a:rPr lang="zh-CN" altLang="en-US" sz="2400">
                <a:latin typeface="Arial" panose="020B0604020202020204" pitchFamily="34" charset="0"/>
                <a:ea typeface="宋体" panose="02010600030101010101" pitchFamily="2" charset="-122"/>
              </a:rPr>
              <a:t>，所以这数据为异常值。</a:t>
            </a:r>
          </a:p>
          <a:p>
            <a:endParaRPr lang="zh-CN" altLang="en-US" sz="2400">
              <a:solidFill>
                <a:srgbClr val="FF0000"/>
              </a:solidFill>
              <a:latin typeface="Arial" panose="020B0604020202020204" pitchFamily="34" charset="0"/>
              <a:ea typeface="宋体" panose="02010600030101010101" pitchFamily="2" charset="-122"/>
            </a:endParaRPr>
          </a:p>
          <a:p>
            <a:r>
              <a:rPr lang="zh-CN" altLang="en-US" sz="2400">
                <a:solidFill>
                  <a:srgbClr val="FF0000"/>
                </a:solidFill>
                <a:latin typeface="Arial" panose="020B0604020202020204" pitchFamily="34" charset="0"/>
                <a:ea typeface="宋体" panose="02010600030101010101" pitchFamily="2" charset="-122"/>
              </a:rPr>
              <a:t>课后作业：在原数据文件中去掉</a:t>
            </a:r>
            <a:r>
              <a:rPr lang="en-US" altLang="zh-CN" sz="2400">
                <a:solidFill>
                  <a:srgbClr val="FF0000"/>
                </a:solidFill>
                <a:latin typeface="Arial" panose="020B0604020202020204" pitchFamily="34" charset="0"/>
                <a:ea typeface="宋体" panose="02010600030101010101" pitchFamily="2" charset="-122"/>
              </a:rPr>
              <a:t>84</a:t>
            </a:r>
            <a:r>
              <a:rPr lang="zh-CN" altLang="en-US" sz="2400">
                <a:solidFill>
                  <a:srgbClr val="FF0000"/>
                </a:solidFill>
                <a:latin typeface="Arial" panose="020B0604020202020204" pitchFamily="34" charset="0"/>
                <a:ea typeface="宋体" panose="02010600030101010101" pitchFamily="2" charset="-122"/>
              </a:rPr>
              <a:t>，</a:t>
            </a:r>
            <a:r>
              <a:rPr lang="en-US" altLang="zh-CN" sz="2400">
                <a:solidFill>
                  <a:srgbClr val="FF0000"/>
                </a:solidFill>
                <a:latin typeface="Arial" panose="020B0604020202020204" pitchFamily="34" charset="0"/>
                <a:ea typeface="宋体" panose="02010600030101010101" pitchFamily="2" charset="-122"/>
              </a:rPr>
              <a:t>3</a:t>
            </a:r>
            <a:r>
              <a:rPr lang="zh-CN" altLang="en-US" sz="2400">
                <a:solidFill>
                  <a:srgbClr val="FF0000"/>
                </a:solidFill>
                <a:latin typeface="Arial" panose="020B0604020202020204" pitchFamily="34" charset="0"/>
                <a:ea typeface="宋体" panose="02010600030101010101" pitchFamily="2" charset="-122"/>
              </a:rPr>
              <a:t>，再求以上各值，并进行分析。</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日期占位符 1"/>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x-none" sz="1200"/>
              <a:t>2024/11/25</a:t>
            </a:fld>
            <a:endParaRPr lang="zh-CN" altLang="x-none" sz="1200"/>
          </a:p>
        </p:txBody>
      </p:sp>
      <p:sp>
        <p:nvSpPr>
          <p:cNvPr id="39940" name="矩形 39939"/>
          <p:cNvSpPr/>
          <p:nvPr/>
        </p:nvSpPr>
        <p:spPr>
          <a:xfrm>
            <a:off x="1042988" y="908050"/>
            <a:ext cx="6770687" cy="1200150"/>
          </a:xfrm>
          <a:prstGeom prst="rect">
            <a:avLst/>
          </a:prstGeom>
          <a:noFill/>
          <a:ln w="9525">
            <a:noFill/>
          </a:ln>
        </p:spPr>
        <p:txBody>
          <a:bodyPr anchor="t" anchorCtr="0">
            <a:spAutoFit/>
          </a:bodyPr>
          <a:lstStyle/>
          <a:p>
            <a:r>
              <a:rPr lang="zh-CN" altLang="en-US" sz="2400" b="1">
                <a:latin typeface="Arial" panose="020B0604020202020204" pitchFamily="34" charset="0"/>
                <a:ea typeface="宋体" panose="02010600030101010101" pitchFamily="2" charset="-122"/>
              </a:rPr>
              <a:t>例</a:t>
            </a:r>
            <a:r>
              <a:rPr lang="en-US" altLang="zh-CN" sz="2400" b="1">
                <a:latin typeface="Arial" panose="020B0604020202020204" pitchFamily="34" charset="0"/>
                <a:ea typeface="宋体" panose="02010600030101010101" pitchFamily="2" charset="-122"/>
              </a:rPr>
              <a:t>1.3</a:t>
            </a:r>
            <a:r>
              <a:rPr lang="zh-CN" altLang="en-US" sz="2400" b="1">
                <a:solidFill>
                  <a:schemeClr val="tx2"/>
                </a:solidFill>
                <a:latin typeface="Arial" panose="020B0604020202020204" pitchFamily="34" charset="0"/>
                <a:ea typeface="宋体" panose="02010600030101010101" pitchFamily="2" charset="-122"/>
              </a:rPr>
              <a:t>从</a:t>
            </a:r>
            <a:r>
              <a:rPr lang="en-US" altLang="zh-CN" sz="2400" b="1">
                <a:solidFill>
                  <a:schemeClr val="tx2"/>
                </a:solidFill>
                <a:latin typeface="Arial" panose="020B0604020202020204" pitchFamily="34" charset="0"/>
                <a:ea typeface="宋体" panose="02010600030101010101" pitchFamily="2" charset="-122"/>
              </a:rPr>
              <a:t>1952-2001</a:t>
            </a:r>
            <a:r>
              <a:rPr lang="zh-CN" altLang="en-US" sz="2400" b="1">
                <a:solidFill>
                  <a:schemeClr val="tx2"/>
                </a:solidFill>
                <a:latin typeface="Arial" panose="020B0604020202020204" pitchFamily="34" charset="0"/>
                <a:ea typeface="宋体" panose="02010600030101010101" pitchFamily="2" charset="-122"/>
              </a:rPr>
              <a:t>年我国国民生产总值第一、二、三产业产值数据</a:t>
            </a:r>
            <a:r>
              <a:rPr lang="en-US" altLang="zh-CN" sz="2400" b="1">
                <a:solidFill>
                  <a:schemeClr val="tx2"/>
                </a:solidFill>
                <a:latin typeface="Arial" panose="020B0604020202020204" pitchFamily="34" charset="0"/>
                <a:ea typeface="宋体" panose="02010600030101010101" pitchFamily="2" charset="-122"/>
              </a:rPr>
              <a:t>(</a:t>
            </a:r>
            <a:r>
              <a:rPr lang="zh-CN" altLang="en-US" sz="2400" b="1">
                <a:solidFill>
                  <a:schemeClr val="tx2"/>
                </a:solidFill>
                <a:latin typeface="Arial" panose="020B0604020202020204" pitchFamily="34" charset="0"/>
                <a:ea typeface="宋体" panose="02010600030101010101" pitchFamily="2" charset="-122"/>
              </a:rPr>
              <a:t>见书例</a:t>
            </a:r>
            <a:r>
              <a:rPr lang="en-US" altLang="zh-CN" sz="2400" b="1">
                <a:solidFill>
                  <a:schemeClr val="tx2"/>
                </a:solidFill>
                <a:latin typeface="Arial" panose="020B0604020202020204" pitchFamily="34" charset="0"/>
                <a:ea typeface="宋体" panose="02010600030101010101" pitchFamily="2" charset="-122"/>
              </a:rPr>
              <a:t>1.3).</a:t>
            </a:r>
            <a:r>
              <a:rPr lang="zh-CN" altLang="en-US" sz="2400" b="1">
                <a:solidFill>
                  <a:schemeClr val="tx2"/>
                </a:solidFill>
                <a:latin typeface="Arial" panose="020B0604020202020204" pitchFamily="34" charset="0"/>
                <a:ea typeface="宋体" panose="02010600030101010101" pitchFamily="2" charset="-122"/>
              </a:rPr>
              <a:t>计算总值、第一、二、三产业产值主要数字特征</a:t>
            </a:r>
            <a:r>
              <a:rPr lang="en-US" altLang="zh-CN" sz="2400" b="1">
                <a:solidFill>
                  <a:schemeClr val="tx2"/>
                </a:solidFill>
                <a:latin typeface="Arial" panose="020B0604020202020204" pitchFamily="34" charset="0"/>
                <a:ea typeface="宋体" panose="02010600030101010101" pitchFamily="2" charset="-122"/>
              </a:rPr>
              <a:t>,</a:t>
            </a:r>
            <a:r>
              <a:rPr lang="zh-CN" altLang="en-US" sz="2400" b="1">
                <a:solidFill>
                  <a:schemeClr val="tx2"/>
                </a:solidFill>
                <a:latin typeface="Arial" panose="020B0604020202020204" pitchFamily="34" charset="0"/>
                <a:ea typeface="宋体" panose="02010600030101010101" pitchFamily="2" charset="-122"/>
              </a:rPr>
              <a:t>考察异常情况</a:t>
            </a:r>
            <a:r>
              <a:rPr lang="en-US" altLang="zh-CN" sz="2400" b="1">
                <a:solidFill>
                  <a:schemeClr val="tx2"/>
                </a:solidFill>
                <a:latin typeface="Arial" panose="020B0604020202020204" pitchFamily="34" charset="0"/>
                <a:ea typeface="宋体" panose="02010600030101010101" pitchFamily="2" charset="-122"/>
              </a:rPr>
              <a:t>.</a:t>
            </a:r>
            <a:endParaRPr lang="en-US" altLang="zh-CN" sz="2400" b="1">
              <a:solidFill>
                <a:schemeClr val="tx2"/>
              </a:solidFill>
              <a:latin typeface="方正舒体" panose="02010601030101010101" pitchFamily="2" charset="-122"/>
              <a:ea typeface="方正舒体" panose="02010601030101010101" pitchFamily="2" charset="-122"/>
            </a:endParaRPr>
          </a:p>
        </p:txBody>
      </p:sp>
      <p:sp>
        <p:nvSpPr>
          <p:cNvPr id="39945" name="矩形 39944"/>
          <p:cNvSpPr/>
          <p:nvPr/>
        </p:nvSpPr>
        <p:spPr>
          <a:xfrm>
            <a:off x="1403350" y="2636838"/>
            <a:ext cx="5537200" cy="1616075"/>
          </a:xfrm>
          <a:prstGeom prst="rect">
            <a:avLst/>
          </a:prstGeom>
          <a:noFill/>
          <a:ln w="9525">
            <a:noFill/>
          </a:ln>
        </p:spPr>
        <p:txBody>
          <a:bodyPr wrap="none" anchor="ctr" anchorCtr="0">
            <a:spAutoFit/>
          </a:bodyPr>
          <a:lstStyle/>
          <a:p>
            <a:r>
              <a:rPr lang="en-US" altLang="zh-CN" sz="2000" b="1">
                <a:solidFill>
                  <a:srgbClr val="000000"/>
                </a:solidFill>
                <a:latin typeface="Arial" panose="020B0604020202020204" pitchFamily="34" charset="0"/>
                <a:ea typeface="宋体" panose="02010600030101010101" pitchFamily="2" charset="-122"/>
              </a:rPr>
              <a:t>1952      679.0      342.9      141.8      194.3</a:t>
            </a:r>
          </a:p>
          <a:p>
            <a:r>
              <a:rPr lang="en-US" altLang="zh-CN" sz="2000" b="1">
                <a:solidFill>
                  <a:srgbClr val="000000"/>
                </a:solidFill>
                <a:latin typeface="Arial" panose="020B0604020202020204" pitchFamily="34" charset="0"/>
                <a:ea typeface="宋体" panose="02010600030101010101" pitchFamily="2" charset="-122"/>
              </a:rPr>
              <a:t>1953      824.0      378.0      192.5      253.5</a:t>
            </a:r>
          </a:p>
          <a:p>
            <a:r>
              <a:rPr lang="en-US" altLang="zh-CN" sz="2000" b="1">
                <a:solidFill>
                  <a:srgbClr val="000000"/>
                </a:solidFill>
                <a:latin typeface="Arial" panose="020B0604020202020204" pitchFamily="34" charset="0"/>
                <a:ea typeface="宋体" panose="02010600030101010101" pitchFamily="2" charset="-122"/>
              </a:rPr>
              <a:t>……</a:t>
            </a:r>
          </a:p>
          <a:p>
            <a:r>
              <a:rPr lang="en-US" altLang="zh-CN" sz="2000" b="1">
                <a:solidFill>
                  <a:srgbClr val="000000"/>
                </a:solidFill>
                <a:latin typeface="Arial" panose="020B0604020202020204" pitchFamily="34" charset="0"/>
                <a:ea typeface="宋体" panose="02010600030101010101" pitchFamily="2" charset="-122"/>
              </a:rPr>
              <a:t>2001    95933.3    14609.9    49069.1    32254.3</a:t>
            </a:r>
          </a:p>
          <a:p>
            <a:r>
              <a:rPr lang="en-US" altLang="zh-CN" sz="2000" b="1">
                <a:solidFill>
                  <a:srgbClr val="000000"/>
                </a:solidFill>
                <a:latin typeface="Arial" panose="020B0604020202020204" pitchFamily="34" charset="0"/>
                <a:ea typeface="宋体" panose="02010600030101010101"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940">
                                            <p:txEl>
                                              <p:pRg st="0" end="0"/>
                                            </p:txEl>
                                          </p:spTgt>
                                        </p:tgtEl>
                                        <p:attrNameLst>
                                          <p:attrName>style.visibility</p:attrName>
                                        </p:attrNameLst>
                                      </p:cBhvr>
                                      <p:to>
                                        <p:strVal val="visible"/>
                                      </p:to>
                                    </p:set>
                                    <p:animEffect transition="in" filter="fade">
                                      <p:cBhvr>
                                        <p:cTn id="7" dur="2000"/>
                                        <p:tgtEl>
                                          <p:spTgt spid="399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945"/>
                                        </p:tgtEl>
                                        <p:attrNameLst>
                                          <p:attrName>style.visibility</p:attrName>
                                        </p:attrNameLst>
                                      </p:cBhvr>
                                      <p:to>
                                        <p:strVal val="visible"/>
                                      </p:to>
                                    </p:set>
                                    <p:animEffect transition="in" filter="fade">
                                      <p:cBhvr>
                                        <p:cTn id="12" dur="2000"/>
                                        <p:tgtEl>
                                          <p:spTgt spid="39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2CC96FBE-575A-4C3C-B034-C33F29575490}"/>
              </a:ext>
            </a:extLst>
          </p:cNvPr>
          <p:cNvSpPr>
            <a:spLocks noGrp="1" noChangeArrowheads="1"/>
          </p:cNvSpPr>
          <p:nvPr>
            <p:ph type="title"/>
          </p:nvPr>
        </p:nvSpPr>
        <p:spPr>
          <a:xfrm>
            <a:off x="782778" y="477043"/>
            <a:ext cx="7696200" cy="719138"/>
          </a:xfrm>
        </p:spPr>
        <p:txBody>
          <a:bodyPr/>
          <a:lstStyle/>
          <a:p>
            <a:pPr eaLnBrk="1" hangingPunct="1">
              <a:defRPr/>
            </a:pPr>
            <a:r>
              <a:rPr lang="zh-CN" altLang="en-US" b="1" dirty="0">
                <a:latin typeface="+mn-lt"/>
              </a:rPr>
              <a:t>智能</a:t>
            </a:r>
          </a:p>
        </p:txBody>
      </p:sp>
      <p:sp>
        <p:nvSpPr>
          <p:cNvPr id="8195" name="Rectangle 3">
            <a:extLst>
              <a:ext uri="{FF2B5EF4-FFF2-40B4-BE49-F238E27FC236}">
                <a16:creationId xmlns:a16="http://schemas.microsoft.com/office/drawing/2014/main" id="{273D247B-0D81-49FB-9927-292828ED3BFA}"/>
              </a:ext>
            </a:extLst>
          </p:cNvPr>
          <p:cNvSpPr>
            <a:spLocks noGrp="1" noChangeArrowheads="1"/>
          </p:cNvSpPr>
          <p:nvPr>
            <p:ph type="body" idx="1"/>
          </p:nvPr>
        </p:nvSpPr>
        <p:spPr>
          <a:xfrm>
            <a:off x="723900" y="1531129"/>
            <a:ext cx="7696200" cy="1687512"/>
          </a:xfrm>
        </p:spPr>
        <p:txBody>
          <a:bodyPr/>
          <a:lstStyle/>
          <a:p>
            <a:pPr eaLnBrk="1" hangingPunct="1">
              <a:buClr>
                <a:srgbClr val="FF0000"/>
              </a:buClr>
              <a:buSzPct val="55000"/>
            </a:pPr>
            <a:r>
              <a:rPr lang="zh-CN" altLang="en-US" sz="2400" b="1" dirty="0">
                <a:ea typeface="微软雅黑" panose="020B0503020204020204" pitchFamily="34" charset="-122"/>
              </a:rPr>
              <a:t>如何测试机器是否就有智能</a:t>
            </a:r>
            <a:r>
              <a:rPr lang="zh-CN" altLang="en-US" sz="2000" b="1" dirty="0">
                <a:ea typeface="微软雅黑" panose="020B0503020204020204" pitchFamily="34" charset="-122"/>
              </a:rPr>
              <a:t>？</a:t>
            </a:r>
            <a:endParaRPr lang="en-US" altLang="zh-CN" sz="2000" b="1" dirty="0">
              <a:ea typeface="微软雅黑" panose="020B0503020204020204" pitchFamily="34" charset="-122"/>
            </a:endParaRPr>
          </a:p>
          <a:p>
            <a:pPr eaLnBrk="1" hangingPunct="1">
              <a:buClr>
                <a:srgbClr val="FF0000"/>
              </a:buClr>
              <a:buSzPct val="55000"/>
            </a:pP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2000" dirty="0">
                <a:ea typeface="微软雅黑" panose="020B0503020204020204" pitchFamily="34" charset="-122"/>
              </a:rPr>
              <a:t>1950 </a:t>
            </a:r>
            <a:r>
              <a:rPr lang="zh-CN" altLang="en-US" sz="2000" dirty="0">
                <a:latin typeface="微软雅黑" panose="020B0503020204020204" pitchFamily="34" charset="-122"/>
                <a:ea typeface="微软雅黑" panose="020B0503020204020204" pitchFamily="34" charset="-122"/>
              </a:rPr>
              <a:t>年，</a:t>
            </a:r>
            <a:r>
              <a:rPr lang="zh-CN" altLang="en-US" sz="2000" dirty="0">
                <a:solidFill>
                  <a:srgbClr val="0000FF"/>
                </a:solidFill>
                <a:latin typeface="微软雅黑" panose="020B0503020204020204" pitchFamily="34" charset="-122"/>
                <a:ea typeface="微软雅黑" panose="020B0503020204020204" pitchFamily="34" charset="-122"/>
              </a:rPr>
              <a:t>阿兰</a:t>
            </a:r>
            <a:r>
              <a:rPr lang="en-US" altLang="zh-CN" sz="2000" dirty="0">
                <a:solidFill>
                  <a:srgbClr val="0000FF"/>
                </a:solidFill>
                <a:latin typeface="微软雅黑" panose="020B0503020204020204" pitchFamily="34" charset="-122"/>
                <a:ea typeface="微软雅黑" panose="020B0503020204020204" pitchFamily="34" charset="-122"/>
              </a:rPr>
              <a:t>·</a:t>
            </a:r>
            <a:r>
              <a:rPr lang="zh-CN" altLang="en-US" sz="2000" dirty="0">
                <a:solidFill>
                  <a:srgbClr val="0000FF"/>
                </a:solidFill>
                <a:latin typeface="微软雅黑" panose="020B0503020204020204" pitchFamily="34" charset="-122"/>
                <a:ea typeface="微软雅黑" panose="020B0503020204020204" pitchFamily="34" charset="-122"/>
              </a:rPr>
              <a:t>图灵</a:t>
            </a:r>
            <a:r>
              <a:rPr lang="zh-CN" altLang="en-US" sz="2000" dirty="0">
                <a:latin typeface="微软雅黑" panose="020B0503020204020204" pitchFamily="34" charset="-122"/>
                <a:ea typeface="微软雅黑" panose="020B0503020204020204" pitchFamily="34" charset="-122"/>
              </a:rPr>
              <a:t>提出了一个用来测试机器是否具有智能的游戏：</a:t>
            </a:r>
            <a:r>
              <a:rPr lang="zh-CN" altLang="en-US" sz="2000" dirty="0">
                <a:solidFill>
                  <a:srgbClr val="0000FF"/>
                </a:solidFill>
                <a:latin typeface="微软雅黑" panose="020B0503020204020204" pitchFamily="34" charset="-122"/>
                <a:ea typeface="微软雅黑" panose="020B0503020204020204" pitchFamily="34" charset="-122"/>
              </a:rPr>
              <a:t>图灵测试</a:t>
            </a:r>
            <a:endParaRPr lang="en-US" altLang="zh-CN" sz="2000" dirty="0">
              <a:solidFill>
                <a:srgbClr val="0000FF"/>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FAF2089E-2F46-4388-AE17-A99DD7B3C658}"/>
              </a:ext>
            </a:extLst>
          </p:cNvPr>
          <p:cNvSpPr txBox="1"/>
          <p:nvPr/>
        </p:nvSpPr>
        <p:spPr>
          <a:xfrm>
            <a:off x="758615" y="3607245"/>
            <a:ext cx="3665538" cy="2246312"/>
          </a:xfrm>
          <a:prstGeom prst="rect">
            <a:avLst/>
          </a:prstGeom>
          <a:noFill/>
        </p:spPr>
        <p:txBody>
          <a:bodyPr>
            <a:spAutoFit/>
          </a:bodyPr>
          <a:lstStyle/>
          <a:p>
            <a:pPr marL="342900" indent="-342900">
              <a:buClr>
                <a:srgbClr val="FF0000"/>
              </a:buClr>
              <a:buSzPct val="55000"/>
              <a:buFont typeface="Wingdings" panose="05000000000000000000" pitchFamily="2" charset="2"/>
              <a:buChar char="l"/>
              <a:defRPr/>
            </a:pPr>
            <a:r>
              <a:rPr lang="zh-CN" altLang="en-US" sz="2400" dirty="0">
                <a:latin typeface="微软雅黑" panose="020B0503020204020204" pitchFamily="34" charset="-122"/>
                <a:ea typeface="微软雅黑" panose="020B0503020204020204" pitchFamily="34" charset="-122"/>
              </a:rPr>
              <a:t>在图灵测试的基础上，</a:t>
            </a:r>
            <a:r>
              <a:rPr lang="zh-CN" altLang="en-US" sz="2400" dirty="0">
                <a:solidFill>
                  <a:srgbClr val="0000FF"/>
                </a:solidFill>
                <a:latin typeface="微软雅黑" panose="020B0503020204020204" pitchFamily="34" charset="-122"/>
                <a:ea typeface="微软雅黑" panose="020B0503020204020204" pitchFamily="34" charset="-122"/>
              </a:rPr>
              <a:t>图灵</a:t>
            </a:r>
            <a:r>
              <a:rPr lang="zh-CN" altLang="en-US" sz="2400" dirty="0">
                <a:latin typeface="微软雅黑" panose="020B0503020204020204" pitchFamily="34" charset="-122"/>
                <a:ea typeface="微软雅黑" panose="020B0503020204020204" pitchFamily="34" charset="-122"/>
              </a:rPr>
              <a:t>将计算机智能行为定义为：</a:t>
            </a:r>
            <a:r>
              <a:rPr lang="zh-CN" altLang="en-US" sz="2400" dirty="0">
                <a:solidFill>
                  <a:srgbClr val="0000FF"/>
                </a:solidFill>
                <a:latin typeface="微软雅黑" panose="020B0503020204020204" pitchFamily="34" charset="-122"/>
                <a:ea typeface="微软雅黑" panose="020B0503020204020204" pitchFamily="34" charset="-122"/>
              </a:rPr>
              <a:t>在认知任务中达成人类行为水平 的能力。</a:t>
            </a:r>
          </a:p>
          <a:p>
            <a:pPr>
              <a:defRPr/>
            </a:pPr>
            <a:endParaRPr lang="zh-CN" altLang="en-US" dirty="0"/>
          </a:p>
        </p:txBody>
      </p:sp>
      <p:pic>
        <p:nvPicPr>
          <p:cNvPr id="8197" name="图片 2">
            <a:extLst>
              <a:ext uri="{FF2B5EF4-FFF2-40B4-BE49-F238E27FC236}">
                <a16:creationId xmlns:a16="http://schemas.microsoft.com/office/drawing/2014/main" id="{1CEF6BA9-C287-4A8D-9801-A52CA22651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093" y="3132932"/>
            <a:ext cx="2093912"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文本框 3">
            <a:extLst>
              <a:ext uri="{FF2B5EF4-FFF2-40B4-BE49-F238E27FC236}">
                <a16:creationId xmlns:a16="http://schemas.microsoft.com/office/drawing/2014/main" id="{0B86340F-44E4-4A4E-88CA-1A90E108AFEC}"/>
              </a:ext>
            </a:extLst>
          </p:cNvPr>
          <p:cNvSpPr txBox="1">
            <a:spLocks noChangeArrowheads="1"/>
          </p:cNvSpPr>
          <p:nvPr/>
        </p:nvSpPr>
        <p:spPr bwMode="auto">
          <a:xfrm>
            <a:off x="6335712" y="5980907"/>
            <a:ext cx="1590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panose="05000000000000000000" pitchFamily="2" charset="2"/>
              <a:buChar char="l"/>
              <a:defRPr sz="31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0000"/>
              <a:buFont typeface="Wingdings" panose="05000000000000000000" pitchFamily="2" charset="2"/>
              <a:buChar char="•"/>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0000"/>
              <a:buFont typeface="Wingdings" panose="05000000000000000000" pitchFamily="2" charset="2"/>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1" dirty="0"/>
              <a:t>Alan Turing</a:t>
            </a:r>
            <a:endParaRPr lang="zh-CN" altLang="en-US" sz="2000" dirty="0"/>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日期占位符 1"/>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x-none" sz="1200"/>
              <a:t>2024/11/25</a:t>
            </a:fld>
            <a:endParaRPr lang="zh-CN" altLang="x-none" sz="1200"/>
          </a:p>
        </p:txBody>
      </p:sp>
      <p:sp>
        <p:nvSpPr>
          <p:cNvPr id="69634" name="文本框 2"/>
          <p:cNvSpPr txBox="1"/>
          <p:nvPr/>
        </p:nvSpPr>
        <p:spPr>
          <a:xfrm>
            <a:off x="827405" y="548640"/>
            <a:ext cx="6924040" cy="645160"/>
          </a:xfrm>
          <a:prstGeom prst="rect">
            <a:avLst/>
          </a:prstGeom>
          <a:noFill/>
          <a:ln w="9525">
            <a:noFill/>
          </a:ln>
        </p:spPr>
        <p:txBody>
          <a:bodyPr wrap="square" anchor="t" anchorCtr="0">
            <a:spAutoFit/>
          </a:bodyPr>
          <a:lstStyle/>
          <a:p>
            <a:r>
              <a:rPr lang="zh-CN" altLang="en-US">
                <a:latin typeface="Arial" panose="020B0604020202020204" pitchFamily="34" charset="0"/>
                <a:ea typeface="宋体" panose="02010600030101010101" pitchFamily="2" charset="-122"/>
              </a:rPr>
              <a:t>此数据文件存放在</a:t>
            </a:r>
            <a:r>
              <a:rPr lang="en-US" altLang="zh-CN">
                <a:latin typeface="Arial" panose="020B0604020202020204" pitchFamily="34" charset="0"/>
                <a:ea typeface="宋体" panose="02010600030101010101" pitchFamily="2" charset="-122"/>
              </a:rPr>
              <a:t>E:\\t3.txt</a:t>
            </a:r>
            <a:r>
              <a:rPr lang="zh-CN" altLang="en-US">
                <a:latin typeface="Arial" panose="020B0604020202020204" pitchFamily="34" charset="0"/>
                <a:ea typeface="宋体" panose="02010600030101010101" pitchFamily="2" charset="-122"/>
              </a:rPr>
              <a:t>中。</a:t>
            </a:r>
          </a:p>
          <a:p>
            <a:r>
              <a:rPr lang="zh-CN" altLang="en-US">
                <a:latin typeface="Arial" panose="020B0604020202020204" pitchFamily="34" charset="0"/>
                <a:ea typeface="宋体" panose="02010600030101010101" pitchFamily="2" charset="-122"/>
              </a:rPr>
              <a:t>先取出该文件的第二列数据</a:t>
            </a:r>
            <a:r>
              <a:rPr lang="en-US" altLang="zh-CN">
                <a:latin typeface="Arial" panose="020B0604020202020204" pitchFamily="34" charset="0"/>
                <a:ea typeface="宋体" panose="02010600030101010101" pitchFamily="2" charset="-122"/>
              </a:rPr>
              <a:t>“</a:t>
            </a:r>
            <a:r>
              <a:rPr lang="zh-CN" altLang="en-US">
                <a:latin typeface="Arial" panose="020B0604020202020204" pitchFamily="34" charset="0"/>
                <a:ea typeface="宋体" panose="02010600030101010101" pitchFamily="2" charset="-122"/>
              </a:rPr>
              <a:t>国民生产总值。</a:t>
            </a:r>
          </a:p>
        </p:txBody>
      </p:sp>
      <p:sp>
        <p:nvSpPr>
          <p:cNvPr id="69635" name="文本框 3"/>
          <p:cNvSpPr txBox="1"/>
          <p:nvPr/>
        </p:nvSpPr>
        <p:spPr>
          <a:xfrm>
            <a:off x="395605" y="1844675"/>
            <a:ext cx="8081010" cy="3969385"/>
          </a:xfrm>
          <a:prstGeom prst="rect">
            <a:avLst/>
          </a:prstGeom>
          <a:noFill/>
          <a:ln w="9525">
            <a:noFill/>
          </a:ln>
        </p:spPr>
        <p:txBody>
          <a:bodyPr wrap="square" anchor="t" anchorCtr="0">
            <a:spAutoFit/>
          </a:bodyPr>
          <a:lstStyle/>
          <a:p>
            <a:r>
              <a:rPr lang="zh-CN" altLang="en-US">
                <a:latin typeface="Arial" panose="020B0604020202020204" pitchFamily="34" charset="0"/>
                <a:ea typeface="宋体" panose="02010600030101010101" pitchFamily="2" charset="-122"/>
              </a:rPr>
              <a:t>import numpy as np</a:t>
            </a: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import codecs</a:t>
            </a: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from scipy.stats import skew</a:t>
            </a:r>
          </a:p>
          <a:p>
            <a:r>
              <a:rPr lang="zh-CN" altLang="en-US">
                <a:latin typeface="Arial" panose="020B0604020202020204" pitchFamily="34" charset="0"/>
                <a:ea typeface="宋体" panose="02010600030101010101" pitchFamily="2" charset="-122"/>
              </a:rPr>
              <a:t>from scipy.stats import kurtosis</a:t>
            </a:r>
          </a:p>
          <a:p>
            <a:r>
              <a:rPr lang="zh-CN" altLang="en-US">
                <a:latin typeface="Arial" panose="020B0604020202020204" pitchFamily="34" charset="0"/>
                <a:ea typeface="宋体" panose="02010600030101010101" pitchFamily="2" charset="-122"/>
              </a:rPr>
              <a:t>f = codecs.open('E:\\t3.txt', mode='r', encoding='utf-8')</a:t>
            </a:r>
          </a:p>
          <a:p>
            <a:r>
              <a:rPr lang="zh-CN" altLang="en-US">
                <a:latin typeface="Arial" panose="020B0604020202020204" pitchFamily="34" charset="0"/>
                <a:ea typeface="宋体" panose="02010600030101010101" pitchFamily="2" charset="-122"/>
              </a:rPr>
              <a:t># 打开txt文件，以‘utf-8’编码读取</a:t>
            </a: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line = f.readline()   # 以行的形式进行读取文件</a:t>
            </a: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list1 = []</a:t>
            </a:r>
          </a:p>
          <a:p>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
        <p:nvSpPr>
          <p:cNvPr id="3" name="文本框 2"/>
          <p:cNvSpPr txBox="1"/>
          <p:nvPr/>
        </p:nvSpPr>
        <p:spPr>
          <a:xfrm>
            <a:off x="899160" y="620395"/>
            <a:ext cx="6743700" cy="6369685"/>
          </a:xfrm>
          <a:prstGeom prst="rect">
            <a:avLst/>
          </a:prstGeom>
          <a:noFill/>
        </p:spPr>
        <p:txBody>
          <a:bodyPr wrap="square" rtlCol="0" anchor="t">
            <a:spAutoFit/>
          </a:bodyPr>
          <a:lstStyle/>
          <a:p>
            <a:r>
              <a:rPr lang="zh-CN" altLang="en-US" sz="2400">
                <a:sym typeface="+mn-ea"/>
              </a:rPr>
              <a:t>while line:</a:t>
            </a:r>
            <a:endParaRPr lang="zh-CN" altLang="en-US" sz="2400">
              <a:latin typeface="Arial" panose="020B0604020202020204" pitchFamily="34" charset="0"/>
              <a:ea typeface="宋体" panose="02010600030101010101" pitchFamily="2" charset="-122"/>
            </a:endParaRPr>
          </a:p>
          <a:p>
            <a:endParaRPr lang="zh-CN" altLang="en-US" sz="2400">
              <a:latin typeface="Arial" panose="020B0604020202020204" pitchFamily="34" charset="0"/>
              <a:ea typeface="宋体" panose="02010600030101010101" pitchFamily="2" charset="-122"/>
            </a:endParaRPr>
          </a:p>
          <a:p>
            <a:r>
              <a:rPr lang="zh-CN" altLang="en-US" sz="2400">
                <a:sym typeface="+mn-ea"/>
              </a:rPr>
              <a:t>   </a:t>
            </a:r>
            <a:r>
              <a:rPr lang="en-US" altLang="zh-CN" sz="2400">
                <a:sym typeface="+mn-ea"/>
              </a:rPr>
              <a:t>   </a:t>
            </a:r>
            <a:r>
              <a:rPr lang="zh-CN" altLang="en-US" sz="2400">
                <a:sym typeface="+mn-ea"/>
              </a:rPr>
              <a:t>a = line.split()</a:t>
            </a:r>
            <a:endParaRPr lang="zh-CN" altLang="en-US" sz="2400">
              <a:latin typeface="Arial" panose="020B0604020202020204" pitchFamily="34" charset="0"/>
              <a:ea typeface="宋体" panose="02010600030101010101" pitchFamily="2" charset="-122"/>
            </a:endParaRPr>
          </a:p>
          <a:p>
            <a:endParaRPr lang="zh-CN" altLang="en-US" sz="2400">
              <a:latin typeface="Arial" panose="020B0604020202020204" pitchFamily="34" charset="0"/>
              <a:ea typeface="宋体" panose="02010600030101010101" pitchFamily="2" charset="-122"/>
            </a:endParaRPr>
          </a:p>
          <a:p>
            <a:r>
              <a:rPr lang="zh-CN" altLang="en-US" sz="2400">
                <a:sym typeface="+mn-ea"/>
              </a:rPr>
              <a:t>  </a:t>
            </a:r>
            <a:r>
              <a:rPr lang="en-US" altLang="zh-CN" sz="2400">
                <a:sym typeface="+mn-ea"/>
              </a:rPr>
              <a:t>   </a:t>
            </a:r>
            <a:r>
              <a:rPr lang="zh-CN" altLang="en-US" sz="2400">
                <a:sym typeface="+mn-ea"/>
              </a:rPr>
              <a:t> b = a[1:2]   # 这是选取需要读取的位数</a:t>
            </a:r>
            <a:endParaRPr lang="zh-CN" altLang="en-US" sz="2400">
              <a:latin typeface="Arial" panose="020B0604020202020204" pitchFamily="34" charset="0"/>
              <a:ea typeface="宋体" panose="02010600030101010101" pitchFamily="2" charset="-122"/>
            </a:endParaRPr>
          </a:p>
          <a:p>
            <a:endParaRPr lang="zh-CN" altLang="en-US" sz="2400">
              <a:latin typeface="Arial" panose="020B0604020202020204" pitchFamily="34" charset="0"/>
              <a:ea typeface="宋体" panose="02010600030101010101" pitchFamily="2" charset="-122"/>
            </a:endParaRPr>
          </a:p>
          <a:p>
            <a:r>
              <a:rPr lang="zh-CN" altLang="en-US" sz="2400">
                <a:sym typeface="+mn-ea"/>
              </a:rPr>
              <a:t>   </a:t>
            </a:r>
            <a:r>
              <a:rPr lang="en-US" altLang="zh-CN" sz="2400">
                <a:sym typeface="+mn-ea"/>
              </a:rPr>
              <a:t>   </a:t>
            </a:r>
            <a:r>
              <a:rPr lang="zh-CN" altLang="en-US" sz="2400">
                <a:sym typeface="+mn-ea"/>
              </a:rPr>
              <a:t>list1.append(b)  # 将其添加在列表之中</a:t>
            </a:r>
            <a:endParaRPr lang="zh-CN" altLang="en-US" sz="2400">
              <a:latin typeface="Arial" panose="020B0604020202020204" pitchFamily="34" charset="0"/>
              <a:ea typeface="宋体" panose="02010600030101010101" pitchFamily="2" charset="-122"/>
            </a:endParaRPr>
          </a:p>
          <a:p>
            <a:endParaRPr lang="zh-CN" altLang="en-US" sz="2400">
              <a:latin typeface="Arial" panose="020B0604020202020204" pitchFamily="34" charset="0"/>
              <a:ea typeface="宋体" panose="02010600030101010101" pitchFamily="2" charset="-122"/>
            </a:endParaRPr>
          </a:p>
          <a:p>
            <a:r>
              <a:rPr lang="zh-CN" altLang="en-US" sz="2400">
                <a:sym typeface="+mn-ea"/>
              </a:rPr>
              <a:t>   </a:t>
            </a:r>
            <a:r>
              <a:rPr lang="en-US" altLang="zh-CN" sz="2400">
                <a:sym typeface="+mn-ea"/>
              </a:rPr>
              <a:t>   </a:t>
            </a:r>
            <a:r>
              <a:rPr lang="zh-CN" altLang="en-US" sz="2400">
                <a:sym typeface="+mn-ea"/>
              </a:rPr>
              <a:t>line = f.readline()</a:t>
            </a:r>
            <a:endParaRPr lang="zh-CN" altLang="en-US" sz="2400">
              <a:latin typeface="Arial" panose="020B0604020202020204" pitchFamily="34" charset="0"/>
              <a:ea typeface="宋体" panose="02010600030101010101" pitchFamily="2" charset="-122"/>
            </a:endParaRPr>
          </a:p>
          <a:p>
            <a:endParaRPr lang="zh-CN" altLang="en-US" sz="2400">
              <a:latin typeface="Arial" panose="020B0604020202020204" pitchFamily="34" charset="0"/>
              <a:ea typeface="宋体" panose="02010600030101010101" pitchFamily="2" charset="-122"/>
            </a:endParaRPr>
          </a:p>
          <a:p>
            <a:r>
              <a:rPr lang="zh-CN" altLang="en-US" sz="2400">
                <a:sym typeface="+mn-ea"/>
              </a:rPr>
              <a:t>f.close()</a:t>
            </a:r>
          </a:p>
          <a:p>
            <a:r>
              <a:rPr lang="zh-CN" altLang="en-US" sz="2400"/>
              <a:t>i=0</a:t>
            </a:r>
          </a:p>
          <a:p>
            <a:r>
              <a:rPr lang="zh-CN" altLang="en-US" sz="2400"/>
              <a:t>while i&lt;len(list1):</a:t>
            </a:r>
          </a:p>
          <a:p>
            <a:r>
              <a:rPr lang="zh-CN" altLang="en-US" sz="2400"/>
              <a:t>    list1[i]=eval(list1[i][0])</a:t>
            </a:r>
          </a:p>
          <a:p>
            <a:r>
              <a:rPr lang="zh-CN" altLang="en-US" sz="2400"/>
              <a:t>    i=i+1</a:t>
            </a:r>
          </a:p>
          <a:p>
            <a:r>
              <a:rPr lang="zh-CN" altLang="en-US" sz="2400"/>
              <a:t>#print(list1)</a:t>
            </a:r>
          </a:p>
          <a:p>
            <a:endParaRPr lang="zh-CN" altLang="en-US" sz="2400"/>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
        <p:nvSpPr>
          <p:cNvPr id="3" name="文本框 2"/>
          <p:cNvSpPr txBox="1"/>
          <p:nvPr/>
        </p:nvSpPr>
        <p:spPr>
          <a:xfrm>
            <a:off x="1187450" y="476885"/>
            <a:ext cx="6464300" cy="6000750"/>
          </a:xfrm>
          <a:prstGeom prst="rect">
            <a:avLst/>
          </a:prstGeom>
          <a:noFill/>
        </p:spPr>
        <p:txBody>
          <a:bodyPr wrap="square" rtlCol="0" anchor="t">
            <a:spAutoFit/>
          </a:bodyPr>
          <a:lstStyle/>
          <a:p>
            <a:r>
              <a:rPr lang="zh-CN" altLang="en-US" sz="2400"/>
              <a:t>arr=list1</a:t>
            </a:r>
          </a:p>
          <a:p>
            <a:r>
              <a:rPr lang="zh-CN" altLang="en-US" sz="2400">
                <a:solidFill>
                  <a:srgbClr val="FF0000"/>
                </a:solidFill>
              </a:rPr>
              <a:t>#print(arr)</a:t>
            </a:r>
          </a:p>
          <a:p>
            <a:r>
              <a:rPr lang="zh-CN" altLang="en-US" sz="2400">
                <a:solidFill>
                  <a:srgbClr val="FF0000"/>
                </a:solidFill>
              </a:rPr>
              <a:t>#求均值</a:t>
            </a:r>
            <a:endParaRPr lang="zh-CN" altLang="en-US" sz="2400"/>
          </a:p>
          <a:p>
            <a:r>
              <a:rPr lang="zh-CN" altLang="en-US" sz="2400"/>
              <a:t>arr_mean = np.mean(arr)</a:t>
            </a:r>
          </a:p>
          <a:p>
            <a:r>
              <a:rPr lang="zh-CN" altLang="en-US" sz="2400"/>
              <a:t> </a:t>
            </a:r>
            <a:r>
              <a:rPr lang="zh-CN" altLang="en-US" sz="2400">
                <a:solidFill>
                  <a:srgbClr val="FF0000"/>
                </a:solidFill>
              </a:rPr>
              <a:t>#求方差</a:t>
            </a:r>
          </a:p>
          <a:p>
            <a:r>
              <a:rPr lang="zh-CN" altLang="en-US" sz="2400"/>
              <a:t>arr_var = np.var(arr)</a:t>
            </a:r>
          </a:p>
          <a:p>
            <a:r>
              <a:rPr lang="zh-CN" altLang="en-US" sz="2400">
                <a:solidFill>
                  <a:srgbClr val="FF0000"/>
                </a:solidFill>
              </a:rPr>
              <a:t>#求标准差</a:t>
            </a:r>
          </a:p>
          <a:p>
            <a:r>
              <a:rPr lang="zh-CN" altLang="en-US" sz="2400"/>
              <a:t>arr_std = np.std(arr,ddof=1)</a:t>
            </a:r>
          </a:p>
          <a:p>
            <a:r>
              <a:rPr lang="zh-CN" altLang="en-US" sz="2400">
                <a:solidFill>
                  <a:srgbClr val="FF0000"/>
                </a:solidFill>
              </a:rPr>
              <a:t>#求变异系数</a:t>
            </a:r>
          </a:p>
          <a:p>
            <a:r>
              <a:rPr lang="zh-CN" altLang="en-US" sz="2400"/>
              <a:t>arr_by=arr_std/arr_mean*100</a:t>
            </a:r>
          </a:p>
          <a:p>
            <a:r>
              <a:rPr lang="zh-CN" altLang="en-US" sz="2400">
                <a:solidFill>
                  <a:srgbClr val="FF0000"/>
                </a:solidFill>
              </a:rPr>
              <a:t>#求极差</a:t>
            </a:r>
          </a:p>
          <a:p>
            <a:r>
              <a:rPr lang="zh-CN" altLang="en-US" sz="2400"/>
              <a:t>R=np.max(arr)-np.min(arr)</a:t>
            </a:r>
          </a:p>
          <a:p>
            <a:r>
              <a:rPr lang="zh-CN" altLang="en-US" sz="2400">
                <a:solidFill>
                  <a:srgbClr val="FF0000"/>
                </a:solidFill>
              </a:rPr>
              <a:t>#求四分位极差R1</a:t>
            </a:r>
          </a:p>
          <a:p>
            <a:r>
              <a:rPr lang="zh-CN" altLang="en-US" sz="2400"/>
              <a:t>R1=np.percentile(arr,75)-np.percentile(arr,25)</a:t>
            </a:r>
          </a:p>
          <a:p>
            <a:r>
              <a:rPr lang="zh-CN" altLang="en-US" sz="2400">
                <a:solidFill>
                  <a:srgbClr val="FF0000"/>
                </a:solidFill>
              </a:rPr>
              <a:t>#求四分位标准差sigma</a:t>
            </a:r>
          </a:p>
          <a:p>
            <a:r>
              <a:rPr lang="zh-CN" altLang="en-US" sz="2400">
                <a:solidFill>
                  <a:schemeClr val="tx1"/>
                </a:solidFill>
              </a:rPr>
              <a:t>sigma=R1/1.349</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
        <p:nvSpPr>
          <p:cNvPr id="3" name="文本框 2"/>
          <p:cNvSpPr txBox="1"/>
          <p:nvPr/>
        </p:nvSpPr>
        <p:spPr>
          <a:xfrm>
            <a:off x="899160" y="404495"/>
            <a:ext cx="6894830" cy="6247130"/>
          </a:xfrm>
          <a:prstGeom prst="rect">
            <a:avLst/>
          </a:prstGeom>
          <a:noFill/>
        </p:spPr>
        <p:txBody>
          <a:bodyPr wrap="square" rtlCol="0" anchor="t">
            <a:spAutoFit/>
          </a:bodyPr>
          <a:lstStyle/>
          <a:p>
            <a:r>
              <a:rPr lang="zh-CN" altLang="en-US" sz="2000">
                <a:solidFill>
                  <a:srgbClr val="FF0000"/>
                </a:solidFill>
              </a:rPr>
              <a:t>#求上截断点S1</a:t>
            </a:r>
          </a:p>
          <a:p>
            <a:r>
              <a:rPr lang="zh-CN" altLang="en-US" sz="2000"/>
              <a:t>S1=np.percentile(arr,75)+1.5*R1</a:t>
            </a:r>
          </a:p>
          <a:p>
            <a:r>
              <a:rPr lang="zh-CN" altLang="en-US" sz="2000">
                <a:solidFill>
                  <a:srgbClr val="FF0000"/>
                </a:solidFill>
              </a:rPr>
              <a:t>#求下截断点S2</a:t>
            </a:r>
          </a:p>
          <a:p>
            <a:r>
              <a:rPr lang="zh-CN" altLang="en-US" sz="2000"/>
              <a:t>S2=np.percentile(arr,25)-1.5*R1</a:t>
            </a:r>
          </a:p>
          <a:p>
            <a:r>
              <a:rPr lang="zh-CN" altLang="en-US" sz="2000"/>
              <a:t> </a:t>
            </a:r>
            <a:r>
              <a:rPr lang="zh-CN" altLang="en-US" sz="2000">
                <a:solidFill>
                  <a:srgbClr val="FF0000"/>
                </a:solidFill>
              </a:rPr>
              <a:t>#求偏度</a:t>
            </a:r>
            <a:endParaRPr lang="zh-CN" altLang="en-US" sz="2000"/>
          </a:p>
          <a:p>
            <a:r>
              <a:rPr lang="zh-CN" altLang="en-US" sz="2000"/>
              <a:t>arr_skew=skew(arr)</a:t>
            </a:r>
          </a:p>
          <a:p>
            <a:r>
              <a:rPr lang="zh-CN" altLang="en-US" sz="2000">
                <a:solidFill>
                  <a:srgbClr val="FF0000"/>
                </a:solidFill>
              </a:rPr>
              <a:t>#求峰度</a:t>
            </a:r>
          </a:p>
          <a:p>
            <a:r>
              <a:rPr lang="zh-CN" altLang="en-US" sz="2000"/>
              <a:t>arr_kurtosis=kurtosis(arr)</a:t>
            </a:r>
          </a:p>
          <a:p>
            <a:endParaRPr lang="zh-CN" altLang="en-US" sz="2000"/>
          </a:p>
          <a:p>
            <a:r>
              <a:rPr lang="zh-CN" altLang="en-US" sz="2000"/>
              <a:t>print("平均值为：%f" % arr_mean)</a:t>
            </a:r>
          </a:p>
          <a:p>
            <a:r>
              <a:rPr lang="zh-CN" altLang="en-US" sz="2000"/>
              <a:t>print("方差s^2为：%f" % arr_var)</a:t>
            </a:r>
          </a:p>
          <a:p>
            <a:r>
              <a:rPr lang="zh-CN" altLang="en-US" sz="2000"/>
              <a:t>print("标准差s为:%f" % arr_std)</a:t>
            </a:r>
          </a:p>
          <a:p>
            <a:r>
              <a:rPr lang="zh-CN" altLang="en-US" sz="2000"/>
              <a:t>print("变异系数CV为:%f" % arr_by)</a:t>
            </a:r>
          </a:p>
          <a:p>
            <a:r>
              <a:rPr lang="zh-CN" altLang="en-US" sz="2000"/>
              <a:t>print("极差R为：%f" % R)</a:t>
            </a:r>
          </a:p>
          <a:p>
            <a:r>
              <a:rPr lang="zh-CN" altLang="en-US" sz="2000"/>
              <a:t>print("四分位极差R1为：%f" % R1)</a:t>
            </a:r>
          </a:p>
          <a:p>
            <a:r>
              <a:rPr lang="zh-CN" altLang="en-US" sz="2000"/>
              <a:t>print("四分位标准差sigma为：%f" % sigma)</a:t>
            </a:r>
          </a:p>
          <a:p>
            <a:r>
              <a:rPr lang="zh-CN" altLang="en-US" sz="2000"/>
              <a:t>print("上截断点S1为：%f" % S1)</a:t>
            </a:r>
          </a:p>
          <a:p>
            <a:r>
              <a:rPr lang="zh-CN" altLang="en-US" sz="2000"/>
              <a:t>print("下截断点S2为：%f" % S2)</a:t>
            </a:r>
          </a:p>
          <a:p>
            <a:r>
              <a:rPr lang="zh-CN" altLang="en-US" sz="2000"/>
              <a:t>print("偏度为：%f" %  arr_skew)</a:t>
            </a:r>
          </a:p>
          <a:p>
            <a:r>
              <a:rPr lang="zh-CN" altLang="en-US" sz="2000"/>
              <a:t>print("峰度为：%f" %  arr_kurtosis)</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pic>
        <p:nvPicPr>
          <p:cNvPr id="3" name="图片 2"/>
          <p:cNvPicPr>
            <a:picLocks noChangeAspect="1"/>
          </p:cNvPicPr>
          <p:nvPr/>
        </p:nvPicPr>
        <p:blipFill>
          <a:blip r:embed="rId2"/>
          <a:stretch>
            <a:fillRect/>
          </a:stretch>
        </p:blipFill>
        <p:spPr>
          <a:xfrm>
            <a:off x="490535" y="1268760"/>
            <a:ext cx="8453064" cy="4752528"/>
          </a:xfrm>
          <a:prstGeom prst="rect">
            <a:avLst/>
          </a:prstGeom>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2"/>
          </p:nvPr>
        </p:nvSpPr>
        <p:spPr/>
        <p:txBody>
          <a:bodyPr/>
          <a:lstStyle/>
          <a:p>
            <a:pPr lvl="0" eaLnBrk="1" fontAlgn="base" latinLnBrk="0" hangingPunct="1">
              <a:buNone/>
            </a:pPr>
            <a:fld id="{BB962C8B-B14F-4D97-AF65-F5344CB8AC3E}" type="datetime1">
              <a:rPr lang="zh-CN" altLang="x-none" strike="noStrike" noProof="1">
                <a:latin typeface="Arial" panose="020B0604020202020204" pitchFamily="34" charset="0"/>
                <a:ea typeface="宋体" panose="02010600030101010101" pitchFamily="2" charset="-122"/>
                <a:cs typeface="+mn-cs"/>
              </a:rPr>
              <a:t>2024/11/25</a:t>
            </a:fld>
            <a:endParaRPr lang="zh-CN" altLang="x-none" strike="noStrike" noProof="1"/>
          </a:p>
        </p:txBody>
      </p:sp>
      <p:sp>
        <p:nvSpPr>
          <p:cNvPr id="3" name="文本框 2"/>
          <p:cNvSpPr txBox="1"/>
          <p:nvPr/>
        </p:nvSpPr>
        <p:spPr>
          <a:xfrm>
            <a:off x="539115" y="1700530"/>
            <a:ext cx="7476490" cy="2553335"/>
          </a:xfrm>
          <a:prstGeom prst="rect">
            <a:avLst/>
          </a:prstGeom>
          <a:noFill/>
        </p:spPr>
        <p:txBody>
          <a:bodyPr wrap="square" rtlCol="0">
            <a:spAutoFit/>
          </a:bodyPr>
          <a:lstStyle/>
          <a:p>
            <a:r>
              <a:rPr lang="zh-CN" altLang="en-US" sz="3200">
                <a:solidFill>
                  <a:srgbClr val="FF0000"/>
                </a:solidFill>
                <a:latin typeface="仿宋" panose="02010609060101010101" pitchFamily="49" charset="-122"/>
                <a:ea typeface="仿宋" panose="02010609060101010101" pitchFamily="49" charset="-122"/>
                <a:cs typeface="仿宋" panose="02010609060101010101" pitchFamily="49" charset="-122"/>
              </a:rPr>
              <a:t>课后作业：</a:t>
            </a:r>
            <a:r>
              <a:rPr lang="zh-CN" altLang="en-US" sz="3200">
                <a:solidFill>
                  <a:schemeClr val="tx1"/>
                </a:solidFill>
                <a:latin typeface="仿宋" panose="02010609060101010101" pitchFamily="49" charset="-122"/>
                <a:ea typeface="仿宋" panose="02010609060101010101" pitchFamily="49" charset="-122"/>
                <a:cs typeface="仿宋" panose="02010609060101010101" pitchFamily="49" charset="-122"/>
              </a:rPr>
              <a:t>同学们课后去编写程序求出第一产业，第二产业，第三产业的上述数据并与书本上的结果进行对比。作业完成后由学习委员统一收齐，压缩之后发到我的</a:t>
            </a:r>
            <a:r>
              <a:rPr lang="en-US" altLang="zh-CN" sz="3200">
                <a:solidFill>
                  <a:schemeClr val="tx1"/>
                </a:solidFill>
                <a:latin typeface="仿宋" panose="02010609060101010101" pitchFamily="49" charset="-122"/>
                <a:ea typeface="仿宋" panose="02010609060101010101" pitchFamily="49" charset="-122"/>
                <a:cs typeface="仿宋" panose="02010609060101010101" pitchFamily="49" charset="-122"/>
              </a:rPr>
              <a:t>QQ</a:t>
            </a:r>
            <a:r>
              <a:rPr lang="zh-CN" altLang="en-US" sz="3200">
                <a:solidFill>
                  <a:schemeClr val="tx1"/>
                </a:solidFill>
                <a:latin typeface="仿宋" panose="02010609060101010101" pitchFamily="49" charset="-122"/>
                <a:ea typeface="仿宋" panose="02010609060101010101" pitchFamily="49" charset="-122"/>
                <a:cs typeface="仿宋" panose="02010609060101010101" pitchFamily="49" charset="-122"/>
              </a:rPr>
              <a:t>邮箱：</a:t>
            </a:r>
            <a:r>
              <a:rPr lang="en-US" altLang="zh-CN" sz="3200">
                <a:solidFill>
                  <a:srgbClr val="FF0000"/>
                </a:solidFill>
                <a:latin typeface="仿宋" panose="02010609060101010101" pitchFamily="49" charset="-122"/>
                <a:ea typeface="仿宋" panose="02010609060101010101" pitchFamily="49" charset="-122"/>
                <a:cs typeface="仿宋" panose="02010609060101010101" pitchFamily="49" charset="-122"/>
              </a:rPr>
              <a:t>523198781@qq.com</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灯片编号占位符 39937"/>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66</a:t>
            </a:fld>
            <a:endParaRPr lang="zh-CN" altLang="x-none" sz="1200" dirty="0">
              <a:latin typeface="Arial Black" panose="020B0A04020102020204" pitchFamily="34" charset="0"/>
            </a:endParaRPr>
          </a:p>
        </p:txBody>
      </p:sp>
      <p:sp>
        <p:nvSpPr>
          <p:cNvPr id="70658" name="日期占位符 39938"/>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39940" name="矩形 39939"/>
          <p:cNvSpPr/>
          <p:nvPr/>
        </p:nvSpPr>
        <p:spPr>
          <a:xfrm>
            <a:off x="1248813" y="421049"/>
            <a:ext cx="6770687" cy="1200150"/>
          </a:xfrm>
          <a:prstGeom prst="rect">
            <a:avLst/>
          </a:prstGeom>
          <a:noFill/>
          <a:ln w="9525">
            <a:noFill/>
          </a:ln>
        </p:spPr>
        <p:txBody>
          <a:bodyPr anchor="t" anchorCtr="0">
            <a:spAutoFit/>
          </a:bodyPr>
          <a:lstStyle/>
          <a:p>
            <a:r>
              <a:rPr lang="zh-CN" altLang="en-US" sz="2400" b="1" dirty="0">
                <a:latin typeface="Arial" panose="020B0604020202020204" pitchFamily="34" charset="0"/>
                <a:ea typeface="宋体" panose="02010600030101010101" pitchFamily="2" charset="-122"/>
              </a:rPr>
              <a:t>例</a:t>
            </a:r>
            <a:r>
              <a:rPr lang="en-US" altLang="zh-CN" sz="2400" b="1" dirty="0">
                <a:latin typeface="Arial" panose="020B0604020202020204" pitchFamily="34" charset="0"/>
                <a:ea typeface="宋体" panose="02010600030101010101" pitchFamily="2" charset="-122"/>
              </a:rPr>
              <a:t>1.3</a:t>
            </a:r>
            <a:r>
              <a:rPr lang="zh-CN" altLang="en-US" sz="2400" b="1" dirty="0">
                <a:solidFill>
                  <a:schemeClr val="tx2"/>
                </a:solidFill>
                <a:latin typeface="Arial" panose="020B0604020202020204" pitchFamily="34" charset="0"/>
                <a:ea typeface="宋体" panose="02010600030101010101" pitchFamily="2" charset="-122"/>
              </a:rPr>
              <a:t>从</a:t>
            </a:r>
            <a:r>
              <a:rPr lang="en-US" altLang="zh-CN" sz="2400" b="1" dirty="0">
                <a:solidFill>
                  <a:schemeClr val="tx2"/>
                </a:solidFill>
                <a:latin typeface="Arial" panose="020B0604020202020204" pitchFamily="34" charset="0"/>
                <a:ea typeface="宋体" panose="02010600030101010101" pitchFamily="2" charset="-122"/>
              </a:rPr>
              <a:t>1952-2001</a:t>
            </a:r>
            <a:r>
              <a:rPr lang="zh-CN" altLang="en-US" sz="2400" b="1" dirty="0">
                <a:solidFill>
                  <a:schemeClr val="tx2"/>
                </a:solidFill>
                <a:latin typeface="Arial" panose="020B0604020202020204" pitchFamily="34" charset="0"/>
                <a:ea typeface="宋体" panose="02010600030101010101" pitchFamily="2" charset="-122"/>
              </a:rPr>
              <a:t>年我国国民生产总值第一、二、三产业产值数据</a:t>
            </a:r>
            <a:r>
              <a:rPr lang="en-US" altLang="zh-CN" sz="2400" b="1" dirty="0">
                <a:solidFill>
                  <a:schemeClr val="tx2"/>
                </a:solidFill>
                <a:latin typeface="Arial" panose="020B0604020202020204" pitchFamily="34" charset="0"/>
                <a:ea typeface="宋体" panose="02010600030101010101" pitchFamily="2" charset="-122"/>
              </a:rPr>
              <a:t>(</a:t>
            </a:r>
            <a:r>
              <a:rPr lang="zh-CN" altLang="en-US" sz="2400" b="1" dirty="0">
                <a:solidFill>
                  <a:schemeClr val="tx2"/>
                </a:solidFill>
                <a:latin typeface="Arial" panose="020B0604020202020204" pitchFamily="34" charset="0"/>
                <a:ea typeface="宋体" panose="02010600030101010101" pitchFamily="2" charset="-122"/>
              </a:rPr>
              <a:t>见书例</a:t>
            </a:r>
            <a:r>
              <a:rPr lang="en-US" altLang="zh-CN" sz="2400" b="1" dirty="0">
                <a:solidFill>
                  <a:schemeClr val="tx2"/>
                </a:solidFill>
                <a:latin typeface="Arial" panose="020B0604020202020204" pitchFamily="34" charset="0"/>
                <a:ea typeface="宋体" panose="02010600030101010101" pitchFamily="2" charset="-122"/>
              </a:rPr>
              <a:t>1.3).</a:t>
            </a:r>
            <a:r>
              <a:rPr lang="zh-CN" altLang="en-US" sz="2400" b="1" dirty="0">
                <a:solidFill>
                  <a:schemeClr val="tx2"/>
                </a:solidFill>
                <a:latin typeface="Arial" panose="020B0604020202020204" pitchFamily="34" charset="0"/>
                <a:ea typeface="宋体" panose="02010600030101010101" pitchFamily="2" charset="-122"/>
              </a:rPr>
              <a:t>计算总值、第一、二、三产业产值主要数字特征</a:t>
            </a:r>
            <a:r>
              <a:rPr lang="en-US" altLang="zh-CN" sz="2400" b="1" dirty="0">
                <a:solidFill>
                  <a:schemeClr val="tx2"/>
                </a:solidFill>
                <a:latin typeface="Arial" panose="020B0604020202020204" pitchFamily="34" charset="0"/>
                <a:ea typeface="宋体" panose="02010600030101010101" pitchFamily="2" charset="-122"/>
              </a:rPr>
              <a:t>,</a:t>
            </a:r>
            <a:r>
              <a:rPr lang="zh-CN" altLang="en-US" sz="2400" b="1" dirty="0">
                <a:solidFill>
                  <a:schemeClr val="tx2"/>
                </a:solidFill>
                <a:latin typeface="Arial" panose="020B0604020202020204" pitchFamily="34" charset="0"/>
                <a:ea typeface="宋体" panose="02010600030101010101" pitchFamily="2" charset="-122"/>
              </a:rPr>
              <a:t>考察异常情况</a:t>
            </a:r>
            <a:r>
              <a:rPr lang="en-US" altLang="zh-CN" sz="2400" b="1" dirty="0">
                <a:solidFill>
                  <a:schemeClr val="tx2"/>
                </a:solidFill>
                <a:latin typeface="Arial" panose="020B0604020202020204" pitchFamily="34" charset="0"/>
                <a:ea typeface="宋体" panose="02010600030101010101" pitchFamily="2" charset="-122"/>
              </a:rPr>
              <a:t>.</a:t>
            </a:r>
            <a:endParaRPr lang="en-US" altLang="zh-CN" sz="2400" b="1" dirty="0">
              <a:solidFill>
                <a:schemeClr val="tx2"/>
              </a:solidFill>
              <a:latin typeface="方正舒体" panose="02010601030101010101" pitchFamily="2" charset="-122"/>
              <a:ea typeface="方正舒体" panose="02010601030101010101" pitchFamily="2" charset="-122"/>
            </a:endParaRPr>
          </a:p>
        </p:txBody>
      </p:sp>
      <p:sp>
        <p:nvSpPr>
          <p:cNvPr id="39941" name="矩形 39940"/>
          <p:cNvSpPr/>
          <p:nvPr/>
        </p:nvSpPr>
        <p:spPr>
          <a:xfrm>
            <a:off x="827088" y="1557338"/>
            <a:ext cx="2520950" cy="457200"/>
          </a:xfrm>
          <a:prstGeom prst="rect">
            <a:avLst/>
          </a:prstGeom>
          <a:noFill/>
          <a:ln w="9525">
            <a:noFill/>
          </a:ln>
        </p:spPr>
        <p:txBody>
          <a:bodyPr anchor="t" anchorCtr="0">
            <a:spAutoFit/>
          </a:bodyPr>
          <a:lstStyle/>
          <a:p>
            <a:pPr algn="ctr"/>
            <a:r>
              <a:rPr lang="zh-CN" altLang="en-US" sz="2400" b="1">
                <a:latin typeface="Arial" panose="020B0604020202020204" pitchFamily="34" charset="0"/>
                <a:ea typeface="宋体" panose="02010600030101010101" pitchFamily="2" charset="-122"/>
              </a:rPr>
              <a:t>解</a:t>
            </a:r>
            <a:r>
              <a:rPr lang="en-US" altLang="zh-CN" sz="2400" b="1">
                <a:latin typeface="Arial" panose="020B0604020202020204" pitchFamily="34" charset="0"/>
                <a:ea typeface="宋体" panose="02010600030101010101" pitchFamily="2" charset="-122"/>
              </a:rPr>
              <a:t>:</a:t>
            </a:r>
            <a:r>
              <a:rPr lang="zh-CN" altLang="en-US" sz="2400" b="1">
                <a:latin typeface="Arial" panose="020B0604020202020204" pitchFamily="34" charset="0"/>
                <a:ea typeface="宋体" panose="02010600030101010101" pitchFamily="2" charset="-122"/>
              </a:rPr>
              <a:t>程序如下：</a:t>
            </a:r>
          </a:p>
        </p:txBody>
      </p:sp>
      <p:sp>
        <p:nvSpPr>
          <p:cNvPr id="39942" name="矩形 39941"/>
          <p:cNvSpPr/>
          <p:nvPr/>
        </p:nvSpPr>
        <p:spPr>
          <a:xfrm>
            <a:off x="1258888" y="1990725"/>
            <a:ext cx="2016125" cy="396875"/>
          </a:xfrm>
          <a:prstGeom prst="rect">
            <a:avLst/>
          </a:prstGeom>
          <a:noFill/>
          <a:ln w="9525">
            <a:noFill/>
          </a:ln>
        </p:spPr>
        <p:txBody>
          <a:bodyPr anchor="t" anchorCtr="0">
            <a:spAutoFit/>
          </a:bodyPr>
          <a:lstStyle/>
          <a:p>
            <a:pPr algn="ctr"/>
            <a:r>
              <a:rPr lang="en-US" altLang="zh-CN" sz="2000" b="1">
                <a:solidFill>
                  <a:srgbClr val="000000"/>
                </a:solidFill>
                <a:latin typeface="Arial" panose="020B0604020202020204" pitchFamily="34" charset="0"/>
                <a:ea typeface="宋体" panose="02010600030101010101" pitchFamily="2" charset="-122"/>
              </a:rPr>
              <a:t>data examp1_4;</a:t>
            </a:r>
          </a:p>
        </p:txBody>
      </p:sp>
      <p:sp>
        <p:nvSpPr>
          <p:cNvPr id="39943" name="矩形 39942"/>
          <p:cNvSpPr/>
          <p:nvPr/>
        </p:nvSpPr>
        <p:spPr>
          <a:xfrm>
            <a:off x="1258888" y="2349500"/>
            <a:ext cx="3095625" cy="396875"/>
          </a:xfrm>
          <a:prstGeom prst="rect">
            <a:avLst/>
          </a:prstGeom>
          <a:noFill/>
          <a:ln w="9525">
            <a:noFill/>
          </a:ln>
        </p:spPr>
        <p:txBody>
          <a:bodyPr anchor="t" anchorCtr="0">
            <a:spAutoFit/>
          </a:bodyPr>
          <a:lstStyle/>
          <a:p>
            <a:r>
              <a:rPr lang="en-US" altLang="zh-CN" sz="2000" b="1">
                <a:solidFill>
                  <a:srgbClr val="000000"/>
                </a:solidFill>
                <a:latin typeface="Arial" panose="020B0604020202020204" pitchFamily="34" charset="0"/>
                <a:ea typeface="宋体" panose="02010600030101010101" pitchFamily="2" charset="-122"/>
              </a:rPr>
              <a:t>input year x x1 x2 x3;</a:t>
            </a:r>
          </a:p>
        </p:txBody>
      </p:sp>
      <p:sp>
        <p:nvSpPr>
          <p:cNvPr id="39944" name="矩形 39943"/>
          <p:cNvSpPr/>
          <p:nvPr/>
        </p:nvSpPr>
        <p:spPr>
          <a:xfrm>
            <a:off x="1258888" y="2709863"/>
            <a:ext cx="946150" cy="396875"/>
          </a:xfrm>
          <a:prstGeom prst="rect">
            <a:avLst/>
          </a:prstGeom>
          <a:noFill/>
          <a:ln w="9525">
            <a:noFill/>
          </a:ln>
        </p:spPr>
        <p:txBody>
          <a:bodyPr wrap="none" anchor="ctr" anchorCtr="0">
            <a:spAutoFit/>
          </a:bodyPr>
          <a:lstStyle/>
          <a:p>
            <a:r>
              <a:rPr lang="en-US" altLang="zh-CN" sz="2000" b="1">
                <a:solidFill>
                  <a:srgbClr val="000000"/>
                </a:solidFill>
                <a:latin typeface="Arial" panose="020B0604020202020204" pitchFamily="34" charset="0"/>
                <a:ea typeface="宋体" panose="02010600030101010101" pitchFamily="2" charset="-122"/>
              </a:rPr>
              <a:t>cards;</a:t>
            </a:r>
          </a:p>
        </p:txBody>
      </p:sp>
      <p:sp>
        <p:nvSpPr>
          <p:cNvPr id="39945" name="矩形 39944"/>
          <p:cNvSpPr/>
          <p:nvPr/>
        </p:nvSpPr>
        <p:spPr>
          <a:xfrm>
            <a:off x="1258888" y="3068638"/>
            <a:ext cx="5537200" cy="1616075"/>
          </a:xfrm>
          <a:prstGeom prst="rect">
            <a:avLst/>
          </a:prstGeom>
          <a:noFill/>
          <a:ln w="9525">
            <a:noFill/>
          </a:ln>
        </p:spPr>
        <p:txBody>
          <a:bodyPr wrap="none" anchor="ctr" anchorCtr="0">
            <a:spAutoFit/>
          </a:bodyPr>
          <a:lstStyle/>
          <a:p>
            <a:r>
              <a:rPr lang="en-US" altLang="zh-CN" sz="2000" b="1">
                <a:solidFill>
                  <a:srgbClr val="000000"/>
                </a:solidFill>
                <a:latin typeface="Arial" panose="020B0604020202020204" pitchFamily="34" charset="0"/>
                <a:ea typeface="宋体" panose="02010600030101010101" pitchFamily="2" charset="-122"/>
              </a:rPr>
              <a:t>1952      679.0      342.9      141.8      194.3</a:t>
            </a:r>
          </a:p>
          <a:p>
            <a:r>
              <a:rPr lang="en-US" altLang="zh-CN" sz="2000" b="1">
                <a:solidFill>
                  <a:srgbClr val="000000"/>
                </a:solidFill>
                <a:latin typeface="Arial" panose="020B0604020202020204" pitchFamily="34" charset="0"/>
                <a:ea typeface="宋体" panose="02010600030101010101" pitchFamily="2" charset="-122"/>
              </a:rPr>
              <a:t>1953      824.0      378.0      192.5      253.5</a:t>
            </a:r>
          </a:p>
          <a:p>
            <a:r>
              <a:rPr lang="en-US" altLang="zh-CN" sz="2000" b="1">
                <a:solidFill>
                  <a:srgbClr val="000000"/>
                </a:solidFill>
                <a:latin typeface="Arial" panose="020B0604020202020204" pitchFamily="34" charset="0"/>
                <a:ea typeface="宋体" panose="02010600030101010101" pitchFamily="2" charset="-122"/>
              </a:rPr>
              <a:t>……</a:t>
            </a:r>
          </a:p>
          <a:p>
            <a:r>
              <a:rPr lang="en-US" altLang="zh-CN" sz="2000" b="1">
                <a:solidFill>
                  <a:srgbClr val="000000"/>
                </a:solidFill>
                <a:latin typeface="Arial" panose="020B0604020202020204" pitchFamily="34" charset="0"/>
                <a:ea typeface="宋体" panose="02010600030101010101" pitchFamily="2" charset="-122"/>
              </a:rPr>
              <a:t>2001    95933.3    14609.9    49069.1    32254.3</a:t>
            </a:r>
          </a:p>
          <a:p>
            <a:r>
              <a:rPr lang="en-US" altLang="zh-CN" sz="2000" b="1">
                <a:solidFill>
                  <a:srgbClr val="000000"/>
                </a:solidFill>
                <a:latin typeface="Arial" panose="020B0604020202020204" pitchFamily="34" charset="0"/>
                <a:ea typeface="宋体" panose="02010600030101010101" pitchFamily="2" charset="-122"/>
              </a:rPr>
              <a:t>;</a:t>
            </a:r>
          </a:p>
        </p:txBody>
      </p:sp>
      <p:sp>
        <p:nvSpPr>
          <p:cNvPr id="39946" name="矩形 39945"/>
          <p:cNvSpPr/>
          <p:nvPr/>
        </p:nvSpPr>
        <p:spPr>
          <a:xfrm>
            <a:off x="1258888" y="4652963"/>
            <a:ext cx="663575" cy="396875"/>
          </a:xfrm>
          <a:prstGeom prst="rect">
            <a:avLst/>
          </a:prstGeom>
          <a:noFill/>
          <a:ln w="9525">
            <a:noFill/>
          </a:ln>
        </p:spPr>
        <p:txBody>
          <a:bodyPr wrap="none" anchor="ctr" anchorCtr="0">
            <a:spAutoFit/>
          </a:bodyPr>
          <a:lstStyle/>
          <a:p>
            <a:r>
              <a:rPr lang="en-US" altLang="zh-CN" sz="2000" b="1">
                <a:solidFill>
                  <a:srgbClr val="000000"/>
                </a:solidFill>
                <a:latin typeface="Arial" panose="020B0604020202020204" pitchFamily="34" charset="0"/>
                <a:ea typeface="宋体" panose="02010600030101010101" pitchFamily="2" charset="-122"/>
              </a:rPr>
              <a:t>run</a:t>
            </a:r>
            <a:r>
              <a:rPr lang="en-US" altLang="zh-CN" sz="2000">
                <a:solidFill>
                  <a:srgbClr val="000000"/>
                </a:solidFill>
                <a:latin typeface="Arial" panose="020B0604020202020204" pitchFamily="34" charset="0"/>
                <a:ea typeface="宋体" panose="02010600030101010101" pitchFamily="2" charset="-122"/>
              </a:rPr>
              <a:t>;</a:t>
            </a:r>
          </a:p>
        </p:txBody>
      </p:sp>
      <p:sp>
        <p:nvSpPr>
          <p:cNvPr id="39947" name="矩形 39946"/>
          <p:cNvSpPr/>
          <p:nvPr/>
        </p:nvSpPr>
        <p:spPr>
          <a:xfrm>
            <a:off x="1258888" y="5013325"/>
            <a:ext cx="4056062" cy="396875"/>
          </a:xfrm>
          <a:prstGeom prst="rect">
            <a:avLst/>
          </a:prstGeom>
          <a:noFill/>
          <a:ln w="9525">
            <a:noFill/>
          </a:ln>
        </p:spPr>
        <p:txBody>
          <a:bodyPr wrap="none" anchor="ctr" anchorCtr="0">
            <a:spAutoFit/>
          </a:bodyPr>
          <a:lstStyle/>
          <a:p>
            <a:r>
              <a:rPr lang="en-US" altLang="zh-CN" sz="2000" b="1">
                <a:latin typeface="Arial" panose="020B0604020202020204" pitchFamily="34" charset="0"/>
                <a:ea typeface="宋体" panose="02010600030101010101" pitchFamily="2" charset="-122"/>
              </a:rPr>
              <a:t>proc</a:t>
            </a:r>
            <a:r>
              <a:rPr lang="en-US" altLang="zh-CN" sz="2000">
                <a:latin typeface="Arial" panose="020B0604020202020204" pitchFamily="34" charset="0"/>
                <a:ea typeface="宋体" panose="02010600030101010101" pitchFamily="2" charset="-122"/>
              </a:rPr>
              <a:t> </a:t>
            </a:r>
            <a:r>
              <a:rPr lang="en-US" altLang="zh-CN" sz="2000" b="1">
                <a:latin typeface="Arial" panose="020B0604020202020204" pitchFamily="34" charset="0"/>
                <a:ea typeface="宋体" panose="02010600030101010101" pitchFamily="2" charset="-122"/>
              </a:rPr>
              <a:t>univariate</a:t>
            </a:r>
            <a:r>
              <a:rPr lang="en-US" altLang="zh-CN" sz="2000">
                <a:latin typeface="Arial" panose="020B0604020202020204" pitchFamily="34" charset="0"/>
                <a:ea typeface="宋体" panose="02010600030101010101" pitchFamily="2" charset="-122"/>
              </a:rPr>
              <a:t> </a:t>
            </a:r>
            <a:r>
              <a:rPr lang="en-US" altLang="zh-CN" sz="2000" b="1">
                <a:latin typeface="Arial" panose="020B0604020202020204" pitchFamily="34" charset="0"/>
                <a:ea typeface="宋体" panose="02010600030101010101" pitchFamily="2" charset="-122"/>
              </a:rPr>
              <a:t>data=examp1_4;</a:t>
            </a:r>
          </a:p>
        </p:txBody>
      </p:sp>
      <p:sp>
        <p:nvSpPr>
          <p:cNvPr id="39948" name="矩形 39947"/>
          <p:cNvSpPr/>
          <p:nvPr/>
        </p:nvSpPr>
        <p:spPr>
          <a:xfrm>
            <a:off x="1258888" y="5445125"/>
            <a:ext cx="6553200" cy="701675"/>
          </a:xfrm>
          <a:prstGeom prst="rect">
            <a:avLst/>
          </a:prstGeom>
          <a:noFill/>
          <a:ln w="9525">
            <a:noFill/>
          </a:ln>
        </p:spPr>
        <p:txBody>
          <a:bodyPr anchor="ctr" anchorCtr="0">
            <a:spAutoFit/>
          </a:bodyPr>
          <a:lstStyle/>
          <a:p>
            <a:r>
              <a:rPr lang="en-US" altLang="zh-CN" sz="2000" b="1">
                <a:latin typeface="Arial" panose="020B0604020202020204" pitchFamily="34" charset="0"/>
                <a:ea typeface="宋体" panose="02010600030101010101" pitchFamily="2" charset="-122"/>
              </a:rPr>
              <a:t>var x x1 x2 x3;</a:t>
            </a:r>
            <a:r>
              <a:rPr lang="en-US" altLang="zh-CN" sz="2000" b="1">
                <a:solidFill>
                  <a:srgbClr val="000000"/>
                </a:solidFill>
                <a:latin typeface="Arial" panose="020B0604020202020204" pitchFamily="34" charset="0"/>
                <a:ea typeface="宋体" panose="02010600030101010101" pitchFamily="2" charset="-122"/>
              </a:rPr>
              <a:t>     </a:t>
            </a:r>
            <a:r>
              <a:rPr lang="en-US" altLang="zh-CN" sz="2000" b="1">
                <a:solidFill>
                  <a:srgbClr val="FF0000"/>
                </a:solidFill>
                <a:latin typeface="Arial" panose="020B0604020202020204" pitchFamily="34" charset="0"/>
                <a:ea typeface="宋体" panose="02010600030101010101" pitchFamily="2" charset="-122"/>
              </a:rPr>
              <a:t>/* </a:t>
            </a:r>
            <a:r>
              <a:rPr lang="zh-CN" altLang="en-US" sz="2000" b="1">
                <a:solidFill>
                  <a:srgbClr val="FF0000"/>
                </a:solidFill>
                <a:latin typeface="Arial" panose="020B0604020202020204" pitchFamily="34" charset="0"/>
                <a:ea typeface="宋体" panose="02010600030101010101" pitchFamily="2" charset="-122"/>
              </a:rPr>
              <a:t>对</a:t>
            </a:r>
            <a:r>
              <a:rPr lang="en-US" altLang="zh-CN" sz="2000" b="1">
                <a:solidFill>
                  <a:srgbClr val="FF0000"/>
                </a:solidFill>
                <a:latin typeface="Arial" panose="020B0604020202020204" pitchFamily="34" charset="0"/>
                <a:ea typeface="宋体" panose="02010600030101010101" pitchFamily="2" charset="-122"/>
              </a:rPr>
              <a:t>x x1 x2 x3</a:t>
            </a:r>
            <a:r>
              <a:rPr lang="zh-CN" altLang="en-US" sz="2000" b="1">
                <a:solidFill>
                  <a:srgbClr val="FF0000"/>
                </a:solidFill>
                <a:latin typeface="Arial" panose="020B0604020202020204" pitchFamily="34" charset="0"/>
                <a:ea typeface="宋体" panose="02010600030101010101" pitchFamily="2" charset="-122"/>
              </a:rPr>
              <a:t>进行</a:t>
            </a:r>
            <a:r>
              <a:rPr lang="en-US" altLang="zh-CN" sz="2000" b="1">
                <a:solidFill>
                  <a:srgbClr val="FF0000"/>
                </a:solidFill>
                <a:latin typeface="Arial" panose="020B0604020202020204" pitchFamily="34" charset="0"/>
                <a:ea typeface="宋体" panose="02010600030101010101" pitchFamily="2" charset="-122"/>
              </a:rPr>
              <a:t>univariate</a:t>
            </a:r>
            <a:r>
              <a:rPr lang="zh-CN" altLang="en-US" sz="2000" b="1">
                <a:solidFill>
                  <a:srgbClr val="FF0000"/>
                </a:solidFill>
                <a:latin typeface="Arial" panose="020B0604020202020204" pitchFamily="34" charset="0"/>
                <a:ea typeface="宋体" panose="02010600030101010101" pitchFamily="2" charset="-122"/>
              </a:rPr>
              <a:t>过程分析</a:t>
            </a:r>
            <a:r>
              <a:rPr lang="en-US" altLang="zh-CN" sz="2000" b="1">
                <a:solidFill>
                  <a:srgbClr val="FF0000"/>
                </a:solidFill>
                <a:latin typeface="Arial" panose="020B0604020202020204" pitchFamily="34" charset="0"/>
                <a:ea typeface="宋体" panose="02010600030101010101" pitchFamily="2" charset="-122"/>
              </a:rPr>
              <a:t>,</a:t>
            </a:r>
            <a:r>
              <a:rPr lang="zh-CN" altLang="en-US" sz="2000" b="1">
                <a:solidFill>
                  <a:srgbClr val="FF0000"/>
                </a:solidFill>
                <a:latin typeface="Arial" panose="020B0604020202020204" pitchFamily="34" charset="0"/>
                <a:ea typeface="宋体" panose="02010600030101010101" pitchFamily="2" charset="-122"/>
              </a:rPr>
              <a:t>输出变量的结果</a:t>
            </a:r>
            <a:r>
              <a:rPr lang="en-US" altLang="zh-CN" sz="2000" b="1">
                <a:solidFill>
                  <a:srgbClr val="FF0000"/>
                </a:solidFill>
                <a:latin typeface="Arial" panose="020B0604020202020204" pitchFamily="34" charset="0"/>
                <a:ea typeface="宋体" panose="02010600030101010101" pitchFamily="2" charset="-122"/>
              </a:rPr>
              <a:t>*/</a:t>
            </a:r>
          </a:p>
        </p:txBody>
      </p:sp>
      <p:sp>
        <p:nvSpPr>
          <p:cNvPr id="39949" name="矩形 39948"/>
          <p:cNvSpPr/>
          <p:nvPr/>
        </p:nvSpPr>
        <p:spPr>
          <a:xfrm>
            <a:off x="1258888" y="6165850"/>
            <a:ext cx="663575" cy="396875"/>
          </a:xfrm>
          <a:prstGeom prst="rect">
            <a:avLst/>
          </a:prstGeom>
          <a:noFill/>
          <a:ln w="9525">
            <a:noFill/>
          </a:ln>
        </p:spPr>
        <p:txBody>
          <a:bodyPr wrap="none" anchor="ctr" anchorCtr="0">
            <a:spAutoFit/>
          </a:bodyPr>
          <a:lstStyle/>
          <a:p>
            <a:r>
              <a:rPr lang="en-US" altLang="zh-CN" sz="2000" b="1">
                <a:latin typeface="Arial" panose="020B0604020202020204" pitchFamily="34" charset="0"/>
                <a:ea typeface="宋体" panose="02010600030101010101" pitchFamily="2" charset="-122"/>
              </a:rPr>
              <a:t>run</a:t>
            </a:r>
            <a:r>
              <a:rPr lang="en-US" altLang="zh-CN" sz="2000">
                <a:latin typeface="Arial" panose="020B0604020202020204" pitchFamily="34" charset="0"/>
                <a:ea typeface="宋体" panose="02010600030101010101" pitchFamily="2" charset="-122"/>
              </a:rPr>
              <a:t>;</a:t>
            </a:r>
          </a:p>
        </p:txBody>
      </p:sp>
      <p:sp>
        <p:nvSpPr>
          <p:cNvPr id="39950" name="动作按钮: 开始 39949">
            <a:hlinkClick r:id="" action="ppaction://hlinkfile"/>
          </p:cNvPr>
          <p:cNvSpPr/>
          <p:nvPr/>
        </p:nvSpPr>
        <p:spPr>
          <a:xfrm>
            <a:off x="6227763" y="6165850"/>
            <a:ext cx="431800" cy="287338"/>
          </a:xfrm>
          <a:prstGeom prst="actionButtonBeginning">
            <a:avLst/>
          </a:prstGeom>
          <a:solidFill>
            <a:schemeClr val="bg1"/>
          </a:solidFill>
          <a:ln w="9525">
            <a:noFill/>
          </a:ln>
        </p:spPr>
        <p:txBody>
          <a:bodyPr wrap="none" anchor="ctr" anchorCtr="0"/>
          <a:lstStyle/>
          <a:p>
            <a:endParaRPr lang="zh-CN" altLang="zh-CN">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940">
                                            <p:txEl>
                                              <p:pRg st="0" end="0"/>
                                            </p:txEl>
                                          </p:spTgt>
                                        </p:tgtEl>
                                        <p:attrNameLst>
                                          <p:attrName>style.visibility</p:attrName>
                                        </p:attrNameLst>
                                      </p:cBhvr>
                                      <p:to>
                                        <p:strVal val="visible"/>
                                      </p:to>
                                    </p:set>
                                    <p:animEffect transition="in" filter="fade">
                                      <p:cBhvr>
                                        <p:cTn id="7" dur="2000"/>
                                        <p:tgtEl>
                                          <p:spTgt spid="399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9941"/>
                                        </p:tgtEl>
                                        <p:attrNameLst>
                                          <p:attrName>style.visibility</p:attrName>
                                        </p:attrNameLst>
                                      </p:cBhvr>
                                      <p:to>
                                        <p:strVal val="visible"/>
                                      </p:to>
                                    </p:set>
                                    <p:animEffect transition="in" filter="blinds(horizontal)">
                                      <p:cBhvr>
                                        <p:cTn id="12" dur="500"/>
                                        <p:tgtEl>
                                          <p:spTgt spid="399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942"/>
                                        </p:tgtEl>
                                        <p:attrNameLst>
                                          <p:attrName>style.visibility</p:attrName>
                                        </p:attrNameLst>
                                      </p:cBhvr>
                                      <p:to>
                                        <p:strVal val="visible"/>
                                      </p:to>
                                    </p:set>
                                    <p:animEffect transition="in" filter="fade">
                                      <p:cBhvr>
                                        <p:cTn id="17" dur="2000"/>
                                        <p:tgtEl>
                                          <p:spTgt spid="3994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9943"/>
                                        </p:tgtEl>
                                        <p:attrNameLst>
                                          <p:attrName>style.visibility</p:attrName>
                                        </p:attrNameLst>
                                      </p:cBhvr>
                                      <p:to>
                                        <p:strVal val="visible"/>
                                      </p:to>
                                    </p:set>
                                    <p:animEffect transition="in" filter="blinds(horizontal)">
                                      <p:cBhvr>
                                        <p:cTn id="22" dur="500"/>
                                        <p:tgtEl>
                                          <p:spTgt spid="3994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9944"/>
                                        </p:tgtEl>
                                        <p:attrNameLst>
                                          <p:attrName>style.visibility</p:attrName>
                                        </p:attrNameLst>
                                      </p:cBhvr>
                                      <p:to>
                                        <p:strVal val="visible"/>
                                      </p:to>
                                    </p:set>
                                    <p:animEffect transition="in" filter="blinds(horizontal)">
                                      <p:cBhvr>
                                        <p:cTn id="27" dur="500"/>
                                        <p:tgtEl>
                                          <p:spTgt spid="399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9945"/>
                                        </p:tgtEl>
                                        <p:attrNameLst>
                                          <p:attrName>style.visibility</p:attrName>
                                        </p:attrNameLst>
                                      </p:cBhvr>
                                      <p:to>
                                        <p:strVal val="visible"/>
                                      </p:to>
                                    </p:set>
                                    <p:animEffect transition="in" filter="fade">
                                      <p:cBhvr>
                                        <p:cTn id="32" dur="2000"/>
                                        <p:tgtEl>
                                          <p:spTgt spid="3994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9946"/>
                                        </p:tgtEl>
                                        <p:attrNameLst>
                                          <p:attrName>style.visibility</p:attrName>
                                        </p:attrNameLst>
                                      </p:cBhvr>
                                      <p:to>
                                        <p:strVal val="visible"/>
                                      </p:to>
                                    </p:set>
                                    <p:animEffect transition="in" filter="fade">
                                      <p:cBhvr>
                                        <p:cTn id="37" dur="2000"/>
                                        <p:tgtEl>
                                          <p:spTgt spid="39946"/>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39947"/>
                                        </p:tgtEl>
                                        <p:attrNameLst>
                                          <p:attrName>style.visibility</p:attrName>
                                        </p:attrNameLst>
                                      </p:cBhvr>
                                      <p:to>
                                        <p:strVal val="visible"/>
                                      </p:to>
                                    </p:set>
                                    <p:anim calcmode="lin" valueType="num">
                                      <p:cBhvr additive="base">
                                        <p:cTn id="42" dur="1000" fill="hold"/>
                                        <p:tgtEl>
                                          <p:spTgt spid="39947"/>
                                        </p:tgtEl>
                                        <p:attrNameLst>
                                          <p:attrName>ppt_x</p:attrName>
                                        </p:attrNameLst>
                                      </p:cBhvr>
                                      <p:tavLst>
                                        <p:tav tm="0">
                                          <p:val>
                                            <p:strVal val="0-#ppt_w/2"/>
                                          </p:val>
                                        </p:tav>
                                        <p:tav tm="100000">
                                          <p:val>
                                            <p:strVal val="ppt_x"/>
                                          </p:val>
                                        </p:tav>
                                      </p:tavLst>
                                    </p:anim>
                                    <p:anim calcmode="lin" valueType="num">
                                      <p:cBhvr additive="base">
                                        <p:cTn id="43" dur="1000" fill="hold"/>
                                        <p:tgtEl>
                                          <p:spTgt spid="39947"/>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39948"/>
                                        </p:tgtEl>
                                        <p:attrNameLst>
                                          <p:attrName>style.visibility</p:attrName>
                                        </p:attrNameLst>
                                      </p:cBhvr>
                                      <p:to>
                                        <p:strVal val="visible"/>
                                      </p:to>
                                    </p:set>
                                    <p:animEffect transition="in" filter="blinds(horizontal)">
                                      <p:cBhvr>
                                        <p:cTn id="48" dur="500"/>
                                        <p:tgtEl>
                                          <p:spTgt spid="3994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9949"/>
                                        </p:tgtEl>
                                        <p:attrNameLst>
                                          <p:attrName>style.visibility</p:attrName>
                                        </p:attrNameLst>
                                      </p:cBhvr>
                                      <p:to>
                                        <p:strVal val="visible"/>
                                      </p:to>
                                    </p:set>
                                    <p:animEffect transition="in" filter="fade">
                                      <p:cBhvr>
                                        <p:cTn id="53" dur="2000"/>
                                        <p:tgtEl>
                                          <p:spTgt spid="39949"/>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39950"/>
                                        </p:tgtEl>
                                        <p:attrNameLst>
                                          <p:attrName>style.visibility</p:attrName>
                                        </p:attrNameLst>
                                      </p:cBhvr>
                                      <p:to>
                                        <p:strVal val="visible"/>
                                      </p:to>
                                    </p:set>
                                    <p:animEffect transition="in" filter="blinds(horizontal)">
                                      <p:cBhvr>
                                        <p:cTn id="58" dur="500"/>
                                        <p:tgtEl>
                                          <p:spTgt spid="39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animBg="1"/>
      <p:bldP spid="39942" grpId="0" animBg="1"/>
      <p:bldP spid="39943" grpId="0" animBg="1"/>
      <p:bldP spid="39944" grpId="0" animBg="1"/>
      <p:bldP spid="39945" grpId="0" animBg="1"/>
      <p:bldP spid="39946" grpId="0" animBg="1"/>
      <p:bldP spid="39947" grpId="0" animBg="1"/>
      <p:bldP spid="39948" grpId="0" animBg="1"/>
      <p:bldP spid="39949" grpId="0" animBg="1"/>
      <p:bldP spid="3995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灯片编号占位符 40961"/>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67</a:t>
            </a:fld>
            <a:endParaRPr lang="zh-CN" altLang="x-none" sz="1200" dirty="0">
              <a:latin typeface="Arial Black" panose="020B0A04020102020204" pitchFamily="34" charset="0"/>
            </a:endParaRPr>
          </a:p>
        </p:txBody>
      </p:sp>
      <p:sp>
        <p:nvSpPr>
          <p:cNvPr id="71682" name="日期占位符 40962"/>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71683" name="标题 40963"/>
          <p:cNvSpPr>
            <a:spLocks noGrp="1"/>
          </p:cNvSpPr>
          <p:nvPr>
            <p:ph type="title"/>
          </p:nvPr>
        </p:nvSpPr>
        <p:spPr>
          <a:xfrm>
            <a:off x="477838" y="552450"/>
            <a:ext cx="1538287" cy="344488"/>
          </a:xfrm>
        </p:spPr>
        <p:txBody>
          <a:bodyPr wrap="square" lIns="91440" tIns="45720" rIns="91440" bIns="45720" anchor="ctr" anchorCtr="0"/>
          <a:lstStyle/>
          <a:p>
            <a:pPr eaLnBrk="1" hangingPunct="1"/>
            <a:r>
              <a:rPr lang="zh-CN" altLang="en-US" sz="2800" b="1">
                <a:solidFill>
                  <a:srgbClr val="FF0000"/>
                </a:solidFill>
                <a:ea typeface="方正行楷简体" pitchFamily="2" charset="-122"/>
              </a:rPr>
              <a:t>结果</a:t>
            </a:r>
            <a:r>
              <a:rPr lang="zh-CN" altLang="en-US" sz="2800">
                <a:solidFill>
                  <a:srgbClr val="FF0000"/>
                </a:solidFill>
                <a:ea typeface="方正行楷简体" pitchFamily="2" charset="-122"/>
              </a:rPr>
              <a:t>：</a:t>
            </a:r>
          </a:p>
        </p:txBody>
      </p:sp>
      <p:pic>
        <p:nvPicPr>
          <p:cNvPr id="40965" name="图片 40964" descr="6788493381599701461502.wmf"/>
          <p:cNvPicPr>
            <a:picLocks noChangeAspect="1"/>
          </p:cNvPicPr>
          <p:nvPr/>
        </p:nvPicPr>
        <p:blipFill>
          <a:blip r:embed="rId2"/>
          <a:stretch>
            <a:fillRect/>
          </a:stretch>
        </p:blipFill>
        <p:spPr>
          <a:xfrm>
            <a:off x="1476375" y="1196975"/>
            <a:ext cx="6624638" cy="358775"/>
          </a:xfrm>
          <a:prstGeom prst="rect">
            <a:avLst/>
          </a:prstGeom>
          <a:noFill/>
          <a:ln w="9525">
            <a:noFill/>
          </a:ln>
        </p:spPr>
      </p:pic>
      <p:pic>
        <p:nvPicPr>
          <p:cNvPr id="40966" name="图片 40965" descr="9236907591599701461502.wmf"/>
          <p:cNvPicPr>
            <a:picLocks noChangeAspect="1"/>
          </p:cNvPicPr>
          <p:nvPr/>
        </p:nvPicPr>
        <p:blipFill>
          <a:blip r:embed="rId3"/>
          <a:stretch>
            <a:fillRect/>
          </a:stretch>
        </p:blipFill>
        <p:spPr>
          <a:xfrm>
            <a:off x="1476375" y="765175"/>
            <a:ext cx="5903913" cy="398463"/>
          </a:xfrm>
          <a:prstGeom prst="rect">
            <a:avLst/>
          </a:prstGeom>
          <a:noFill/>
          <a:ln w="9525">
            <a:noFill/>
          </a:ln>
        </p:spPr>
      </p:pic>
      <p:sp>
        <p:nvSpPr>
          <p:cNvPr id="40967" name="矩形 40966"/>
          <p:cNvSpPr/>
          <p:nvPr/>
        </p:nvSpPr>
        <p:spPr>
          <a:xfrm>
            <a:off x="1692275" y="333375"/>
            <a:ext cx="3167063" cy="457200"/>
          </a:xfrm>
          <a:prstGeom prst="rect">
            <a:avLst/>
          </a:prstGeom>
          <a:noFill/>
          <a:ln w="9525">
            <a:noFill/>
          </a:ln>
        </p:spPr>
        <p:txBody>
          <a:bodyPr anchor="t" anchorCtr="0">
            <a:spAutoFit/>
          </a:bodyPr>
          <a:lstStyle/>
          <a:p>
            <a:r>
              <a:rPr lang="zh-CN" altLang="en-US" sz="2400" b="1">
                <a:latin typeface="Arial" panose="020B0604020202020204" pitchFamily="34" charset="0"/>
                <a:ea typeface="宋体" panose="02010600030101010101" pitchFamily="2" charset="-122"/>
              </a:rPr>
              <a:t>（</a:t>
            </a:r>
            <a:r>
              <a:rPr lang="en-US" altLang="zh-CN" sz="2400" b="1">
                <a:latin typeface="Arial" panose="020B0604020202020204" pitchFamily="34" charset="0"/>
                <a:ea typeface="宋体" panose="02010600030101010101" pitchFamily="2" charset="-122"/>
              </a:rPr>
              <a:t>1</a:t>
            </a:r>
            <a:r>
              <a:rPr lang="zh-CN" altLang="en-US" sz="2400" b="1">
                <a:latin typeface="Arial" panose="020B0604020202020204" pitchFamily="34" charset="0"/>
                <a:ea typeface="宋体" panose="02010600030101010101" pitchFamily="2" charset="-122"/>
              </a:rPr>
              <a:t>）国民生产总值</a:t>
            </a:r>
          </a:p>
        </p:txBody>
      </p:sp>
      <p:pic>
        <p:nvPicPr>
          <p:cNvPr id="40968" name="图片 40967" descr="1343132111599701461502.wmf"/>
          <p:cNvPicPr>
            <a:picLocks noChangeAspect="1"/>
          </p:cNvPicPr>
          <p:nvPr/>
        </p:nvPicPr>
        <p:blipFill>
          <a:blip r:embed="rId4"/>
          <a:stretch>
            <a:fillRect/>
          </a:stretch>
        </p:blipFill>
        <p:spPr>
          <a:xfrm>
            <a:off x="1547813" y="1628775"/>
            <a:ext cx="3182937" cy="317500"/>
          </a:xfrm>
          <a:prstGeom prst="rect">
            <a:avLst/>
          </a:prstGeom>
          <a:noFill/>
          <a:ln w="9525">
            <a:noFill/>
          </a:ln>
        </p:spPr>
      </p:pic>
      <p:sp>
        <p:nvSpPr>
          <p:cNvPr id="40969" name="矩形 40968"/>
          <p:cNvSpPr/>
          <p:nvPr/>
        </p:nvSpPr>
        <p:spPr>
          <a:xfrm>
            <a:off x="971550" y="2060575"/>
            <a:ext cx="6697663" cy="457200"/>
          </a:xfrm>
          <a:prstGeom prst="rect">
            <a:avLst/>
          </a:prstGeom>
          <a:noFill/>
          <a:ln w="9525">
            <a:noFill/>
          </a:ln>
        </p:spPr>
        <p:txBody>
          <a:bodyPr anchor="t" anchorCtr="0">
            <a:spAutoFit/>
          </a:bodyPr>
          <a:lstStyle/>
          <a:p>
            <a:r>
              <a:rPr lang="en-US" altLang="zh-CN" sz="2400" b="1">
                <a:latin typeface="Arial" panose="020B0604020202020204" pitchFamily="34" charset="0"/>
                <a:ea typeface="宋体" panose="02010600030101010101" pitchFamily="2" charset="-122"/>
              </a:rPr>
              <a:t>    </a:t>
            </a:r>
            <a:r>
              <a:rPr lang="zh-CN" altLang="en-US" sz="2400" b="1">
                <a:latin typeface="Arial" panose="020B0604020202020204" pitchFamily="34" charset="0"/>
                <a:ea typeface="宋体" panose="02010600030101010101" pitchFamily="2" charset="-122"/>
              </a:rPr>
              <a:t>数字特征特点：</a:t>
            </a:r>
          </a:p>
        </p:txBody>
      </p:sp>
      <p:sp>
        <p:nvSpPr>
          <p:cNvPr id="40970" name="矩形 40969"/>
          <p:cNvSpPr/>
          <p:nvPr/>
        </p:nvSpPr>
        <p:spPr>
          <a:xfrm>
            <a:off x="1331913" y="3716338"/>
            <a:ext cx="5111750" cy="457200"/>
          </a:xfrm>
          <a:prstGeom prst="rect">
            <a:avLst/>
          </a:prstGeom>
          <a:noFill/>
          <a:ln w="9525">
            <a:noFill/>
          </a:ln>
        </p:spPr>
        <p:txBody>
          <a:bodyPr anchor="t" anchorCtr="0">
            <a:spAutoFit/>
          </a:bodyPr>
          <a:lstStyle/>
          <a:p>
            <a:r>
              <a:rPr lang="zh-CN" altLang="en-US" sz="2400" b="1">
                <a:latin typeface="Arial" panose="020B0604020202020204" pitchFamily="34" charset="0"/>
                <a:ea typeface="宋体" panose="02010600030101010101" pitchFamily="2" charset="-122"/>
              </a:rPr>
              <a:t>又上下截断点分别为</a:t>
            </a:r>
          </a:p>
        </p:txBody>
      </p:sp>
      <p:pic>
        <p:nvPicPr>
          <p:cNvPr id="40971" name="图片 40970" descr="9545116011599701461502.wmf"/>
          <p:cNvPicPr>
            <a:picLocks noChangeAspect="1"/>
          </p:cNvPicPr>
          <p:nvPr/>
        </p:nvPicPr>
        <p:blipFill>
          <a:blip r:embed="rId5"/>
          <a:stretch>
            <a:fillRect/>
          </a:stretch>
        </p:blipFill>
        <p:spPr>
          <a:xfrm>
            <a:off x="2016125" y="4221163"/>
            <a:ext cx="2449513" cy="428625"/>
          </a:xfrm>
          <a:prstGeom prst="rect">
            <a:avLst/>
          </a:prstGeom>
          <a:noFill/>
          <a:ln w="9525">
            <a:noFill/>
          </a:ln>
        </p:spPr>
      </p:pic>
      <p:pic>
        <p:nvPicPr>
          <p:cNvPr id="40972" name="图片 40971" descr="43244261599701461512.wmf"/>
          <p:cNvPicPr>
            <a:picLocks noChangeAspect="1"/>
          </p:cNvPicPr>
          <p:nvPr/>
        </p:nvPicPr>
        <p:blipFill>
          <a:blip r:embed="rId6"/>
          <a:stretch>
            <a:fillRect/>
          </a:stretch>
        </p:blipFill>
        <p:spPr>
          <a:xfrm>
            <a:off x="4994275" y="4221163"/>
            <a:ext cx="2328863" cy="407987"/>
          </a:xfrm>
          <a:prstGeom prst="rect">
            <a:avLst/>
          </a:prstGeom>
          <a:noFill/>
          <a:ln w="9525">
            <a:noFill/>
          </a:ln>
        </p:spPr>
      </p:pic>
      <p:sp>
        <p:nvSpPr>
          <p:cNvPr id="40973" name="矩形 40972"/>
          <p:cNvSpPr/>
          <p:nvPr/>
        </p:nvSpPr>
        <p:spPr>
          <a:xfrm>
            <a:off x="827088" y="4652963"/>
            <a:ext cx="7705725" cy="822325"/>
          </a:xfrm>
          <a:prstGeom prst="rect">
            <a:avLst/>
          </a:prstGeom>
          <a:noFill/>
          <a:ln w="9525">
            <a:noFill/>
          </a:ln>
        </p:spPr>
        <p:txBody>
          <a:bodyPr anchor="t" anchorCtr="0">
            <a:spAutoFit/>
          </a:bodyPr>
          <a:lstStyle/>
          <a:p>
            <a:r>
              <a:rPr lang="en-US" altLang="zh-CN" sz="2400" b="1">
                <a:solidFill>
                  <a:srgbClr val="000000"/>
                </a:solidFill>
                <a:latin typeface="Arial" panose="020B0604020202020204" pitchFamily="34" charset="0"/>
                <a:ea typeface="宋体" panose="02010600030101010101" pitchFamily="2" charset="-122"/>
              </a:rPr>
              <a:t>       94</a:t>
            </a:r>
            <a:r>
              <a:rPr lang="zh-CN" altLang="en-US" sz="2400" b="1">
                <a:solidFill>
                  <a:srgbClr val="000000"/>
                </a:solidFill>
                <a:latin typeface="Arial" panose="020B0604020202020204" pitchFamily="34" charset="0"/>
                <a:ea typeface="宋体" panose="02010600030101010101" pitchFamily="2" charset="-122"/>
              </a:rPr>
              <a:t>年以后数据均为特大值</a:t>
            </a:r>
            <a:r>
              <a:rPr lang="en-US" altLang="zh-CN" sz="2400" b="1">
                <a:solidFill>
                  <a:srgbClr val="000000"/>
                </a:solidFill>
                <a:latin typeface="Arial" panose="020B0604020202020204" pitchFamily="34" charset="0"/>
                <a:ea typeface="宋体" panose="02010600030101010101" pitchFamily="2" charset="-122"/>
              </a:rPr>
              <a:t>,</a:t>
            </a:r>
            <a:r>
              <a:rPr lang="zh-CN" altLang="en-US" sz="2400" b="1">
                <a:solidFill>
                  <a:srgbClr val="000000"/>
                </a:solidFill>
                <a:latin typeface="Arial" panose="020B0604020202020204" pitchFamily="34" charset="0"/>
                <a:ea typeface="宋体" panose="02010600030101010101" pitchFamily="2" charset="-122"/>
              </a:rPr>
              <a:t>从而说明从</a:t>
            </a:r>
            <a:r>
              <a:rPr lang="en-US" altLang="zh-CN" sz="2400" b="1">
                <a:solidFill>
                  <a:srgbClr val="000000"/>
                </a:solidFill>
                <a:latin typeface="Arial" panose="020B0604020202020204" pitchFamily="34" charset="0"/>
                <a:ea typeface="宋体" panose="02010600030101010101" pitchFamily="2" charset="-122"/>
              </a:rPr>
              <a:t>94</a:t>
            </a:r>
            <a:r>
              <a:rPr lang="zh-CN" altLang="en-US" sz="2400" b="1">
                <a:solidFill>
                  <a:srgbClr val="000000"/>
                </a:solidFill>
                <a:latin typeface="Arial" panose="020B0604020202020204" pitchFamily="34" charset="0"/>
                <a:ea typeface="宋体" panose="02010600030101010101" pitchFamily="2" charset="-122"/>
              </a:rPr>
              <a:t>年后，国民生产总值迅速增长。</a:t>
            </a:r>
            <a:r>
              <a:rPr lang="zh-CN" altLang="en-US" b="1">
                <a:solidFill>
                  <a:srgbClr val="000000"/>
                </a:solidFill>
                <a:latin typeface="Arial" panose="020B0604020202020204" pitchFamily="34" charset="0"/>
                <a:ea typeface="宋体" panose="02010600030101010101" pitchFamily="2" charset="-122"/>
              </a:rPr>
              <a:t>                              </a:t>
            </a:r>
            <a:endParaRPr lang="zh-CN" altLang="en-US" sz="2400" b="1">
              <a:solidFill>
                <a:srgbClr val="000000"/>
              </a:solidFill>
              <a:latin typeface="Arial" panose="020B0604020202020204" pitchFamily="34" charset="0"/>
              <a:ea typeface="宋体" panose="02010600030101010101" pitchFamily="2" charset="-122"/>
            </a:endParaRPr>
          </a:p>
        </p:txBody>
      </p:sp>
      <p:sp>
        <p:nvSpPr>
          <p:cNvPr id="40974" name="矩形 40973"/>
          <p:cNvSpPr/>
          <p:nvPr/>
        </p:nvSpPr>
        <p:spPr>
          <a:xfrm>
            <a:off x="684213" y="2492375"/>
            <a:ext cx="7920037" cy="1187450"/>
          </a:xfrm>
          <a:prstGeom prst="rect">
            <a:avLst/>
          </a:prstGeom>
          <a:noFill/>
          <a:ln w="9525">
            <a:noFill/>
          </a:ln>
        </p:spPr>
        <p:txBody>
          <a:bodyPr anchor="t" anchorCtr="0">
            <a:spAutoFit/>
          </a:bodyPr>
          <a:lstStyle/>
          <a:p>
            <a:r>
              <a:rPr lang="en-US" altLang="zh-CN" sz="2400" b="1">
                <a:solidFill>
                  <a:srgbClr val="000000"/>
                </a:solidFill>
                <a:latin typeface="Arial" panose="020B0604020202020204" pitchFamily="34" charset="0"/>
                <a:ea typeface="宋体" panose="02010600030101010101" pitchFamily="2" charset="-122"/>
              </a:rPr>
              <a:t>       </a:t>
            </a:r>
            <a:r>
              <a:rPr lang="zh-CN" altLang="en-US" sz="2400" b="1">
                <a:solidFill>
                  <a:srgbClr val="000000"/>
                </a:solidFill>
                <a:latin typeface="Arial" panose="020B0604020202020204" pitchFamily="34" charset="0"/>
                <a:ea typeface="宋体" panose="02010600030101010101" pitchFamily="2" charset="-122"/>
              </a:rPr>
              <a:t>均值与中位数</a:t>
            </a:r>
            <a:r>
              <a:rPr lang="en-US" altLang="zh-CN" sz="2400" b="1">
                <a:solidFill>
                  <a:srgbClr val="000000"/>
                </a:solidFill>
                <a:latin typeface="Arial" panose="020B0604020202020204" pitchFamily="34" charset="0"/>
                <a:ea typeface="宋体" panose="02010600030101010101" pitchFamily="2" charset="-122"/>
              </a:rPr>
              <a:t>M</a:t>
            </a:r>
            <a:r>
              <a:rPr lang="zh-CN" altLang="en-US" sz="2400" b="1">
                <a:solidFill>
                  <a:srgbClr val="000000"/>
                </a:solidFill>
                <a:latin typeface="Arial" panose="020B0604020202020204" pitchFamily="34" charset="0"/>
                <a:ea typeface="宋体" panose="02010600030101010101" pitchFamily="2" charset="-122"/>
              </a:rPr>
              <a:t>差距较大，均方差</a:t>
            </a:r>
            <a:r>
              <a:rPr lang="en-US" altLang="zh-CN" sz="2400" b="1">
                <a:solidFill>
                  <a:srgbClr val="000000"/>
                </a:solidFill>
                <a:latin typeface="Arial" panose="020B0604020202020204" pitchFamily="34" charset="0"/>
                <a:ea typeface="宋体" panose="02010600030101010101" pitchFamily="2" charset="-122"/>
              </a:rPr>
              <a:t>S</a:t>
            </a:r>
            <a:r>
              <a:rPr lang="zh-CN" altLang="en-US" sz="2400" b="1">
                <a:solidFill>
                  <a:srgbClr val="000000"/>
                </a:solidFill>
                <a:latin typeface="Arial" panose="020B0604020202020204" pitchFamily="34" charset="0"/>
                <a:ea typeface="宋体" panose="02010600030101010101" pitchFamily="2" charset="-122"/>
              </a:rPr>
              <a:t>、极差</a:t>
            </a:r>
            <a:r>
              <a:rPr lang="en-US" altLang="zh-CN" sz="2400" b="1">
                <a:solidFill>
                  <a:srgbClr val="000000"/>
                </a:solidFill>
                <a:latin typeface="Arial" panose="020B0604020202020204" pitchFamily="34" charset="0"/>
                <a:ea typeface="宋体" panose="02010600030101010101" pitchFamily="2" charset="-122"/>
              </a:rPr>
              <a:t>R</a:t>
            </a:r>
            <a:r>
              <a:rPr lang="zh-CN" altLang="en-US" sz="2400" b="1">
                <a:solidFill>
                  <a:srgbClr val="000000"/>
                </a:solidFill>
                <a:latin typeface="Arial" panose="020B0604020202020204" pitchFamily="34" charset="0"/>
                <a:ea typeface="宋体" panose="02010600030101010101" pitchFamily="2" charset="-122"/>
              </a:rPr>
              <a:t>都大，数据取值分散</a:t>
            </a:r>
            <a:r>
              <a:rPr lang="en-US" altLang="zh-CN" sz="2400" b="1">
                <a:solidFill>
                  <a:srgbClr val="000000"/>
                </a:solidFill>
                <a:latin typeface="Arial" panose="020B0604020202020204" pitchFamily="34" charset="0"/>
                <a:ea typeface="宋体" panose="02010600030101010101" pitchFamily="2" charset="-122"/>
              </a:rPr>
              <a:t>,</a:t>
            </a:r>
            <a:r>
              <a:rPr lang="zh-CN" altLang="en-US" sz="2400" b="1">
                <a:solidFill>
                  <a:srgbClr val="000000"/>
                </a:solidFill>
                <a:latin typeface="Arial" panose="020B0604020202020204" pitchFamily="34" charset="0"/>
                <a:ea typeface="宋体" panose="02010600030101010101" pitchFamily="2" charset="-122"/>
              </a:rPr>
              <a:t>偏度</a:t>
            </a:r>
            <a:r>
              <a:rPr lang="en-US" altLang="zh-CN" sz="2400" b="1">
                <a:solidFill>
                  <a:srgbClr val="000000"/>
                </a:solidFill>
                <a:latin typeface="Arial" panose="020B0604020202020204" pitchFamily="34" charset="0"/>
                <a:ea typeface="宋体" panose="02010600030101010101" pitchFamily="2" charset="-122"/>
              </a:rPr>
              <a:t>g1 </a:t>
            </a:r>
            <a:r>
              <a:rPr lang="zh-CN" altLang="en-US" sz="2400" b="1">
                <a:solidFill>
                  <a:srgbClr val="000000"/>
                </a:solidFill>
                <a:latin typeface="Arial" panose="020B0604020202020204" pitchFamily="34" charset="0"/>
                <a:ea typeface="宋体" panose="02010600030101010101" pitchFamily="2" charset="-122"/>
              </a:rPr>
              <a:t>及</a:t>
            </a:r>
            <a:r>
              <a:rPr lang="en-US" altLang="zh-CN" sz="2400" b="1">
                <a:solidFill>
                  <a:srgbClr val="000000"/>
                </a:solidFill>
                <a:latin typeface="Arial" panose="020B0604020202020204" pitchFamily="34" charset="0"/>
                <a:ea typeface="宋体" panose="02010600030101010101" pitchFamily="2" charset="-122"/>
              </a:rPr>
              <a:t>g2</a:t>
            </a:r>
            <a:r>
              <a:rPr lang="zh-CN" altLang="en-US" sz="2400" b="1">
                <a:solidFill>
                  <a:srgbClr val="000000"/>
                </a:solidFill>
                <a:latin typeface="Arial" panose="020B0604020202020204" pitchFamily="34" charset="0"/>
                <a:ea typeface="宋体" panose="02010600030101010101" pitchFamily="2" charset="-122"/>
              </a:rPr>
              <a:t>取较大正值</a:t>
            </a:r>
            <a:r>
              <a:rPr lang="en-US" altLang="zh-CN" sz="2400" b="1">
                <a:solidFill>
                  <a:srgbClr val="000000"/>
                </a:solidFill>
                <a:latin typeface="Arial" panose="020B0604020202020204" pitchFamily="34" charset="0"/>
                <a:ea typeface="宋体" panose="02010600030101010101" pitchFamily="2" charset="-122"/>
              </a:rPr>
              <a:t>,</a:t>
            </a:r>
            <a:r>
              <a:rPr lang="zh-CN" altLang="en-US" sz="2400" b="1">
                <a:solidFill>
                  <a:srgbClr val="000000"/>
                </a:solidFill>
                <a:latin typeface="Arial" panose="020B0604020202020204" pitchFamily="34" charset="0"/>
                <a:ea typeface="宋体" panose="02010600030101010101" pitchFamily="2" charset="-122"/>
              </a:rPr>
              <a:t>说明右偏态</a:t>
            </a:r>
            <a:r>
              <a:rPr lang="en-US" altLang="zh-CN" sz="2400" b="1">
                <a:solidFill>
                  <a:srgbClr val="000000"/>
                </a:solidFill>
                <a:latin typeface="Arial" panose="020B0604020202020204" pitchFamily="34" charset="0"/>
                <a:ea typeface="宋体" panose="02010600030101010101" pitchFamily="2" charset="-122"/>
              </a:rPr>
              <a:t>,</a:t>
            </a:r>
            <a:r>
              <a:rPr lang="zh-CN" altLang="en-US" sz="2400" b="1">
                <a:solidFill>
                  <a:srgbClr val="000000"/>
                </a:solidFill>
                <a:latin typeface="Arial" panose="020B0604020202020204" pitchFamily="34" charset="0"/>
                <a:ea typeface="宋体" panose="02010600030101010101" pitchFamily="2" charset="-122"/>
              </a:rPr>
              <a:t>数据</a:t>
            </a:r>
          </a:p>
          <a:p>
            <a:r>
              <a:rPr lang="zh-CN" altLang="en-US" sz="2400" b="1">
                <a:solidFill>
                  <a:srgbClr val="000000"/>
                </a:solidFill>
                <a:latin typeface="Arial" panose="020B0604020202020204" pitchFamily="34" charset="0"/>
                <a:ea typeface="宋体" panose="02010600030101010101" pitchFamily="2" charset="-122"/>
              </a:rPr>
              <a:t>有较多的特大值。</a:t>
            </a:r>
            <a:endParaRPr lang="zh-CN" altLang="en-US" b="1">
              <a:solidFill>
                <a:srgbClr val="000000"/>
              </a:solidFill>
              <a:latin typeface="Arial" panose="020B0604020202020204" pitchFamily="34" charset="0"/>
              <a:ea typeface="宋体" panose="02010600030101010101" pitchFamily="2" charset="-122"/>
            </a:endParaRPr>
          </a:p>
        </p:txBody>
      </p:sp>
      <p:sp>
        <p:nvSpPr>
          <p:cNvPr id="40975" name="矩形 40974"/>
          <p:cNvSpPr/>
          <p:nvPr/>
        </p:nvSpPr>
        <p:spPr>
          <a:xfrm>
            <a:off x="1116013" y="5516563"/>
            <a:ext cx="6119812" cy="457200"/>
          </a:xfrm>
          <a:prstGeom prst="rect">
            <a:avLst/>
          </a:prstGeom>
          <a:noFill/>
          <a:ln w="9525">
            <a:noFill/>
          </a:ln>
        </p:spPr>
        <p:txBody>
          <a:bodyPr anchor="t" anchorCtr="0">
            <a:spAutoFit/>
          </a:bodyPr>
          <a:lstStyle/>
          <a:p>
            <a:r>
              <a:rPr lang="zh-CN" altLang="en-US" sz="2400" b="1">
                <a:latin typeface="Arial" panose="020B0604020202020204" pitchFamily="34" charset="0"/>
                <a:ea typeface="宋体" panose="02010600030101010101" pitchFamily="2" charset="-122"/>
              </a:rPr>
              <a:t>（</a:t>
            </a:r>
            <a:r>
              <a:rPr lang="en-US" altLang="zh-CN" sz="2400" b="1">
                <a:latin typeface="Arial" panose="020B0604020202020204" pitchFamily="34" charset="0"/>
                <a:ea typeface="宋体" panose="02010600030101010101" pitchFamily="2" charset="-122"/>
              </a:rPr>
              <a:t>2</a:t>
            </a:r>
            <a:r>
              <a:rPr lang="zh-CN" altLang="en-US" sz="2400" b="1">
                <a:latin typeface="Arial" panose="020B0604020202020204" pitchFamily="34" charset="0"/>
                <a:ea typeface="宋体" panose="02010600030101010101" pitchFamily="2" charset="-122"/>
              </a:rPr>
              <a:t>）</a:t>
            </a:r>
            <a:r>
              <a:rPr lang="en-US" altLang="zh-CN" sz="2400" b="1">
                <a:latin typeface="Arial" panose="020B0604020202020204" pitchFamily="34" charset="0"/>
                <a:ea typeface="宋体" panose="02010600030101010101" pitchFamily="2" charset="-122"/>
              </a:rPr>
              <a:t>~</a:t>
            </a:r>
            <a:r>
              <a:rPr lang="zh-CN" altLang="en-US" sz="2400" b="1">
                <a:latin typeface="Arial" panose="020B0604020202020204" pitchFamily="34" charset="0"/>
                <a:ea typeface="宋体" panose="02010600030101010101" pitchFamily="2" charset="-122"/>
              </a:rPr>
              <a:t>（</a:t>
            </a:r>
            <a:r>
              <a:rPr lang="en-US" altLang="zh-CN" sz="2400" b="1">
                <a:latin typeface="Arial" panose="020B0604020202020204" pitchFamily="34" charset="0"/>
                <a:ea typeface="宋体" panose="02010600030101010101" pitchFamily="2" charset="-122"/>
              </a:rPr>
              <a:t>4</a:t>
            </a:r>
            <a:r>
              <a:rPr lang="zh-CN" altLang="en-US" sz="2400" b="1">
                <a:latin typeface="Arial" panose="020B0604020202020204" pitchFamily="34" charset="0"/>
                <a:ea typeface="宋体" panose="02010600030101010101" pitchFamily="2" charset="-122"/>
              </a:rPr>
              <a:t>）第一、二、三产业结果类似</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67">
                                            <p:txEl>
                                              <p:pRg st="0" end="0"/>
                                            </p:txEl>
                                          </p:spTgt>
                                        </p:tgtEl>
                                        <p:attrNameLst>
                                          <p:attrName>style.visibility</p:attrName>
                                        </p:attrNameLst>
                                      </p:cBhvr>
                                      <p:to>
                                        <p:strVal val="visible"/>
                                      </p:to>
                                    </p:set>
                                    <p:animEffect transition="in" filter="fade">
                                      <p:cBhvr>
                                        <p:cTn id="7" dur="2000"/>
                                        <p:tgtEl>
                                          <p:spTgt spid="409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0966"/>
                                        </p:tgtEl>
                                        <p:attrNameLst>
                                          <p:attrName>style.visibility</p:attrName>
                                        </p:attrNameLst>
                                      </p:cBhvr>
                                      <p:to>
                                        <p:strVal val="visible"/>
                                      </p:to>
                                    </p:set>
                                    <p:animEffect transition="in" filter="dissolve">
                                      <p:cBhvr>
                                        <p:cTn id="12" dur="500"/>
                                        <p:tgtEl>
                                          <p:spTgt spid="409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0965"/>
                                        </p:tgtEl>
                                        <p:attrNameLst>
                                          <p:attrName>style.visibility</p:attrName>
                                        </p:attrNameLst>
                                      </p:cBhvr>
                                      <p:to>
                                        <p:strVal val="visible"/>
                                      </p:to>
                                    </p:set>
                                    <p:animEffect transition="in" filter="wipe(down)">
                                      <p:cBhvr>
                                        <p:cTn id="17" dur="500"/>
                                        <p:tgtEl>
                                          <p:spTgt spid="4096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nodeType="clickEffect">
                                  <p:stCondLst>
                                    <p:cond delay="0"/>
                                  </p:stCondLst>
                                  <p:childTnLst>
                                    <p:set>
                                      <p:cBhvr>
                                        <p:cTn id="21" dur="1" fill="hold">
                                          <p:stCondLst>
                                            <p:cond delay="0"/>
                                          </p:stCondLst>
                                        </p:cTn>
                                        <p:tgtEl>
                                          <p:spTgt spid="40968"/>
                                        </p:tgtEl>
                                        <p:attrNameLst>
                                          <p:attrName>style.visibility</p:attrName>
                                        </p:attrNameLst>
                                      </p:cBhvr>
                                      <p:to>
                                        <p:strVal val="visible"/>
                                      </p:to>
                                    </p:set>
                                    <p:animEffect transition="in" filter="barn(inHorizontal)">
                                      <p:cBhvr>
                                        <p:cTn id="22" dur="500"/>
                                        <p:tgtEl>
                                          <p:spTgt spid="409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969">
                                            <p:txEl>
                                              <p:pRg st="0" end="0"/>
                                            </p:txEl>
                                          </p:spTgt>
                                        </p:tgtEl>
                                        <p:attrNameLst>
                                          <p:attrName>style.visibility</p:attrName>
                                        </p:attrNameLst>
                                      </p:cBhvr>
                                      <p:to>
                                        <p:strVal val="visible"/>
                                      </p:to>
                                    </p:set>
                                    <p:animEffect transition="in" filter="fade">
                                      <p:cBhvr>
                                        <p:cTn id="27" dur="2000"/>
                                        <p:tgtEl>
                                          <p:spTgt spid="4096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6" fill="hold" grpId="0" nodeType="clickEffect">
                                  <p:stCondLst>
                                    <p:cond delay="0"/>
                                  </p:stCondLst>
                                  <p:childTnLst>
                                    <p:set>
                                      <p:cBhvr>
                                        <p:cTn id="31" dur="1" fill="hold">
                                          <p:stCondLst>
                                            <p:cond delay="0"/>
                                          </p:stCondLst>
                                        </p:cTn>
                                        <p:tgtEl>
                                          <p:spTgt spid="40974"/>
                                        </p:tgtEl>
                                        <p:attrNameLst>
                                          <p:attrName>style.visibility</p:attrName>
                                        </p:attrNameLst>
                                      </p:cBhvr>
                                      <p:to>
                                        <p:strVal val="visible"/>
                                      </p:to>
                                    </p:set>
                                    <p:animEffect transition="in" filter="barn(inHorizontal)">
                                      <p:cBhvr>
                                        <p:cTn id="32" dur="500"/>
                                        <p:tgtEl>
                                          <p:spTgt spid="4097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970"/>
                                        </p:tgtEl>
                                        <p:attrNameLst>
                                          <p:attrName>style.visibility</p:attrName>
                                        </p:attrNameLst>
                                      </p:cBhvr>
                                      <p:to>
                                        <p:strVal val="visible"/>
                                      </p:to>
                                    </p:set>
                                    <p:animEffect transition="in" filter="fade">
                                      <p:cBhvr>
                                        <p:cTn id="37" dur="2000"/>
                                        <p:tgtEl>
                                          <p:spTgt spid="40970"/>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6" fill="hold" nodeType="clickEffect">
                                  <p:stCondLst>
                                    <p:cond delay="0"/>
                                  </p:stCondLst>
                                  <p:childTnLst>
                                    <p:set>
                                      <p:cBhvr>
                                        <p:cTn id="41" dur="1" fill="hold">
                                          <p:stCondLst>
                                            <p:cond delay="0"/>
                                          </p:stCondLst>
                                        </p:cTn>
                                        <p:tgtEl>
                                          <p:spTgt spid="40971"/>
                                        </p:tgtEl>
                                        <p:attrNameLst>
                                          <p:attrName>style.visibility</p:attrName>
                                        </p:attrNameLst>
                                      </p:cBhvr>
                                      <p:to>
                                        <p:strVal val="visible"/>
                                      </p:to>
                                    </p:set>
                                    <p:animEffect transition="in" filter="barn(inHorizontal)">
                                      <p:cBhvr>
                                        <p:cTn id="42" dur="500"/>
                                        <p:tgtEl>
                                          <p:spTgt spid="40971"/>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6" fill="hold" nodeType="clickEffect">
                                  <p:stCondLst>
                                    <p:cond delay="0"/>
                                  </p:stCondLst>
                                  <p:childTnLst>
                                    <p:set>
                                      <p:cBhvr>
                                        <p:cTn id="46" dur="1" fill="hold">
                                          <p:stCondLst>
                                            <p:cond delay="0"/>
                                          </p:stCondLst>
                                        </p:cTn>
                                        <p:tgtEl>
                                          <p:spTgt spid="40972"/>
                                        </p:tgtEl>
                                        <p:attrNameLst>
                                          <p:attrName>style.visibility</p:attrName>
                                        </p:attrNameLst>
                                      </p:cBhvr>
                                      <p:to>
                                        <p:strVal val="visible"/>
                                      </p:to>
                                    </p:set>
                                    <p:animEffect transition="in" filter="barn(inHorizontal)">
                                      <p:cBhvr>
                                        <p:cTn id="47" dur="500"/>
                                        <p:tgtEl>
                                          <p:spTgt spid="40972"/>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6" fill="hold" grpId="0" nodeType="clickEffect">
                                  <p:stCondLst>
                                    <p:cond delay="0"/>
                                  </p:stCondLst>
                                  <p:childTnLst>
                                    <p:set>
                                      <p:cBhvr>
                                        <p:cTn id="51" dur="1" fill="hold">
                                          <p:stCondLst>
                                            <p:cond delay="0"/>
                                          </p:stCondLst>
                                        </p:cTn>
                                        <p:tgtEl>
                                          <p:spTgt spid="40973"/>
                                        </p:tgtEl>
                                        <p:attrNameLst>
                                          <p:attrName>style.visibility</p:attrName>
                                        </p:attrNameLst>
                                      </p:cBhvr>
                                      <p:to>
                                        <p:strVal val="visible"/>
                                      </p:to>
                                    </p:set>
                                    <p:animEffect transition="in" filter="barn(inHorizontal)">
                                      <p:cBhvr>
                                        <p:cTn id="52" dur="500"/>
                                        <p:tgtEl>
                                          <p:spTgt spid="40973"/>
                                        </p:tgtEl>
                                      </p:cBhvr>
                                    </p:animEffect>
                                  </p:childTnLst>
                                </p:cTn>
                              </p:par>
                            </p:childTnLst>
                          </p:cTn>
                        </p:par>
                      </p:childTnLst>
                    </p:cTn>
                  </p:par>
                  <p:par>
                    <p:cTn id="53" fill="hold">
                      <p:stCondLst>
                        <p:cond delay="indefinite"/>
                      </p:stCondLst>
                      <p:childTnLst>
                        <p:par>
                          <p:cTn id="54" fill="hold">
                            <p:stCondLst>
                              <p:cond delay="0"/>
                            </p:stCondLst>
                            <p:childTnLst>
                              <p:par>
                                <p:cTn id="55" presetID="20" presetClass="entr" presetSubtype="0" fill="hold" grpId="0" nodeType="clickEffect">
                                  <p:stCondLst>
                                    <p:cond delay="0"/>
                                  </p:stCondLst>
                                  <p:childTnLst>
                                    <p:set>
                                      <p:cBhvr>
                                        <p:cTn id="56" dur="1" fill="hold">
                                          <p:stCondLst>
                                            <p:cond delay="0"/>
                                          </p:stCondLst>
                                        </p:cTn>
                                        <p:tgtEl>
                                          <p:spTgt spid="40975"/>
                                        </p:tgtEl>
                                        <p:attrNameLst>
                                          <p:attrName>style.visibility</p:attrName>
                                        </p:attrNameLst>
                                      </p:cBhvr>
                                      <p:to>
                                        <p:strVal val="visible"/>
                                      </p:to>
                                    </p:set>
                                    <p:animEffect transition="in" filter="wedge">
                                      <p:cBhvr>
                                        <p:cTn id="57" dur="2000"/>
                                        <p:tgtEl>
                                          <p:spTgt spid="40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0" grpId="0" animBg="1"/>
      <p:bldP spid="40973" grpId="0" animBg="1"/>
      <p:bldP spid="40974" grpId="0" animBg="1"/>
      <p:bldP spid="4097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灯片编号占位符 41985"/>
          <p:cNvSpPr>
            <a:spLocks noGrp="1"/>
          </p:cNvSpPr>
          <p:nvPr>
            <p:ph type="sldNum" sz="quarter" idx="11"/>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x-none" sz="1200">
                <a:latin typeface="Arial Black" panose="020B0A04020102020204" pitchFamily="34" charset="0"/>
              </a:rPr>
              <a:t>68</a:t>
            </a:fld>
            <a:endParaRPr lang="zh-CN" altLang="x-none" sz="1200" dirty="0">
              <a:latin typeface="Arial Black" panose="020B0A04020102020204" pitchFamily="34" charset="0"/>
            </a:endParaRPr>
          </a:p>
        </p:txBody>
      </p:sp>
      <p:sp>
        <p:nvSpPr>
          <p:cNvPr id="72706" name="日期占位符 41986"/>
          <p:cNvSpPr>
            <a:spLocks noGrp="1"/>
          </p:cNvSpPr>
          <p:nvPr>
            <p:ph type="dt" sz="half" idx="12"/>
          </p:nvPr>
        </p:nvSpPr>
        <p:spPr/>
        <p:txBody>
          <a:bodyPr anchor="b" anchorCtr="0"/>
          <a:lstStyle>
            <a:lvl1pPr marL="0" lvl="0" indent="0" algn="l" defTabSz="914400" rtl="0" eaLnBrk="1" fontAlgn="base" latinLnBrk="0" hangingPunct="1">
              <a:lnSpc>
                <a:spcPct val="100000"/>
              </a:lnSpc>
              <a:spcBef>
                <a:spcPct val="0"/>
              </a:spcBef>
              <a:spcAft>
                <a:spcPct val="0"/>
              </a:spcAft>
              <a:buSzPct val="100000"/>
              <a:buFont typeface="Times New Roman" panose="02020603050405020304" pitchFamily="18"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SzPct val="100000"/>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5">
              <a:rPr lang="zh-CN" altLang="en-US" sz="1200" dirty="0"/>
              <a:t>2024/11/25</a:t>
            </a:fld>
            <a:endParaRPr lang="zh-CN" altLang="en-US" sz="1200" dirty="0"/>
          </a:p>
        </p:txBody>
      </p:sp>
      <p:sp>
        <p:nvSpPr>
          <p:cNvPr id="72707" name="矩形 41987"/>
          <p:cNvSpPr/>
          <p:nvPr/>
        </p:nvSpPr>
        <p:spPr>
          <a:xfrm>
            <a:off x="4479925" y="3048000"/>
            <a:ext cx="184150" cy="762000"/>
          </a:xfrm>
          <a:prstGeom prst="rect">
            <a:avLst/>
          </a:prstGeom>
          <a:noFill/>
          <a:ln w="9525">
            <a:noFill/>
          </a:ln>
        </p:spPr>
        <p:txBody>
          <a:bodyPr wrap="none" anchor="t" anchorCtr="0">
            <a:spAutoFit/>
          </a:bodyPr>
          <a:lstStyle/>
          <a:p>
            <a:endParaRPr lang="zh-CN" altLang="zh-CN" sz="4400">
              <a:solidFill>
                <a:schemeClr val="tx2"/>
              </a:solidFill>
              <a:latin typeface="Times New Roman" panose="02020603050405020304" pitchFamily="18" charset="0"/>
              <a:ea typeface="宋体" panose="02010600030101010101" pitchFamily="2" charset="-122"/>
            </a:endParaRPr>
          </a:p>
        </p:txBody>
      </p:sp>
      <p:sp>
        <p:nvSpPr>
          <p:cNvPr id="72708" name="矩形 41988"/>
          <p:cNvSpPr/>
          <p:nvPr/>
        </p:nvSpPr>
        <p:spPr>
          <a:xfrm>
            <a:off x="533400" y="1143000"/>
            <a:ext cx="8229600" cy="725488"/>
          </a:xfrm>
          <a:prstGeom prst="rect">
            <a:avLst/>
          </a:prstGeom>
          <a:noFill/>
          <a:ln w="9525">
            <a:noFill/>
          </a:ln>
        </p:spPr>
        <p:txBody>
          <a:bodyPr anchor="t" anchorCtr="0"/>
          <a:lstStyle/>
          <a:p>
            <a:endParaRPr lang="zh-CN" altLang="zh-CN" sz="3200">
              <a:latin typeface="Times New Roman" panose="02020603050405020304" pitchFamily="18" charset="0"/>
              <a:ea typeface="宋体" panose="02010600030101010101" pitchFamily="2" charset="-122"/>
            </a:endParaRPr>
          </a:p>
        </p:txBody>
      </p:sp>
      <p:sp>
        <p:nvSpPr>
          <p:cNvPr id="41990" name="标题 41989"/>
          <p:cNvSpPr>
            <a:spLocks noGrp="1"/>
          </p:cNvSpPr>
          <p:nvPr>
            <p:ph type="title"/>
          </p:nvPr>
        </p:nvSpPr>
        <p:spPr>
          <a:xfrm>
            <a:off x="1728788" y="465138"/>
            <a:ext cx="3814762" cy="690562"/>
          </a:xfrm>
        </p:spPr>
        <p:txBody>
          <a:bodyPr wrap="square" lIns="91440" tIns="45720" rIns="91440" bIns="45720" anchor="ctr" anchorCtr="0"/>
          <a:lstStyle/>
          <a:p>
            <a:pPr eaLnBrk="1" hangingPunct="1"/>
            <a:r>
              <a:rPr lang="zh-CN" altLang="en-US" sz="4000" b="1"/>
              <a:t>课堂总结</a:t>
            </a:r>
          </a:p>
        </p:txBody>
      </p:sp>
      <p:sp>
        <p:nvSpPr>
          <p:cNvPr id="41991" name="矩形 41990"/>
          <p:cNvSpPr/>
          <p:nvPr/>
        </p:nvSpPr>
        <p:spPr>
          <a:xfrm>
            <a:off x="611188" y="1849438"/>
            <a:ext cx="7929562" cy="1006475"/>
          </a:xfrm>
          <a:prstGeom prst="rect">
            <a:avLst/>
          </a:prstGeom>
          <a:noFill/>
          <a:ln w="9525">
            <a:noFill/>
          </a:ln>
        </p:spPr>
        <p:txBody>
          <a:bodyPr anchor="ctr" anchorCtr="0">
            <a:spAutoFit/>
          </a:bodyPr>
          <a:lstStyle/>
          <a:p>
            <a:pPr indent="276225"/>
            <a:r>
              <a:rPr lang="zh-CN" altLang="en-US" sz="2000" b="1" dirty="0">
                <a:solidFill>
                  <a:srgbClr val="000000"/>
                </a:solidFill>
                <a:latin typeface="Arial" panose="020B0604020202020204" pitchFamily="34" charset="0"/>
                <a:ea typeface="宋体" panose="02010600030101010101" pitchFamily="2" charset="-122"/>
              </a:rPr>
              <a:t>数据的位置特征</a:t>
            </a:r>
            <a:r>
              <a:rPr lang="en-US" altLang="zh-CN" sz="2000" b="1" dirty="0">
                <a:solidFill>
                  <a:srgbClr val="000000"/>
                </a:solidFill>
                <a:latin typeface="Arial" panose="020B0604020202020204" pitchFamily="34" charset="0"/>
                <a:ea typeface="宋体" panose="02010600030101010101" pitchFamily="2" charset="-122"/>
              </a:rPr>
              <a:t>——</a:t>
            </a:r>
            <a:r>
              <a:rPr lang="zh-CN" altLang="en-US" sz="2000" b="1" dirty="0">
                <a:solidFill>
                  <a:srgbClr val="000000"/>
                </a:solidFill>
                <a:latin typeface="Arial" panose="020B0604020202020204" pitchFamily="34" charset="0"/>
                <a:ea typeface="宋体" panose="02010600030101010101" pitchFamily="2" charset="-122"/>
              </a:rPr>
              <a:t>均值、中位数、分位数、三均值</a:t>
            </a:r>
          </a:p>
          <a:p>
            <a:pPr indent="276225"/>
            <a:r>
              <a:rPr lang="zh-CN" altLang="en-US" sz="2000" b="1" dirty="0">
                <a:solidFill>
                  <a:srgbClr val="000000"/>
                </a:solidFill>
                <a:latin typeface="Arial" panose="020B0604020202020204" pitchFamily="34" charset="0"/>
                <a:ea typeface="宋体" panose="02010600030101010101" pitchFamily="2" charset="-122"/>
              </a:rPr>
              <a:t>数据的分散性特征</a:t>
            </a:r>
            <a:r>
              <a:rPr lang="en-US" altLang="zh-CN" sz="2000" b="1" dirty="0">
                <a:solidFill>
                  <a:srgbClr val="000000"/>
                </a:solidFill>
                <a:latin typeface="Arial" panose="020B0604020202020204" pitchFamily="34" charset="0"/>
                <a:ea typeface="宋体" panose="02010600030101010101" pitchFamily="2" charset="-122"/>
              </a:rPr>
              <a:t>——</a:t>
            </a:r>
            <a:r>
              <a:rPr lang="zh-CN" altLang="en-US" sz="2000" b="1" dirty="0">
                <a:solidFill>
                  <a:srgbClr val="000000"/>
                </a:solidFill>
                <a:latin typeface="Arial" panose="020B0604020202020204" pitchFamily="34" charset="0"/>
                <a:ea typeface="宋体" panose="02010600030101010101" pitchFamily="2" charset="-122"/>
              </a:rPr>
              <a:t>方差、标准差、极差及四分位极差</a:t>
            </a:r>
          </a:p>
          <a:p>
            <a:pPr indent="276225"/>
            <a:r>
              <a:rPr lang="zh-CN" altLang="en-US" sz="2000" b="1" dirty="0">
                <a:solidFill>
                  <a:srgbClr val="000000"/>
                </a:solidFill>
                <a:latin typeface="Arial" panose="020B0604020202020204" pitchFamily="34" charset="0"/>
                <a:ea typeface="宋体" panose="02010600030101010101" pitchFamily="2" charset="-122"/>
              </a:rPr>
              <a:t>分布形状特征</a:t>
            </a:r>
            <a:r>
              <a:rPr lang="en-US" altLang="zh-CN" sz="2000" b="1" dirty="0">
                <a:solidFill>
                  <a:srgbClr val="000000"/>
                </a:solidFill>
                <a:latin typeface="Arial" panose="020B0604020202020204" pitchFamily="34" charset="0"/>
                <a:ea typeface="宋体" panose="02010600030101010101" pitchFamily="2" charset="-122"/>
              </a:rPr>
              <a:t>——</a:t>
            </a:r>
            <a:r>
              <a:rPr lang="zh-CN" altLang="en-US" sz="2000" b="1" dirty="0">
                <a:solidFill>
                  <a:srgbClr val="000000"/>
                </a:solidFill>
                <a:latin typeface="Arial" panose="020B0604020202020204" pitchFamily="34" charset="0"/>
                <a:ea typeface="宋体" panose="02010600030101010101" pitchFamily="2" charset="-122"/>
              </a:rPr>
              <a:t>偏度、峰度</a:t>
            </a:r>
          </a:p>
        </p:txBody>
      </p:sp>
      <p:sp>
        <p:nvSpPr>
          <p:cNvPr id="41992" name="矩形 41991"/>
          <p:cNvSpPr/>
          <p:nvPr/>
        </p:nvSpPr>
        <p:spPr>
          <a:xfrm>
            <a:off x="755650" y="3573463"/>
            <a:ext cx="4572000" cy="701675"/>
          </a:xfrm>
          <a:prstGeom prst="rect">
            <a:avLst/>
          </a:prstGeom>
          <a:noFill/>
          <a:ln w="9525">
            <a:noFill/>
          </a:ln>
        </p:spPr>
        <p:txBody>
          <a:bodyPr anchor="t" anchorCtr="0">
            <a:spAutoFit/>
          </a:bodyPr>
          <a:lstStyle/>
          <a:p>
            <a:r>
              <a:rPr lang="en-US" altLang="zh-CN" sz="2000" b="1">
                <a:solidFill>
                  <a:srgbClr val="000000"/>
                </a:solidFill>
                <a:latin typeface="Arial" panose="020B0604020202020204" pitchFamily="34" charset="0"/>
                <a:ea typeface="宋体" panose="02010600030101010101" pitchFamily="2" charset="-122"/>
              </a:rPr>
              <a:t>1.</a:t>
            </a:r>
            <a:r>
              <a:rPr lang="zh-CN" altLang="en-US" sz="2000" b="1">
                <a:solidFill>
                  <a:srgbClr val="000000"/>
                </a:solidFill>
                <a:latin typeface="Arial" panose="020B0604020202020204" pitchFamily="34" charset="0"/>
                <a:ea typeface="宋体" panose="02010600030101010101" pitchFamily="2" charset="-122"/>
              </a:rPr>
              <a:t>掌握数据的数字特征</a:t>
            </a:r>
          </a:p>
          <a:p>
            <a:r>
              <a:rPr lang="en-US" altLang="zh-CN" sz="2000" b="1">
                <a:solidFill>
                  <a:srgbClr val="000000"/>
                </a:solidFill>
                <a:latin typeface="Arial" panose="020B0604020202020204" pitchFamily="34" charset="0"/>
                <a:ea typeface="宋体" panose="02010600030101010101" pitchFamily="2" charset="-122"/>
              </a:rPr>
              <a:t>2.</a:t>
            </a:r>
            <a:r>
              <a:rPr lang="zh-CN" altLang="en-US" sz="2000" b="1">
                <a:solidFill>
                  <a:srgbClr val="000000"/>
                </a:solidFill>
                <a:latin typeface="Arial" panose="020B0604020202020204" pitchFamily="34" charset="0"/>
                <a:ea typeface="宋体" panose="02010600030101010101" pitchFamily="2" charset="-122"/>
              </a:rPr>
              <a:t>掌握运用</a:t>
            </a:r>
            <a:r>
              <a:rPr lang="en-US" altLang="zh-CN" sz="2000" b="1">
                <a:solidFill>
                  <a:srgbClr val="000000"/>
                </a:solidFill>
                <a:latin typeface="Arial" panose="020B0604020202020204" pitchFamily="34" charset="0"/>
                <a:ea typeface="宋体" panose="02010600030101010101" pitchFamily="2" charset="-122"/>
              </a:rPr>
              <a:t>SAS</a:t>
            </a:r>
            <a:r>
              <a:rPr lang="zh-CN" altLang="en-US" sz="2000" b="1">
                <a:solidFill>
                  <a:srgbClr val="000000"/>
                </a:solidFill>
                <a:latin typeface="Arial" panose="020B0604020202020204" pitchFamily="34" charset="0"/>
                <a:ea typeface="宋体" panose="02010600030101010101" pitchFamily="2" charset="-122"/>
              </a:rPr>
              <a:t>软件计算这些数字特征</a:t>
            </a:r>
            <a:r>
              <a:rPr lang="zh-CN" altLang="en-US" b="1">
                <a:solidFill>
                  <a:srgbClr val="000000"/>
                </a:solidFill>
                <a:latin typeface="Arial" panose="020B0604020202020204" pitchFamily="34" charset="0"/>
                <a:ea typeface="宋体" panose="02010600030101010101" pitchFamily="2" charset="-122"/>
              </a:rPr>
              <a:t> </a:t>
            </a:r>
          </a:p>
        </p:txBody>
      </p:sp>
      <p:sp>
        <p:nvSpPr>
          <p:cNvPr id="41993" name="矩形 41992"/>
          <p:cNvSpPr/>
          <p:nvPr/>
        </p:nvSpPr>
        <p:spPr>
          <a:xfrm>
            <a:off x="971550" y="1341438"/>
            <a:ext cx="2447925" cy="457200"/>
          </a:xfrm>
          <a:prstGeom prst="rect">
            <a:avLst/>
          </a:prstGeom>
          <a:noFill/>
          <a:ln w="9525">
            <a:noFill/>
          </a:ln>
        </p:spPr>
        <p:txBody>
          <a:bodyPr anchor="t" anchorCtr="0">
            <a:spAutoFit/>
          </a:bodyPr>
          <a:lstStyle/>
          <a:p>
            <a:r>
              <a:rPr lang="zh-CN" altLang="en-US" sz="2400" b="1">
                <a:latin typeface="Arial" panose="020B0604020202020204" pitchFamily="34" charset="0"/>
                <a:ea typeface="宋体" panose="02010600030101010101" pitchFamily="2" charset="-122"/>
              </a:rPr>
              <a:t>基本内容：</a:t>
            </a:r>
          </a:p>
        </p:txBody>
      </p:sp>
      <p:sp>
        <p:nvSpPr>
          <p:cNvPr id="41994" name="矩形 41993"/>
          <p:cNvSpPr/>
          <p:nvPr/>
        </p:nvSpPr>
        <p:spPr>
          <a:xfrm>
            <a:off x="900113" y="3068638"/>
            <a:ext cx="2232025" cy="457200"/>
          </a:xfrm>
          <a:prstGeom prst="rect">
            <a:avLst/>
          </a:prstGeom>
          <a:noFill/>
          <a:ln w="9525">
            <a:noFill/>
          </a:ln>
        </p:spPr>
        <p:txBody>
          <a:bodyPr anchor="t" anchorCtr="0">
            <a:spAutoFit/>
          </a:bodyPr>
          <a:lstStyle/>
          <a:p>
            <a:r>
              <a:rPr lang="zh-CN" altLang="en-US" sz="2400" b="1">
                <a:latin typeface="Arial" panose="020B0604020202020204" pitchFamily="34" charset="0"/>
                <a:ea typeface="宋体" panose="02010600030101010101" pitchFamily="2" charset="-122"/>
              </a:rPr>
              <a:t>目的要求：</a:t>
            </a:r>
          </a:p>
        </p:txBody>
      </p:sp>
      <p:sp>
        <p:nvSpPr>
          <p:cNvPr id="41995" name="矩形 41994"/>
          <p:cNvSpPr/>
          <p:nvPr/>
        </p:nvSpPr>
        <p:spPr>
          <a:xfrm>
            <a:off x="971550" y="4497388"/>
            <a:ext cx="3028950" cy="400050"/>
          </a:xfrm>
          <a:prstGeom prst="rect">
            <a:avLst/>
          </a:prstGeom>
          <a:noFill/>
          <a:ln w="9525">
            <a:noFill/>
          </a:ln>
        </p:spPr>
        <p:txBody>
          <a:bodyPr anchor="t" anchorCtr="0">
            <a:spAutoFit/>
          </a:bodyPr>
          <a:lstStyle/>
          <a:p>
            <a:r>
              <a:rPr lang="en-US" altLang="zh-CN" b="1">
                <a:latin typeface="Arial" panose="020B0604020202020204" pitchFamily="34" charset="0"/>
                <a:ea typeface="宋体" panose="02010600030101010101" pitchFamily="2" charset="-122"/>
              </a:rPr>
              <a:t>    </a:t>
            </a:r>
            <a:r>
              <a:rPr lang="zh-CN" altLang="en-US" sz="2000" b="1">
                <a:latin typeface="Arial" panose="020B0604020202020204" pitchFamily="34" charset="0"/>
                <a:ea typeface="宋体" panose="02010600030101010101" pitchFamily="2" charset="-122"/>
              </a:rPr>
              <a:t>作业：习 题</a:t>
            </a:r>
            <a:r>
              <a:rPr lang="en-US" altLang="zh-CN" sz="2000" b="1">
                <a:latin typeface="Arial" panose="020B0604020202020204" pitchFamily="34" charset="0"/>
                <a:ea typeface="宋体" panose="02010600030101010101" pitchFamily="2" charset="-122"/>
              </a:rPr>
              <a:t>1 </a:t>
            </a:r>
            <a:r>
              <a:rPr lang="zh-CN" altLang="en-US" sz="2000" b="1">
                <a:latin typeface="Arial" panose="020B0604020202020204" pitchFamily="34" charset="0"/>
                <a:ea typeface="宋体" panose="02010600030101010101" pitchFamily="2" charset="-122"/>
              </a:rPr>
              <a:t>的</a:t>
            </a:r>
            <a:r>
              <a:rPr lang="en-US" altLang="zh-CN" sz="2000" b="1">
                <a:latin typeface="Arial" panose="020B0604020202020204" pitchFamily="34" charset="0"/>
                <a:ea typeface="宋体" panose="02010600030101010101" pitchFamily="2" charset="-122"/>
              </a:rPr>
              <a:t>1.1</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1990"/>
                                        </p:tgtEl>
                                        <p:attrNameLst>
                                          <p:attrName>style.visibility</p:attrName>
                                        </p:attrNameLst>
                                      </p:cBhvr>
                                      <p:to>
                                        <p:strVal val="visible"/>
                                      </p:to>
                                    </p:set>
                                    <p:anim calcmode="discrete" valueType="clr">
                                      <p:cBhvr override="childStyle">
                                        <p:cTn id="7" dur="1000"/>
                                        <p:tgtEl>
                                          <p:spTgt spid="41990"/>
                                        </p:tgtEl>
                                        <p:attrNameLst>
                                          <p:attrName>style.color</p:attrName>
                                        </p:attrNameLst>
                                      </p:cBhvr>
                                      <p:tavLst>
                                        <p:tav tm="0">
                                          <p:val>
                                            <p:clrVal>
                                              <a:schemeClr val="accent2"/>
                                            </p:clrVal>
                                          </p:val>
                                        </p:tav>
                                        <p:tav tm="50000">
                                          <p:val>
                                            <p:clrVal>
                                              <a:schemeClr val="hlink"/>
                                            </p:clrVal>
                                          </p:val>
                                        </p:tav>
                                      </p:tavLst>
                                    </p:anim>
                                    <p:anim calcmode="discrete" valueType="clr">
                                      <p:cBhvr>
                                        <p:cTn id="8" dur="1000"/>
                                        <p:tgtEl>
                                          <p:spTgt spid="41990"/>
                                        </p:tgtEl>
                                        <p:attrNameLst>
                                          <p:attrName>fillcolor</p:attrName>
                                        </p:attrNameLst>
                                      </p:cBhvr>
                                      <p:tavLst>
                                        <p:tav tm="0">
                                          <p:val>
                                            <p:clrVal>
                                              <a:schemeClr val="accent2"/>
                                            </p:clrVal>
                                          </p:val>
                                        </p:tav>
                                        <p:tav tm="50000">
                                          <p:val>
                                            <p:clrVal>
                                              <a:schemeClr val="hlink"/>
                                            </p:clrVal>
                                          </p:val>
                                        </p:tav>
                                      </p:tavLst>
                                    </p:anim>
                                    <p:set>
                                      <p:cBhvr>
                                        <p:cTn id="9" dur="1" fill="hold">
                                          <p:stCondLst>
                                            <p:cond delay="0"/>
                                          </p:stCondLst>
                                        </p:cTn>
                                        <p:tgtEl>
                                          <p:spTgt spid="41990"/>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1993"/>
                                        </p:tgtEl>
                                        <p:attrNameLst>
                                          <p:attrName>style.visibility</p:attrName>
                                        </p:attrNameLst>
                                      </p:cBhvr>
                                      <p:to>
                                        <p:strVal val="visible"/>
                                      </p:to>
                                    </p:set>
                                    <p:animEffect transition="in" filter="fade">
                                      <p:cBhvr>
                                        <p:cTn id="14" dur="2000"/>
                                        <p:tgtEl>
                                          <p:spTgt spid="41993"/>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41991"/>
                                        </p:tgtEl>
                                        <p:attrNameLst>
                                          <p:attrName>style.visibility</p:attrName>
                                        </p:attrNameLst>
                                      </p:cBhvr>
                                      <p:to>
                                        <p:strVal val="visible"/>
                                      </p:to>
                                    </p:set>
                                    <p:animEffect transition="in" filter="blinds(horizontal)">
                                      <p:cBhvr>
                                        <p:cTn id="19" dur="500"/>
                                        <p:tgtEl>
                                          <p:spTgt spid="4199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1994"/>
                                        </p:tgtEl>
                                        <p:attrNameLst>
                                          <p:attrName>style.visibility</p:attrName>
                                        </p:attrNameLst>
                                      </p:cBhvr>
                                      <p:to>
                                        <p:strVal val="visible"/>
                                      </p:to>
                                    </p:set>
                                    <p:animEffect transition="in" filter="fade">
                                      <p:cBhvr>
                                        <p:cTn id="24" dur="2000"/>
                                        <p:tgtEl>
                                          <p:spTgt spid="4199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1992"/>
                                        </p:tgtEl>
                                        <p:attrNameLst>
                                          <p:attrName>style.visibility</p:attrName>
                                        </p:attrNameLst>
                                      </p:cBhvr>
                                      <p:to>
                                        <p:strVal val="visible"/>
                                      </p:to>
                                    </p:set>
                                    <p:animEffect transition="in" filter="blinds(horizontal)">
                                      <p:cBhvr>
                                        <p:cTn id="29" dur="500"/>
                                        <p:tgtEl>
                                          <p:spTgt spid="4199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41995"/>
                                        </p:tgtEl>
                                        <p:attrNameLst>
                                          <p:attrName>style.visibility</p:attrName>
                                        </p:attrNameLst>
                                      </p:cBhvr>
                                      <p:to>
                                        <p:strVal val="visible"/>
                                      </p:to>
                                    </p:set>
                                    <p:animEffect transition="in" filter="blinds(horizontal)">
                                      <p:cBhvr>
                                        <p:cTn id="34" dur="500"/>
                                        <p:tgtEl>
                                          <p:spTgt spid="41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0" grpId="0" animBg="1"/>
      <p:bldP spid="41991" grpId="0" animBg="1"/>
      <p:bldP spid="41992" grpId="0" animBg="1"/>
      <p:bldP spid="41993" grpId="0" animBg="1"/>
      <p:bldP spid="41994" grpId="0" animBg="1"/>
      <p:bldP spid="4199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灯片编号占位符 1"/>
          <p:cNvSpPr>
            <a:spLocks noGrp="1"/>
          </p:cNvSpPr>
          <p:nvPr>
            <p:ph type="sldNum" sz="quarter" idx="12"/>
          </p:nvPr>
        </p:nvSpPr>
        <p:spPr>
          <a:ln/>
        </p:spPr>
        <p:txBody>
          <a:bodyPr anchor="b"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a:fld id="{9A0DB2DC-4C9A-4742-B13C-FB6460FD3503}" type="slidenum">
              <a:rPr lang="zh-CN" altLang="en-US" sz="1292" dirty="0"/>
              <a:t>69</a:t>
            </a:fld>
            <a:endParaRPr lang="zh-CN" altLang="en-US" sz="1292" dirty="0">
              <a:latin typeface="Times New Roman" panose="02020603050405020304" pitchFamily="18" charset="0"/>
            </a:endParaRPr>
          </a:p>
        </p:txBody>
      </p:sp>
      <p:sp>
        <p:nvSpPr>
          <p:cNvPr id="9218" name="矩形 51201"/>
          <p:cNvSpPr/>
          <p:nvPr/>
        </p:nvSpPr>
        <p:spPr>
          <a:xfrm>
            <a:off x="1182566" y="637443"/>
            <a:ext cx="7685942" cy="717440"/>
          </a:xfrm>
          <a:prstGeom prst="rect">
            <a:avLst/>
          </a:prstGeom>
          <a:noFill/>
          <a:ln w="12700">
            <a:noFill/>
          </a:ln>
        </p:spPr>
        <p:txBody>
          <a:bodyPr anchor="t" anchorCtr="0">
            <a:spAutoFit/>
          </a:bodyPr>
          <a:lstStyle/>
          <a:p>
            <a:pPr>
              <a:spcBef>
                <a:spcPct val="30000"/>
              </a:spcBef>
            </a:pPr>
            <a:r>
              <a:rPr lang="zh-CN" altLang="en-US" sz="4062" b="1" dirty="0">
                <a:latin typeface="华文中宋" panose="02010600040101010101" pitchFamily="2" charset="-122"/>
                <a:ea typeface="华文中宋" panose="02010600040101010101" pitchFamily="2" charset="-122"/>
              </a:rPr>
              <a:t> </a:t>
            </a:r>
            <a:r>
              <a:rPr lang="en-US" altLang="zh-CN" sz="4062" b="1" dirty="0">
                <a:latin typeface="华文中宋" panose="02010600040101010101" pitchFamily="2" charset="-122"/>
                <a:ea typeface="华文中宋" panose="02010600040101010101" pitchFamily="2" charset="-122"/>
              </a:rPr>
              <a:t>2</a:t>
            </a:r>
            <a:r>
              <a:rPr lang="zh-CN" altLang="en-US" sz="4062" b="1" dirty="0">
                <a:latin typeface="华文中宋" panose="02010600040101010101" pitchFamily="2" charset="-122"/>
                <a:ea typeface="华文中宋" panose="02010600040101010101" pitchFamily="2" charset="-122"/>
              </a:rPr>
              <a:t> 数据的分布</a:t>
            </a:r>
          </a:p>
        </p:txBody>
      </p:sp>
      <p:sp>
        <p:nvSpPr>
          <p:cNvPr id="9219" name="矩形 51203"/>
          <p:cNvSpPr/>
          <p:nvPr/>
        </p:nvSpPr>
        <p:spPr>
          <a:xfrm>
            <a:off x="1182566" y="2270417"/>
            <a:ext cx="5860074" cy="2035814"/>
          </a:xfrm>
          <a:prstGeom prst="rect">
            <a:avLst/>
          </a:prstGeom>
          <a:noFill/>
          <a:ln w="12700">
            <a:noFill/>
          </a:ln>
        </p:spPr>
        <p:txBody>
          <a:bodyPr wrap="square" anchor="ctr">
            <a:spAutoFit/>
          </a:bodyPr>
          <a:lstStyle/>
          <a:p>
            <a:pPr eaLnBrk="0" fontAlgn="base" hangingPunct="0">
              <a:lnSpc>
                <a:spcPct val="125000"/>
              </a:lnSpc>
              <a:buSzTx/>
            </a:pPr>
            <a:r>
              <a:rPr lang="zh-CN" altLang="en-US" sz="2585" b="1" noProof="1">
                <a:solidFill>
                  <a:srgbClr val="FF3300"/>
                </a:solidFill>
                <a:latin typeface="华文中宋" panose="02010600040101010101" pitchFamily="2" charset="-122"/>
                <a:ea typeface="华文中宋" panose="02010600040101010101" pitchFamily="2" charset="-122"/>
              </a:rPr>
              <a:t>主要内容：</a:t>
            </a:r>
          </a:p>
          <a:p>
            <a:pPr marL="936391" indent="-514350" eaLnBrk="0" hangingPunct="0">
              <a:lnSpc>
                <a:spcPct val="125000"/>
              </a:lnSpc>
              <a:buSzTx/>
              <a:buFont typeface="+mj-lt"/>
              <a:buAutoNum type="arabicPeriod"/>
            </a:pPr>
            <a:r>
              <a:rPr lang="zh-CN" altLang="en-US" sz="2585" b="1" noProof="1">
                <a:solidFill>
                  <a:srgbClr val="FF3300"/>
                </a:solidFill>
                <a:latin typeface="华文中宋" panose="02010600040101010101" pitchFamily="2" charset="-122"/>
                <a:ea typeface="华文中宋" panose="02010600040101010101" pitchFamily="2" charset="-122"/>
              </a:rPr>
              <a:t>直方图、</a:t>
            </a:r>
            <a:r>
              <a:rPr lang="en-US" altLang="zh-CN" sz="2585" b="1" noProof="1">
                <a:solidFill>
                  <a:srgbClr val="FF3300"/>
                </a:solidFill>
                <a:latin typeface="华文中宋" panose="02010600040101010101" pitchFamily="2" charset="-122"/>
                <a:ea typeface="华文中宋" panose="02010600040101010101" pitchFamily="2" charset="-122"/>
              </a:rPr>
              <a:t>QQ</a:t>
            </a:r>
            <a:r>
              <a:rPr lang="zh-CN" altLang="en-US" sz="2585" b="1" noProof="1">
                <a:solidFill>
                  <a:srgbClr val="FF3300"/>
                </a:solidFill>
                <a:latin typeface="华文中宋" panose="02010600040101010101" pitchFamily="2" charset="-122"/>
                <a:ea typeface="华文中宋" panose="02010600040101010101" pitchFamily="2" charset="-122"/>
              </a:rPr>
              <a:t>图</a:t>
            </a:r>
          </a:p>
          <a:p>
            <a:pPr marL="936391" indent="-514350" eaLnBrk="0" hangingPunct="0">
              <a:lnSpc>
                <a:spcPct val="125000"/>
              </a:lnSpc>
              <a:buSzTx/>
              <a:buFont typeface="+mj-lt"/>
              <a:buAutoNum type="arabicPeriod"/>
            </a:pPr>
            <a:r>
              <a:rPr lang="zh-CN" altLang="en-US" sz="2585" b="1" noProof="1">
                <a:solidFill>
                  <a:srgbClr val="FF3300"/>
                </a:solidFill>
                <a:latin typeface="华文中宋" panose="02010600040101010101" pitchFamily="2" charset="-122"/>
                <a:ea typeface="华文中宋" panose="02010600040101010101" pitchFamily="2" charset="-122"/>
              </a:rPr>
              <a:t>茎叶图</a:t>
            </a:r>
          </a:p>
          <a:p>
            <a:pPr marL="936391" indent="-514350" eaLnBrk="0" hangingPunct="0">
              <a:lnSpc>
                <a:spcPct val="125000"/>
              </a:lnSpc>
              <a:buSzTx/>
              <a:buFont typeface="+mj-lt"/>
              <a:buAutoNum type="arabicPeriod"/>
            </a:pPr>
            <a:r>
              <a:rPr lang="zh-CN" altLang="en-US" sz="2585" b="1" noProof="1">
                <a:solidFill>
                  <a:srgbClr val="FF3300"/>
                </a:solidFill>
                <a:latin typeface="华文中宋" panose="02010600040101010101" pitchFamily="2" charset="-122"/>
                <a:ea typeface="华文中宋" panose="02010600040101010101" pitchFamily="2" charset="-122"/>
              </a:rPr>
              <a:t>数据分布拟合检验 </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1CD2C8FD-C481-495D-99D2-D5F59627C64F}"/>
              </a:ext>
            </a:extLst>
          </p:cNvPr>
          <p:cNvSpPr>
            <a:spLocks noGrp="1" noChangeArrowheads="1"/>
          </p:cNvSpPr>
          <p:nvPr>
            <p:ph type="title"/>
          </p:nvPr>
        </p:nvSpPr>
        <p:spPr>
          <a:xfrm>
            <a:off x="971550" y="406400"/>
            <a:ext cx="7696200" cy="719138"/>
          </a:xfrm>
        </p:spPr>
        <p:txBody>
          <a:bodyPr/>
          <a:lstStyle/>
          <a:p>
            <a:pPr eaLnBrk="1" hangingPunct="1">
              <a:defRPr/>
            </a:pPr>
            <a:r>
              <a:rPr lang="zh-CN" altLang="en-US" b="1" dirty="0">
                <a:latin typeface="+mn-lt"/>
              </a:rPr>
              <a:t>图灵测试</a:t>
            </a:r>
          </a:p>
        </p:txBody>
      </p:sp>
      <p:sp>
        <p:nvSpPr>
          <p:cNvPr id="9219" name="Rectangle 3">
            <a:extLst>
              <a:ext uri="{FF2B5EF4-FFF2-40B4-BE49-F238E27FC236}">
                <a16:creationId xmlns:a16="http://schemas.microsoft.com/office/drawing/2014/main" id="{53E7C647-F11D-4B6B-8535-5956D5C8CCC5}"/>
              </a:ext>
            </a:extLst>
          </p:cNvPr>
          <p:cNvSpPr>
            <a:spLocks noGrp="1" noChangeArrowheads="1"/>
          </p:cNvSpPr>
          <p:nvPr>
            <p:ph type="body" idx="1"/>
          </p:nvPr>
        </p:nvSpPr>
        <p:spPr>
          <a:xfrm>
            <a:off x="684213" y="1628775"/>
            <a:ext cx="2519362" cy="4608513"/>
          </a:xfrm>
        </p:spPr>
        <p:txBody>
          <a:bodyPr/>
          <a:lstStyle/>
          <a:p>
            <a:pPr eaLnBrk="1" hangingPunct="1">
              <a:buClr>
                <a:srgbClr val="FF0000"/>
              </a:buClr>
              <a:buSzPct val="55000"/>
            </a:pPr>
            <a:r>
              <a:rPr lang="zh-CN" altLang="en-US" sz="2000">
                <a:ea typeface="微软雅黑" panose="020B0503020204020204" pitchFamily="34" charset="-122"/>
              </a:rPr>
              <a:t>让</a:t>
            </a:r>
            <a:r>
              <a:rPr lang="zh-CN" altLang="en-US" sz="2000">
                <a:solidFill>
                  <a:srgbClr val="0000FF"/>
                </a:solidFill>
                <a:ea typeface="微软雅黑" panose="020B0503020204020204" pitchFamily="34" charset="-122"/>
              </a:rPr>
              <a:t>测试者 </a:t>
            </a:r>
            <a:r>
              <a:rPr lang="en-US" altLang="zh-CN" sz="2000">
                <a:solidFill>
                  <a:srgbClr val="0000FF"/>
                </a:solidFill>
                <a:ea typeface="微软雅黑" panose="020B0503020204020204" pitchFamily="34" charset="-122"/>
              </a:rPr>
              <a:t>C</a:t>
            </a:r>
            <a:r>
              <a:rPr lang="zh-CN" altLang="en-US" sz="2000">
                <a:solidFill>
                  <a:srgbClr val="0000FF"/>
                </a:solidFill>
                <a:ea typeface="微软雅黑" panose="020B0503020204020204" pitchFamily="34" charset="-122"/>
              </a:rPr>
              <a:t> </a:t>
            </a:r>
            <a:r>
              <a:rPr lang="zh-CN" altLang="en-US" sz="2000">
                <a:ea typeface="微软雅黑" panose="020B0503020204020204" pitchFamily="34" charset="-122"/>
              </a:rPr>
              <a:t>坐在电脑前，跟另一边用键盘进行对话，如果这个人分不清跟自己对话的是</a:t>
            </a:r>
            <a:r>
              <a:rPr lang="zh-CN" altLang="en-US" sz="2000">
                <a:solidFill>
                  <a:srgbClr val="0000FF"/>
                </a:solidFill>
                <a:ea typeface="微软雅黑" panose="020B0503020204020204" pitchFamily="34" charset="-122"/>
              </a:rPr>
              <a:t>人 </a:t>
            </a:r>
            <a:r>
              <a:rPr lang="en-US" altLang="zh-CN" sz="2000">
                <a:solidFill>
                  <a:srgbClr val="0000FF"/>
                </a:solidFill>
                <a:ea typeface="微软雅黑" panose="020B0503020204020204" pitchFamily="34" charset="-122"/>
              </a:rPr>
              <a:t>B </a:t>
            </a:r>
            <a:r>
              <a:rPr lang="zh-CN" altLang="en-US" sz="2000">
                <a:ea typeface="微软雅黑" panose="020B0503020204020204" pitchFamily="34" charset="-122"/>
              </a:rPr>
              <a:t>还是</a:t>
            </a:r>
            <a:r>
              <a:rPr lang="zh-CN" altLang="en-US" sz="2000">
                <a:solidFill>
                  <a:srgbClr val="0000FF"/>
                </a:solidFill>
                <a:ea typeface="微软雅黑" panose="020B0503020204020204" pitchFamily="34" charset="-122"/>
              </a:rPr>
              <a:t>机器 </a:t>
            </a:r>
            <a:r>
              <a:rPr lang="en-US" altLang="zh-CN" sz="2000">
                <a:solidFill>
                  <a:srgbClr val="0000FF"/>
                </a:solidFill>
                <a:ea typeface="微软雅黑" panose="020B0503020204020204" pitchFamily="34" charset="-122"/>
              </a:rPr>
              <a:t>A</a:t>
            </a:r>
            <a:r>
              <a:rPr lang="zh-CN" altLang="en-US" sz="2000">
                <a:ea typeface="微软雅黑" panose="020B0503020204020204" pitchFamily="34" charset="-122"/>
              </a:rPr>
              <a:t>，那么这个对话</a:t>
            </a:r>
            <a:r>
              <a:rPr lang="zh-CN" altLang="en-US" sz="2000">
                <a:solidFill>
                  <a:srgbClr val="0000FF"/>
                </a:solidFill>
                <a:ea typeface="微软雅黑" panose="020B0503020204020204" pitchFamily="34" charset="-122"/>
              </a:rPr>
              <a:t>机器 </a:t>
            </a:r>
            <a:r>
              <a:rPr lang="en-US" altLang="zh-CN" sz="2000">
                <a:solidFill>
                  <a:srgbClr val="0000FF"/>
                </a:solidFill>
                <a:ea typeface="微软雅黑" panose="020B0503020204020204" pitchFamily="34" charset="-122"/>
              </a:rPr>
              <a:t>A</a:t>
            </a:r>
            <a:r>
              <a:rPr lang="en-US" altLang="zh-CN" sz="2000">
                <a:ea typeface="微软雅黑" panose="020B0503020204020204" pitchFamily="34" charset="-122"/>
              </a:rPr>
              <a:t> </a:t>
            </a:r>
            <a:r>
              <a:rPr lang="zh-CN" altLang="en-US" sz="2000">
                <a:ea typeface="微软雅黑" panose="020B0503020204020204" pitchFamily="34" charset="-122"/>
              </a:rPr>
              <a:t>就通过了图灵测试，并人为其具备智能。</a:t>
            </a:r>
          </a:p>
        </p:txBody>
      </p:sp>
      <p:pic>
        <p:nvPicPr>
          <p:cNvPr id="9220" name="图片 2">
            <a:extLst>
              <a:ext uri="{FF2B5EF4-FFF2-40B4-BE49-F238E27FC236}">
                <a16:creationId xmlns:a16="http://schemas.microsoft.com/office/drawing/2014/main" id="{150A8B33-ADEC-4E6A-A1C9-8EBCE29B3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6463" y="1628775"/>
            <a:ext cx="5133975"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0" name="文本框 62469"/>
          <p:cNvSpPr txBox="1"/>
          <p:nvPr/>
        </p:nvSpPr>
        <p:spPr>
          <a:xfrm>
            <a:off x="1094643" y="1333500"/>
            <a:ext cx="8043497" cy="3025252"/>
          </a:xfrm>
          <a:prstGeom prst="rect">
            <a:avLst/>
          </a:prstGeom>
          <a:noFill/>
          <a:ln w="12700">
            <a:noFill/>
          </a:ln>
        </p:spPr>
        <p:txBody>
          <a:bodyPr wrap="square" anchor="t">
            <a:spAutoFit/>
          </a:bodyPr>
          <a:lstStyle/>
          <a:p>
            <a:pPr>
              <a:lnSpc>
                <a:spcPct val="125000"/>
              </a:lnSpc>
              <a:spcBef>
                <a:spcPts val="0"/>
              </a:spcBef>
            </a:pPr>
            <a:r>
              <a:rPr lang="en-US" altLang="zh-CN" sz="2585" b="1" noProof="1">
                <a:latin typeface="宋体" panose="02010600030101010101" pitchFamily="2" charset="-122"/>
              </a:rPr>
              <a:t>1.</a:t>
            </a:r>
            <a:r>
              <a:rPr lang="zh-CN" altLang="zh-CN" sz="2585" b="1" noProof="1">
                <a:latin typeface="宋体" panose="02010600030101010101" pitchFamily="2" charset="-122"/>
              </a:rPr>
              <a:t>直方图</a:t>
            </a:r>
          </a:p>
          <a:p>
            <a:pPr marL="422041" indent="-422041">
              <a:lnSpc>
                <a:spcPct val="125000"/>
              </a:lnSpc>
              <a:spcBef>
                <a:spcPts val="0"/>
              </a:spcBef>
              <a:buFont typeface="Wingdings" panose="05000000000000000000" charset="0"/>
              <a:buChar char="l"/>
            </a:pPr>
            <a:r>
              <a:rPr lang="zh-CN" altLang="zh-CN" sz="2585" b="1" noProof="1">
                <a:latin typeface="Times New Roman" panose="02020603050405020304" pitchFamily="18" charset="0"/>
              </a:rPr>
              <a:t>直方图(Histogram)，又称质量分布图，是一种统计报告图，由一系列高度不等的纵向条纹或线段表示数据分布的情况。 一般用横轴表示</a:t>
            </a:r>
            <a:r>
              <a:rPr lang="zh-CN" altLang="zh-CN" sz="2585" b="1" noProof="1">
                <a:solidFill>
                  <a:srgbClr val="FF0000"/>
                </a:solidFill>
                <a:latin typeface="Times New Roman" panose="02020603050405020304" pitchFamily="18" charset="0"/>
              </a:rPr>
              <a:t>数据类型</a:t>
            </a:r>
            <a:r>
              <a:rPr lang="zh-CN" altLang="zh-CN" sz="2585" b="1" noProof="1">
                <a:latin typeface="Times New Roman" panose="02020603050405020304" pitchFamily="18" charset="0"/>
              </a:rPr>
              <a:t>，纵轴表示</a:t>
            </a:r>
            <a:r>
              <a:rPr lang="zh-CN" altLang="zh-CN" sz="2585" b="1" noProof="1">
                <a:solidFill>
                  <a:srgbClr val="FF0000"/>
                </a:solidFill>
                <a:latin typeface="Times New Roman" panose="02020603050405020304" pitchFamily="18" charset="0"/>
              </a:rPr>
              <a:t>分布情况</a:t>
            </a:r>
            <a:r>
              <a:rPr lang="zh-CN" altLang="zh-CN" sz="2585" b="1" noProof="1">
                <a:latin typeface="Times New Roman" panose="02020603050405020304" pitchFamily="18" charset="0"/>
              </a:rPr>
              <a:t>（</a:t>
            </a:r>
            <a:r>
              <a:rPr lang="zh-CN" altLang="zh-CN" sz="2585" b="1" noProof="1">
                <a:latin typeface="Times New Roman" panose="02020603050405020304" pitchFamily="18" charset="0"/>
                <a:sym typeface="+mn-ea"/>
              </a:rPr>
              <a:t>频率</a:t>
            </a:r>
            <a:r>
              <a:rPr lang="zh-CN" altLang="zh-CN" sz="2585" b="1" noProof="1">
                <a:latin typeface="Times New Roman" panose="02020603050405020304" pitchFamily="18" charset="0"/>
              </a:rPr>
              <a:t>）。</a:t>
            </a:r>
          </a:p>
          <a:p>
            <a:pPr marL="422041" indent="-422041">
              <a:lnSpc>
                <a:spcPct val="125000"/>
              </a:lnSpc>
              <a:spcBef>
                <a:spcPts val="0"/>
              </a:spcBef>
              <a:buFont typeface="Wingdings" panose="05000000000000000000" charset="0"/>
              <a:buChar char="l"/>
            </a:pPr>
            <a:r>
              <a:rPr lang="zh-CN" altLang="zh-CN" sz="2585" b="1" noProof="1">
                <a:latin typeface="Times New Roman" panose="02020603050405020304" pitchFamily="18" charset="0"/>
              </a:rPr>
              <a:t>直方图</a:t>
            </a:r>
            <a:r>
              <a:rPr lang="en-US" altLang="zh-CN" sz="2585" b="1" noProof="1">
                <a:latin typeface="Times New Roman" panose="02020603050405020304" pitchFamily="18" charset="0"/>
              </a:rPr>
              <a:t>=</a:t>
            </a:r>
            <a:r>
              <a:rPr lang="zh-CN" altLang="zh-CN" sz="2585" b="1" noProof="1">
                <a:latin typeface="Times New Roman" panose="02020603050405020304" pitchFamily="18" charset="0"/>
              </a:rPr>
              <a:t>组距，高度</a:t>
            </a:r>
            <a:r>
              <a:rPr lang="en-US" altLang="zh-CN" sz="2585" b="1" noProof="1">
                <a:latin typeface="Times New Roman" panose="02020603050405020304" pitchFamily="18" charset="0"/>
              </a:rPr>
              <a:t>(</a:t>
            </a:r>
            <a:r>
              <a:rPr lang="zh-CN" altLang="zh-CN" sz="2585" b="1" noProof="1">
                <a:latin typeface="Times New Roman" panose="02020603050405020304" pitchFamily="18" charset="0"/>
              </a:rPr>
              <a:t>频率除以组距</a:t>
            </a:r>
            <a:r>
              <a:rPr lang="en-US" altLang="zh-CN" sz="2585" b="1" noProof="1">
                <a:latin typeface="Times New Roman" panose="02020603050405020304" pitchFamily="18" charset="0"/>
              </a:rPr>
              <a:t>)</a:t>
            </a:r>
            <a:r>
              <a:rPr lang="en-US" altLang="zh-CN" sz="2585" b="1" noProof="1">
                <a:latin typeface="宋体" panose="02010600030101010101" pitchFamily="2" charset="-122"/>
              </a:rPr>
              <a:t>≈</a:t>
            </a:r>
            <a:r>
              <a:rPr lang="zh-CN" altLang="zh-CN" sz="2585" b="1" noProof="1">
                <a:latin typeface="Times New Roman" panose="02020603050405020304" pitchFamily="18" charset="0"/>
              </a:rPr>
              <a:t>总体概率密度</a:t>
            </a:r>
            <a:endParaRPr lang="zh-CN" altLang="en-US" sz="2585" b="1" noProof="1">
              <a:latin typeface="宋体" panose="02010600030101010101" pitchFamily="2" charset="-122"/>
            </a:endParaRPr>
          </a:p>
        </p:txBody>
      </p:sp>
      <p:sp>
        <p:nvSpPr>
          <p:cNvPr id="11266" name="矩形 2"/>
          <p:cNvSpPr/>
          <p:nvPr/>
        </p:nvSpPr>
        <p:spPr>
          <a:xfrm>
            <a:off x="1094643" y="655413"/>
            <a:ext cx="8009792" cy="490134"/>
          </a:xfrm>
          <a:prstGeom prst="rect">
            <a:avLst/>
          </a:prstGeom>
          <a:noFill/>
          <a:ln w="12700">
            <a:noFill/>
          </a:ln>
        </p:spPr>
        <p:txBody>
          <a:bodyPr wrap="square" anchor="ctr" anchorCtr="0">
            <a:spAutoFit/>
          </a:bodyPr>
          <a:lstStyle/>
          <a:p>
            <a:pPr eaLnBrk="0" hangingPunct="0"/>
            <a:r>
              <a:rPr lang="zh-CN" altLang="zh-CN" sz="2585" b="1" dirty="0">
                <a:solidFill>
                  <a:srgbClr val="0000FF"/>
                </a:solidFill>
                <a:latin typeface="Tahoma" panose="020B0604030504040204" pitchFamily="34" charset="0"/>
              </a:rPr>
              <a:t>  直方图、经验分布函数与QQ图</a:t>
            </a:r>
          </a:p>
        </p:txBody>
      </p:sp>
      <p:graphicFrame>
        <p:nvGraphicFramePr>
          <p:cNvPr id="11267" name="对象 1"/>
          <p:cNvGraphicFramePr/>
          <p:nvPr/>
        </p:nvGraphicFramePr>
        <p:xfrm>
          <a:off x="3572608" y="4302370"/>
          <a:ext cx="3461238" cy="2179027"/>
        </p:xfrm>
        <a:graphic>
          <a:graphicData uri="http://schemas.openxmlformats.org/presentationml/2006/ole">
            <mc:AlternateContent xmlns:mc="http://schemas.openxmlformats.org/markup-compatibility/2006">
              <mc:Choice xmlns:v="urn:schemas-microsoft-com:vml" Requires="v">
                <p:oleObj spid="_x0000_s7202" r:id="rId3" imgW="5372100" imgH="2076450" progId="Paint.Picture">
                  <p:embed/>
                </p:oleObj>
              </mc:Choice>
              <mc:Fallback>
                <p:oleObj r:id="rId3" imgW="5372100" imgH="2076450" progId="Paint.Picture">
                  <p:embed/>
                  <p:pic>
                    <p:nvPicPr>
                      <p:cNvPr id="11267" name="对象 1"/>
                      <p:cNvPicPr/>
                      <p:nvPr/>
                    </p:nvPicPr>
                    <p:blipFill>
                      <a:blip r:embed="rId4"/>
                      <a:stretch>
                        <a:fillRect/>
                      </a:stretch>
                    </p:blipFill>
                    <p:spPr>
                      <a:xfrm>
                        <a:off x="3572608" y="4302370"/>
                        <a:ext cx="3461238" cy="2179027"/>
                      </a:xfrm>
                      <a:prstGeom prst="rect">
                        <a:avLst/>
                      </a:prstGeom>
                      <a:noFill/>
                      <a:ln w="38100">
                        <a:noFill/>
                        <a:miter/>
                      </a:ln>
                    </p:spPr>
                  </p:pic>
                </p:oleObj>
              </mc:Fallback>
            </mc:AlternateContent>
          </a:graphicData>
        </a:graphic>
      </p:graphicFrame>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2"/>
          <p:cNvPicPr>
            <a:picLocks noChangeAspect="1"/>
          </p:cNvPicPr>
          <p:nvPr/>
        </p:nvPicPr>
        <p:blipFill>
          <a:blip r:embed="rId2"/>
          <a:srcRect l="4597" r="2768" b="11874"/>
          <a:stretch>
            <a:fillRect/>
          </a:stretch>
        </p:blipFill>
        <p:spPr>
          <a:xfrm>
            <a:off x="4343804" y="417299"/>
            <a:ext cx="4764578" cy="3575538"/>
          </a:xfrm>
          <a:prstGeom prst="rect">
            <a:avLst/>
          </a:prstGeom>
          <a:noFill/>
          <a:ln w="9525">
            <a:noFill/>
          </a:ln>
        </p:spPr>
      </p:pic>
      <p:sp>
        <p:nvSpPr>
          <p:cNvPr id="12291" name="文本框 3"/>
          <p:cNvSpPr txBox="1"/>
          <p:nvPr/>
        </p:nvSpPr>
        <p:spPr>
          <a:xfrm>
            <a:off x="179512" y="4077072"/>
            <a:ext cx="8541726" cy="1753237"/>
          </a:xfrm>
          <a:prstGeom prst="rect">
            <a:avLst/>
          </a:prstGeom>
          <a:noFill/>
          <a:ln w="9525">
            <a:noFill/>
          </a:ln>
        </p:spPr>
        <p:txBody>
          <a:bodyPr wrap="square" anchor="t" anchorCtr="0">
            <a:spAutoFit/>
          </a:bodyPr>
          <a:lstStyle/>
          <a:p>
            <a:pPr>
              <a:lnSpc>
                <a:spcPct val="125000"/>
              </a:lnSpc>
            </a:pPr>
            <a:r>
              <a:rPr lang="zh-CN" altLang="en-US" sz="2215" b="1" dirty="0">
                <a:latin typeface="Times New Roman" panose="02020603050405020304" pitchFamily="18" charset="0"/>
              </a:rPr>
              <a:t>(3)确定组距(h)。先确定直方图的组数，然后以此组数去除极差，可得直方图每组的宽度，即组距。</a:t>
            </a:r>
          </a:p>
          <a:p>
            <a:pPr>
              <a:lnSpc>
                <a:spcPct val="125000"/>
              </a:lnSpc>
            </a:pPr>
            <a:r>
              <a:rPr lang="zh-CN" altLang="en-US" sz="2215" b="1" dirty="0">
                <a:latin typeface="Times New Roman" panose="02020603050405020304" pitchFamily="18" charset="0"/>
              </a:rPr>
              <a:t>(4 )确定各组的界限值。为避免出现数据值与组界限值重合而造成频率计算困难，组的界限值单位应取最小测量单位的1/2。</a:t>
            </a:r>
          </a:p>
        </p:txBody>
      </p:sp>
      <p:sp>
        <p:nvSpPr>
          <p:cNvPr id="12292" name="文本框 2"/>
          <p:cNvSpPr txBox="1"/>
          <p:nvPr/>
        </p:nvSpPr>
        <p:spPr>
          <a:xfrm>
            <a:off x="495300" y="5666643"/>
            <a:ext cx="6523892" cy="774058"/>
          </a:xfrm>
          <a:prstGeom prst="rect">
            <a:avLst/>
          </a:prstGeom>
          <a:noFill/>
          <a:ln w="9525">
            <a:noFill/>
          </a:ln>
        </p:spPr>
        <p:txBody>
          <a:bodyPr wrap="square" anchor="t" anchorCtr="0">
            <a:spAutoFit/>
          </a:bodyPr>
          <a:lstStyle/>
          <a:p>
            <a:r>
              <a:rPr lang="zh-CN" altLang="en-US" sz="2215" b="1">
                <a:latin typeface="Tahoma" panose="020B0604030504040204" pitchFamily="34" charset="0"/>
              </a:rPr>
              <a:t>hist(x,nbins);%直方图</a:t>
            </a:r>
          </a:p>
          <a:p>
            <a:r>
              <a:rPr lang="zh-CN" altLang="en-US" sz="2215" b="1">
                <a:latin typeface="Tahoma" panose="020B0604030504040204" pitchFamily="34" charset="0"/>
              </a:rPr>
              <a:t>histfit(x,nbins) %带正态拟合的频率直方图</a:t>
            </a:r>
            <a:r>
              <a:rPr lang="en-US" altLang="zh-CN" sz="2215" b="1">
                <a:latin typeface="Tahoma" panose="020B0604030504040204" pitchFamily="34" charset="0"/>
              </a:rPr>
              <a:t>.</a:t>
            </a:r>
          </a:p>
        </p:txBody>
      </p:sp>
      <p:sp>
        <p:nvSpPr>
          <p:cNvPr id="12293" name="文本框 3"/>
          <p:cNvSpPr txBox="1"/>
          <p:nvPr/>
        </p:nvSpPr>
        <p:spPr>
          <a:xfrm>
            <a:off x="611560" y="54747"/>
            <a:ext cx="5892311" cy="433196"/>
          </a:xfrm>
          <a:prstGeom prst="rect">
            <a:avLst/>
          </a:prstGeom>
          <a:noFill/>
          <a:ln w="9525">
            <a:noFill/>
          </a:ln>
        </p:spPr>
        <p:txBody>
          <a:bodyPr wrap="square" anchor="t" anchorCtr="0">
            <a:spAutoFit/>
          </a:bodyPr>
          <a:lstStyle/>
          <a:p>
            <a:r>
              <a:rPr lang="zh-CN" altLang="en-US" sz="2215" dirty="0">
                <a:solidFill>
                  <a:srgbClr val="FF0000"/>
                </a:solidFill>
                <a:latin typeface="Tahoma" panose="020B0604030504040204" pitchFamily="34" charset="0"/>
              </a:rPr>
              <a:t>程序见</a:t>
            </a:r>
            <a:r>
              <a:rPr lang="en-US" altLang="zh-CN" sz="2215" dirty="0">
                <a:solidFill>
                  <a:srgbClr val="FF0000"/>
                </a:solidFill>
                <a:latin typeface="Tahoma" panose="020B0604030504040204" pitchFamily="34" charset="0"/>
              </a:rPr>
              <a:t>q4_4</a:t>
            </a:r>
          </a:p>
        </p:txBody>
      </p:sp>
      <p:pic>
        <p:nvPicPr>
          <p:cNvPr id="2" name="图片 1">
            <a:extLst>
              <a:ext uri="{FF2B5EF4-FFF2-40B4-BE49-F238E27FC236}">
                <a16:creationId xmlns:a16="http://schemas.microsoft.com/office/drawing/2014/main" id="{83B26473-4F1E-4441-9081-829A6FBBC852}"/>
              </a:ext>
            </a:extLst>
          </p:cNvPr>
          <p:cNvPicPr>
            <a:picLocks noChangeAspect="1"/>
          </p:cNvPicPr>
          <p:nvPr/>
        </p:nvPicPr>
        <p:blipFill>
          <a:blip r:embed="rId3"/>
          <a:stretch>
            <a:fillRect/>
          </a:stretch>
        </p:blipFill>
        <p:spPr>
          <a:xfrm>
            <a:off x="185149" y="542723"/>
            <a:ext cx="4124901" cy="332468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anim calcmode="lin" valueType="num">
                                      <p:cBhvr>
                                        <p:cTn id="7" dur="500" fill="hold"/>
                                        <p:tgtEl>
                                          <p:spTgt spid="12292"/>
                                        </p:tgtEl>
                                        <p:attrNameLst>
                                          <p:attrName>ppt_x</p:attrName>
                                        </p:attrNameLst>
                                      </p:cBhvr>
                                      <p:tavLst>
                                        <p:tav tm="0">
                                          <p:val>
                                            <p:strVal val="#ppt_x"/>
                                          </p:val>
                                        </p:tav>
                                        <p:tav tm="100000">
                                          <p:val>
                                            <p:strVal val="#ppt_x"/>
                                          </p:val>
                                        </p:tav>
                                      </p:tavLst>
                                    </p:anim>
                                    <p:anim calcmode="lin" valueType="num">
                                      <p:cBhvr>
                                        <p:cTn id="8" dur="500" fill="hold"/>
                                        <p:tgtEl>
                                          <p:spTgt spid="122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灯片编号占位符 1"/>
          <p:cNvSpPr>
            <a:spLocks noGrp="1"/>
          </p:cNvSpPr>
          <p:nvPr>
            <p:ph type="sldNum" sz="quarter" idx="12"/>
          </p:nvPr>
        </p:nvSpPr>
        <p:spPr>
          <a:xfrm>
            <a:off x="7455877" y="3342543"/>
            <a:ext cx="1905000" cy="422031"/>
          </a:xfrm>
          <a:ln/>
        </p:spPr>
        <p:txBody>
          <a:bodyPr anchor="b" anchorCtr="0"/>
          <a:lstStyle>
            <a:lvl1pPr marL="0" lvl="0" indent="0" algn="l" defTabSz="844083" rtl="0" eaLnBrk="1" fontAlgn="base" latinLnBrk="0" hangingPunct="1">
              <a:lnSpc>
                <a:spcPct val="100000"/>
              </a:lnSpc>
              <a:spcBef>
                <a:spcPct val="0"/>
              </a:spcBef>
              <a:spcAft>
                <a:spcPct val="0"/>
              </a:spcAft>
              <a:buNone/>
              <a:defRPr sz="1662" b="0" i="0" u="none" kern="1200" baseline="0">
                <a:solidFill>
                  <a:schemeClr val="tx1"/>
                </a:solidFill>
                <a:latin typeface="Tahoma" panose="020B0604030504040204" pitchFamily="34" charset="0"/>
                <a:ea typeface="宋体" panose="02010600030101010101" pitchFamily="2" charset="-122"/>
              </a:defRPr>
            </a:lvl1pPr>
            <a:lvl2pPr marL="422041" lvl="1"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844083" lvl="2"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266124" lvl="3"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688165" lvl="4" indent="0" algn="l" defTabSz="844083" rtl="0" eaLnBrk="1" fontAlgn="base" latinLnBrk="0" hangingPunct="1">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stStyle>
          <a:p>
            <a:pPr lvl="0" algn="r"/>
            <a:fld id="{9A0DB2DC-4C9A-4742-B13C-FB6460FD3503}" type="slidenum">
              <a:rPr lang="zh-CN" altLang="en-US" sz="1292" dirty="0"/>
              <a:t>72</a:t>
            </a:fld>
            <a:endParaRPr lang="zh-CN" altLang="en-US" sz="1292" dirty="0">
              <a:latin typeface="Times New Roman" panose="02020603050405020304" pitchFamily="18" charset="0"/>
            </a:endParaRPr>
          </a:p>
        </p:txBody>
      </p:sp>
      <p:sp>
        <p:nvSpPr>
          <p:cNvPr id="13314" name="文本框 1"/>
          <p:cNvSpPr txBox="1"/>
          <p:nvPr/>
        </p:nvSpPr>
        <p:spPr>
          <a:xfrm>
            <a:off x="1245578" y="868974"/>
            <a:ext cx="5139104" cy="433196"/>
          </a:xfrm>
          <a:prstGeom prst="rect">
            <a:avLst/>
          </a:prstGeom>
          <a:noFill/>
          <a:ln w="9525">
            <a:noFill/>
          </a:ln>
        </p:spPr>
        <p:txBody>
          <a:bodyPr wrap="square" anchor="t" anchorCtr="0">
            <a:spAutoFit/>
          </a:bodyPr>
          <a:lstStyle/>
          <a:p>
            <a:r>
              <a:rPr lang="en-US" altLang="zh-CN" sz="2215" b="1">
                <a:solidFill>
                  <a:srgbClr val="0000FF"/>
                </a:solidFill>
                <a:latin typeface="Times New Roman" panose="02020603050405020304" pitchFamily="18" charset="0"/>
              </a:rPr>
              <a:t>1) </a:t>
            </a:r>
            <a:r>
              <a:rPr lang="zh-CN" altLang="zh-CN" sz="2215" b="1">
                <a:solidFill>
                  <a:srgbClr val="0000FF"/>
                </a:solidFill>
                <a:latin typeface="Times New Roman" panose="02020603050405020304" pitchFamily="18" charset="0"/>
              </a:rPr>
              <a:t>正态分布</a:t>
            </a:r>
            <a:r>
              <a:rPr lang="zh-CN" altLang="zh-CN" sz="2215" b="1" i="1">
                <a:solidFill>
                  <a:srgbClr val="0000FF"/>
                </a:solidFill>
                <a:latin typeface="Times New Roman" panose="02020603050405020304" pitchFamily="18" charset="0"/>
              </a:rPr>
              <a:t>N</a:t>
            </a:r>
            <a:r>
              <a:rPr lang="zh-CN" altLang="zh-CN" sz="2215" b="1">
                <a:solidFill>
                  <a:srgbClr val="0000FF"/>
                </a:solidFill>
                <a:latin typeface="Times New Roman" panose="02020603050405020304" pitchFamily="18" charset="0"/>
              </a:rPr>
              <a:t>(</a:t>
            </a:r>
            <a:r>
              <a:rPr lang="zh-CN" altLang="zh-CN" sz="2215" b="1" i="1">
                <a:solidFill>
                  <a:srgbClr val="0000FF"/>
                </a:solidFill>
                <a:latin typeface="Times New Roman" panose="02020603050405020304" pitchFamily="18" charset="0"/>
              </a:rPr>
              <a:t>μ</a:t>
            </a:r>
            <a:r>
              <a:rPr lang="en-US" altLang="zh-CN" sz="2215" b="1">
                <a:solidFill>
                  <a:srgbClr val="0000FF"/>
                </a:solidFill>
                <a:latin typeface="Times New Roman" panose="02020603050405020304" pitchFamily="18" charset="0"/>
              </a:rPr>
              <a:t>, </a:t>
            </a:r>
            <a:r>
              <a:rPr lang="zh-CN" altLang="zh-CN" sz="2215" b="1" i="1">
                <a:solidFill>
                  <a:srgbClr val="0000FF"/>
                </a:solidFill>
                <a:latin typeface="Times New Roman" panose="02020603050405020304" pitchFamily="18" charset="0"/>
              </a:rPr>
              <a:t>σ</a:t>
            </a:r>
            <a:r>
              <a:rPr lang="zh-CN" altLang="zh-CN" sz="2215" b="1" baseline="30000">
                <a:solidFill>
                  <a:srgbClr val="0000FF"/>
                </a:solidFill>
                <a:latin typeface="Times New Roman" panose="02020603050405020304" pitchFamily="18" charset="0"/>
              </a:rPr>
              <a:t>2</a:t>
            </a:r>
            <a:r>
              <a:rPr lang="zh-CN" altLang="zh-CN" sz="2215" b="1">
                <a:solidFill>
                  <a:srgbClr val="0000FF"/>
                </a:solidFill>
                <a:latin typeface="Times New Roman" panose="02020603050405020304" pitchFamily="18" charset="0"/>
              </a:rPr>
              <a:t>)</a:t>
            </a:r>
          </a:p>
        </p:txBody>
      </p:sp>
      <p:graphicFrame>
        <p:nvGraphicFramePr>
          <p:cNvPr id="13315" name="对象 -2147482624"/>
          <p:cNvGraphicFramePr>
            <a:graphicFrameLocks noChangeAspect="1"/>
          </p:cNvGraphicFramePr>
          <p:nvPr/>
        </p:nvGraphicFramePr>
        <p:xfrm>
          <a:off x="1384790" y="1293935"/>
          <a:ext cx="4860680" cy="1349619"/>
        </p:xfrm>
        <a:graphic>
          <a:graphicData uri="http://schemas.openxmlformats.org/presentationml/2006/ole">
            <mc:AlternateContent xmlns:mc="http://schemas.openxmlformats.org/markup-compatibility/2006">
              <mc:Choice xmlns:v="urn:schemas-microsoft-com:vml" Requires="v">
                <p:oleObj spid="_x0000_s8258" r:id="rId3" imgW="1929765" imgH="482600" progId="Equation.DSMT4">
                  <p:embed/>
                </p:oleObj>
              </mc:Choice>
              <mc:Fallback>
                <p:oleObj r:id="rId3" imgW="1929765" imgH="482600" progId="Equation.DSMT4">
                  <p:embed/>
                  <p:pic>
                    <p:nvPicPr>
                      <p:cNvPr id="13315" name="对象 -2147482624"/>
                      <p:cNvPicPr/>
                      <p:nvPr/>
                    </p:nvPicPr>
                    <p:blipFill>
                      <a:blip r:embed="rId4"/>
                      <a:stretch>
                        <a:fillRect/>
                      </a:stretch>
                    </p:blipFill>
                    <p:spPr>
                      <a:xfrm>
                        <a:off x="1384790" y="1293935"/>
                        <a:ext cx="4860680" cy="1349619"/>
                      </a:xfrm>
                      <a:prstGeom prst="rect">
                        <a:avLst/>
                      </a:prstGeom>
                      <a:solidFill>
                        <a:srgbClr val="FFFFFF"/>
                      </a:solidFill>
                      <a:ln w="38100">
                        <a:noFill/>
                        <a:miter/>
                      </a:ln>
                    </p:spPr>
                  </p:pic>
                </p:oleObj>
              </mc:Fallback>
            </mc:AlternateContent>
          </a:graphicData>
        </a:graphic>
      </p:graphicFrame>
      <p:sp>
        <p:nvSpPr>
          <p:cNvPr id="13316" name="文本框 1"/>
          <p:cNvSpPr txBox="1"/>
          <p:nvPr/>
        </p:nvSpPr>
        <p:spPr>
          <a:xfrm>
            <a:off x="1245578" y="359020"/>
            <a:ext cx="5139104" cy="475002"/>
          </a:xfrm>
          <a:prstGeom prst="rect">
            <a:avLst/>
          </a:prstGeom>
          <a:noFill/>
          <a:ln w="9525">
            <a:noFill/>
          </a:ln>
        </p:spPr>
        <p:txBody>
          <a:bodyPr wrap="square" anchor="t" anchorCtr="0">
            <a:spAutoFit/>
          </a:bodyPr>
          <a:lstStyle/>
          <a:p>
            <a:pPr marL="422041" indent="-422041">
              <a:lnSpc>
                <a:spcPct val="125000"/>
              </a:lnSpc>
              <a:buFont typeface="Wingdings" panose="05000000000000000000" charset="0"/>
              <a:buChar char="l"/>
            </a:pPr>
            <a:r>
              <a:rPr lang="zh-CN" altLang="zh-CN" sz="2215" b="1">
                <a:latin typeface="Times New Roman" panose="02020603050405020304" pitchFamily="18" charset="0"/>
              </a:rPr>
              <a:t>有下几种常用的参数分布类型</a:t>
            </a:r>
            <a:r>
              <a:rPr lang="en-US" altLang="zh-CN" sz="2215" b="1">
                <a:latin typeface="Times New Roman" panose="02020603050405020304" pitchFamily="18" charset="0"/>
              </a:rPr>
              <a:t>:</a:t>
            </a:r>
            <a:endParaRPr lang="zh-CN" altLang="en-US" sz="2215" b="1">
              <a:latin typeface="Tahoma" panose="020B0604030504040204" pitchFamily="34" charset="0"/>
            </a:endParaRPr>
          </a:p>
        </p:txBody>
      </p:sp>
      <p:sp>
        <p:nvSpPr>
          <p:cNvPr id="13317" name="文本框 1"/>
          <p:cNvSpPr txBox="1"/>
          <p:nvPr/>
        </p:nvSpPr>
        <p:spPr>
          <a:xfrm>
            <a:off x="1570892" y="5027735"/>
            <a:ext cx="6752492" cy="1327158"/>
          </a:xfrm>
          <a:prstGeom prst="rect">
            <a:avLst/>
          </a:prstGeom>
          <a:noFill/>
          <a:ln w="9525">
            <a:noFill/>
          </a:ln>
        </p:spPr>
        <p:txBody>
          <a:bodyPr wrap="square" anchor="t" anchorCtr="0">
            <a:spAutoFit/>
          </a:bodyPr>
          <a:lstStyle/>
          <a:p>
            <a:pPr marL="316531" indent="-316531">
              <a:lnSpc>
                <a:spcPct val="125000"/>
              </a:lnSpc>
              <a:buFont typeface="Wingdings" panose="05000000000000000000" charset="0"/>
              <a:buChar char="Ø"/>
            </a:pPr>
            <a:r>
              <a:rPr lang="zh-CN" altLang="en-US" sz="2215" b="1">
                <a:latin typeface="Times New Roman" panose="02020603050405020304" pitchFamily="18" charset="0"/>
              </a:rPr>
              <a:t>期望值</a:t>
            </a:r>
            <a:r>
              <a:rPr lang="zh-CN" altLang="en-US" sz="2215" b="1" i="1">
                <a:latin typeface="Times New Roman" panose="02020603050405020304" pitchFamily="18" charset="0"/>
              </a:rPr>
              <a:t>μ</a:t>
            </a:r>
            <a:r>
              <a:rPr lang="zh-CN" altLang="en-US" sz="2215" b="1">
                <a:latin typeface="Times New Roman" panose="02020603050405020304" pitchFamily="18" charset="0"/>
              </a:rPr>
              <a:t>决定了其位置</a:t>
            </a:r>
          </a:p>
          <a:p>
            <a:pPr marL="316531" indent="-316531">
              <a:lnSpc>
                <a:spcPct val="125000"/>
              </a:lnSpc>
              <a:buFont typeface="Wingdings" panose="05000000000000000000" charset="0"/>
              <a:buChar char="Ø"/>
            </a:pPr>
            <a:r>
              <a:rPr lang="zh-CN" altLang="en-US" sz="2215" b="1">
                <a:latin typeface="Times New Roman" panose="02020603050405020304" pitchFamily="18" charset="0"/>
              </a:rPr>
              <a:t>标准差</a:t>
            </a:r>
            <a:r>
              <a:rPr lang="zh-CN" altLang="en-US" sz="2215" b="1" i="1">
                <a:latin typeface="Times New Roman" panose="02020603050405020304" pitchFamily="18" charset="0"/>
              </a:rPr>
              <a:t>σ</a:t>
            </a:r>
            <a:r>
              <a:rPr lang="zh-CN" altLang="en-US" sz="2215" b="1">
                <a:latin typeface="Times New Roman" panose="02020603050405020304" pitchFamily="18" charset="0"/>
              </a:rPr>
              <a:t>决定了分布的幅度。</a:t>
            </a:r>
          </a:p>
          <a:p>
            <a:pPr marL="316531" indent="-316531">
              <a:lnSpc>
                <a:spcPct val="125000"/>
              </a:lnSpc>
              <a:buFont typeface="Wingdings" panose="05000000000000000000" charset="0"/>
              <a:buChar char="Ø"/>
            </a:pPr>
            <a:r>
              <a:rPr lang="zh-CN" altLang="en-US" sz="2215" b="1">
                <a:latin typeface="Times New Roman" panose="02020603050405020304" pitchFamily="18" charset="0"/>
              </a:rPr>
              <a:t>当</a:t>
            </a:r>
            <a:r>
              <a:rPr lang="zh-CN" altLang="en-US" sz="2215" b="1" i="1">
                <a:latin typeface="Times New Roman" panose="02020603050405020304" pitchFamily="18" charset="0"/>
              </a:rPr>
              <a:t>μ</a:t>
            </a:r>
            <a:r>
              <a:rPr lang="zh-CN" altLang="en-US" sz="2215" b="1">
                <a:latin typeface="Times New Roman" panose="02020603050405020304" pitchFamily="18" charset="0"/>
              </a:rPr>
              <a:t> = 0, </a:t>
            </a:r>
            <a:r>
              <a:rPr lang="zh-CN" altLang="en-US" sz="2215" b="1" i="1">
                <a:latin typeface="Times New Roman" panose="02020603050405020304" pitchFamily="18" charset="0"/>
              </a:rPr>
              <a:t>σ </a:t>
            </a:r>
            <a:r>
              <a:rPr lang="zh-CN" altLang="en-US" sz="2215" b="1">
                <a:latin typeface="Times New Roman" panose="02020603050405020304" pitchFamily="18" charset="0"/>
              </a:rPr>
              <a:t>= 1时的正态分布是标准正态分布</a:t>
            </a:r>
            <a:r>
              <a:rPr lang="zh-CN" altLang="zh-CN" sz="2215" b="1" i="1">
                <a:latin typeface="Times New Roman" panose="02020603050405020304" pitchFamily="18" charset="0"/>
              </a:rPr>
              <a:t>N</a:t>
            </a:r>
            <a:r>
              <a:rPr lang="zh-CN" altLang="zh-CN" sz="2215" b="1">
                <a:latin typeface="Times New Roman" panose="02020603050405020304" pitchFamily="18" charset="0"/>
              </a:rPr>
              <a:t>(</a:t>
            </a:r>
            <a:r>
              <a:rPr lang="en-US" altLang="zh-CN" sz="2215" b="1">
                <a:latin typeface="Times New Roman" panose="02020603050405020304" pitchFamily="18" charset="0"/>
              </a:rPr>
              <a:t>0, 1</a:t>
            </a:r>
            <a:r>
              <a:rPr lang="zh-CN" altLang="zh-CN" sz="2215" b="1">
                <a:latin typeface="Times New Roman" panose="02020603050405020304" pitchFamily="18" charset="0"/>
              </a:rPr>
              <a:t>)</a:t>
            </a:r>
            <a:r>
              <a:rPr lang="zh-CN" altLang="en-US" sz="2215" b="1">
                <a:latin typeface="Times New Roman" panose="02020603050405020304" pitchFamily="18" charset="0"/>
              </a:rPr>
              <a:t>。</a:t>
            </a:r>
          </a:p>
        </p:txBody>
      </p:sp>
      <p:pic>
        <p:nvPicPr>
          <p:cNvPr id="13318" name="图片 178188"/>
          <p:cNvPicPr>
            <a:picLocks noChangeAspect="1"/>
          </p:cNvPicPr>
          <p:nvPr/>
        </p:nvPicPr>
        <p:blipFill>
          <a:blip r:embed="rId5"/>
          <a:stretch>
            <a:fillRect/>
          </a:stretch>
        </p:blipFill>
        <p:spPr>
          <a:xfrm>
            <a:off x="306266" y="2533651"/>
            <a:ext cx="3470031" cy="2309446"/>
          </a:xfrm>
          <a:prstGeom prst="rect">
            <a:avLst/>
          </a:prstGeom>
          <a:noFill/>
          <a:ln w="9525">
            <a:noFill/>
          </a:ln>
        </p:spPr>
      </p:pic>
      <p:graphicFrame>
        <p:nvGraphicFramePr>
          <p:cNvPr id="13319" name="对象 1"/>
          <p:cNvGraphicFramePr/>
          <p:nvPr/>
        </p:nvGraphicFramePr>
        <p:xfrm>
          <a:off x="4324351" y="2533651"/>
          <a:ext cx="3999034" cy="2310911"/>
        </p:xfrm>
        <a:graphic>
          <a:graphicData uri="http://schemas.openxmlformats.org/presentationml/2006/ole">
            <mc:AlternateContent xmlns:mc="http://schemas.openxmlformats.org/markup-compatibility/2006">
              <mc:Choice xmlns:v="urn:schemas-microsoft-com:vml" Requires="v">
                <p:oleObj spid="_x0000_s8259" r:id="rId6" imgW="3562350" imgH="2276475" progId="Paint.Picture">
                  <p:embed/>
                </p:oleObj>
              </mc:Choice>
              <mc:Fallback>
                <p:oleObj r:id="rId6" imgW="3562350" imgH="2276475" progId="Paint.Picture">
                  <p:embed/>
                  <p:pic>
                    <p:nvPicPr>
                      <p:cNvPr id="13319" name="对象 1"/>
                      <p:cNvPicPr/>
                      <p:nvPr/>
                    </p:nvPicPr>
                    <p:blipFill>
                      <a:blip r:embed="rId7"/>
                      <a:stretch>
                        <a:fillRect/>
                      </a:stretch>
                    </p:blipFill>
                    <p:spPr>
                      <a:xfrm>
                        <a:off x="4324351" y="2533651"/>
                        <a:ext cx="3999034" cy="2310911"/>
                      </a:xfrm>
                      <a:prstGeom prst="rect">
                        <a:avLst/>
                      </a:prstGeom>
                      <a:noFill/>
                      <a:ln w="38100">
                        <a:noFill/>
                        <a:miter/>
                      </a:ln>
                    </p:spPr>
                  </p:pic>
                </p:oleObj>
              </mc:Fallback>
            </mc:AlternateContent>
          </a:graphicData>
        </a:graphic>
      </p:graphicFrame>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文本框 3"/>
          <p:cNvSpPr txBox="1"/>
          <p:nvPr/>
        </p:nvSpPr>
        <p:spPr>
          <a:xfrm>
            <a:off x="206620" y="2989385"/>
            <a:ext cx="631580" cy="887935"/>
          </a:xfrm>
          <a:prstGeom prst="rect">
            <a:avLst/>
          </a:prstGeom>
          <a:noFill/>
          <a:ln w="9525">
            <a:noFill/>
          </a:ln>
        </p:spPr>
        <p:txBody>
          <a:bodyPr wrap="square" anchor="t" anchorCtr="0">
            <a:spAutoFit/>
          </a:bodyPr>
          <a:lstStyle/>
          <a:p>
            <a:r>
              <a:rPr lang="zh-CN" altLang="en-US" sz="2585" b="1">
                <a:solidFill>
                  <a:schemeClr val="tx2"/>
                </a:solidFill>
                <a:latin typeface="Tahoma" panose="020B0604030504040204" pitchFamily="34" charset="0"/>
              </a:rPr>
              <a:t>性质</a:t>
            </a:r>
          </a:p>
        </p:txBody>
      </p:sp>
      <p:pic>
        <p:nvPicPr>
          <p:cNvPr id="3" name="图片 2">
            <a:extLst>
              <a:ext uri="{FF2B5EF4-FFF2-40B4-BE49-F238E27FC236}">
                <a16:creationId xmlns:a16="http://schemas.microsoft.com/office/drawing/2014/main" id="{F28DA55D-596B-4349-A7AF-BC0B0EE0AC4A}"/>
              </a:ext>
            </a:extLst>
          </p:cNvPr>
          <p:cNvPicPr>
            <a:picLocks noChangeAspect="1"/>
          </p:cNvPicPr>
          <p:nvPr/>
        </p:nvPicPr>
        <p:blipFill>
          <a:blip r:embed="rId2"/>
          <a:stretch>
            <a:fillRect/>
          </a:stretch>
        </p:blipFill>
        <p:spPr>
          <a:xfrm>
            <a:off x="838200" y="836712"/>
            <a:ext cx="7766248" cy="5615720"/>
          </a:xfrm>
          <a:prstGeom prst="rect">
            <a:avLst/>
          </a:prstGeom>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文本框 187393"/>
          <p:cNvSpPr txBox="1"/>
          <p:nvPr/>
        </p:nvSpPr>
        <p:spPr>
          <a:xfrm>
            <a:off x="1652955" y="656493"/>
            <a:ext cx="1784838" cy="490134"/>
          </a:xfrm>
          <a:prstGeom prst="rect">
            <a:avLst/>
          </a:prstGeom>
          <a:noFill/>
          <a:ln w="9525">
            <a:noFill/>
          </a:ln>
        </p:spPr>
        <p:txBody>
          <a:bodyPr anchor="t" anchorCtr="0">
            <a:spAutoFit/>
          </a:bodyPr>
          <a:lstStyle/>
          <a:p>
            <a:r>
              <a:rPr lang="zh-CN" altLang="en-US" sz="2585" b="1" dirty="0">
                <a:solidFill>
                  <a:srgbClr val="660033"/>
                </a:solidFill>
                <a:latin typeface="Times New Roman" panose="02020603050405020304" pitchFamily="18" charset="0"/>
                <a:ea typeface="黑体" panose="02010609060101010101" pitchFamily="2" charset="-122"/>
              </a:rPr>
              <a:t>引理        </a:t>
            </a:r>
          </a:p>
        </p:txBody>
      </p:sp>
      <p:graphicFrame>
        <p:nvGraphicFramePr>
          <p:cNvPr id="15362" name="对象 187394"/>
          <p:cNvGraphicFramePr/>
          <p:nvPr/>
        </p:nvGraphicFramePr>
        <p:xfrm>
          <a:off x="2637692" y="679938"/>
          <a:ext cx="2368062" cy="433754"/>
        </p:xfrm>
        <a:graphic>
          <a:graphicData uri="http://schemas.openxmlformats.org/presentationml/2006/ole">
            <mc:AlternateContent xmlns:mc="http://schemas.openxmlformats.org/markup-compatibility/2006">
              <mc:Choice xmlns:v="urn:schemas-microsoft-com:vml" Requires="v">
                <p:oleObj spid="_x0000_s11202" r:id="rId3" imgW="2565400" imgH="469900" progId="Equation.3">
                  <p:embed/>
                </p:oleObj>
              </mc:Choice>
              <mc:Fallback>
                <p:oleObj r:id="rId3" imgW="2565400" imgH="469900" progId="Equation.3">
                  <p:embed/>
                  <p:pic>
                    <p:nvPicPr>
                      <p:cNvPr id="15362" name="对象 187394"/>
                      <p:cNvPicPr/>
                      <p:nvPr/>
                    </p:nvPicPr>
                    <p:blipFill>
                      <a:blip r:embed="rId4"/>
                      <a:stretch>
                        <a:fillRect/>
                      </a:stretch>
                    </p:blipFill>
                    <p:spPr>
                      <a:xfrm>
                        <a:off x="2637692" y="679938"/>
                        <a:ext cx="2368062" cy="433754"/>
                      </a:xfrm>
                      <a:prstGeom prst="rect">
                        <a:avLst/>
                      </a:prstGeom>
                      <a:noFill/>
                      <a:ln w="38100">
                        <a:noFill/>
                        <a:miter/>
                      </a:ln>
                    </p:spPr>
                  </p:pic>
                </p:oleObj>
              </mc:Fallback>
            </mc:AlternateContent>
          </a:graphicData>
        </a:graphic>
      </p:graphicFrame>
      <p:graphicFrame>
        <p:nvGraphicFramePr>
          <p:cNvPr id="15363" name="对象 187395"/>
          <p:cNvGraphicFramePr/>
          <p:nvPr/>
        </p:nvGraphicFramePr>
        <p:xfrm>
          <a:off x="5354516" y="779585"/>
          <a:ext cx="389792" cy="351692"/>
        </p:xfrm>
        <a:graphic>
          <a:graphicData uri="http://schemas.openxmlformats.org/presentationml/2006/ole">
            <mc:AlternateContent xmlns:mc="http://schemas.openxmlformats.org/markup-compatibility/2006">
              <mc:Choice xmlns:v="urn:schemas-microsoft-com:vml" Requires="v">
                <p:oleObj spid="_x0000_s11203" r:id="rId5" imgW="405765" imgH="380365" progId="Equation.3">
                  <p:embed/>
                </p:oleObj>
              </mc:Choice>
              <mc:Fallback>
                <p:oleObj r:id="rId5" imgW="405765" imgH="380365" progId="Equation.3">
                  <p:embed/>
                  <p:pic>
                    <p:nvPicPr>
                      <p:cNvPr id="15363" name="对象 187395"/>
                      <p:cNvPicPr/>
                      <p:nvPr/>
                    </p:nvPicPr>
                    <p:blipFill>
                      <a:blip r:embed="rId6"/>
                      <a:stretch>
                        <a:fillRect/>
                      </a:stretch>
                    </p:blipFill>
                    <p:spPr>
                      <a:xfrm>
                        <a:off x="5354516" y="779585"/>
                        <a:ext cx="389792" cy="351692"/>
                      </a:xfrm>
                      <a:prstGeom prst="rect">
                        <a:avLst/>
                      </a:prstGeom>
                      <a:noFill/>
                      <a:ln w="38100">
                        <a:noFill/>
                        <a:miter/>
                      </a:ln>
                    </p:spPr>
                  </p:pic>
                </p:oleObj>
              </mc:Fallback>
            </mc:AlternateContent>
          </a:graphicData>
        </a:graphic>
      </p:graphicFrame>
      <p:graphicFrame>
        <p:nvGraphicFramePr>
          <p:cNvPr id="15364" name="对象 187399"/>
          <p:cNvGraphicFramePr/>
          <p:nvPr/>
        </p:nvGraphicFramePr>
        <p:xfrm>
          <a:off x="5981700" y="545123"/>
          <a:ext cx="879231" cy="773723"/>
        </p:xfrm>
        <a:graphic>
          <a:graphicData uri="http://schemas.openxmlformats.org/presentationml/2006/ole">
            <mc:AlternateContent xmlns:mc="http://schemas.openxmlformats.org/markup-compatibility/2006">
              <mc:Choice xmlns:v="urn:schemas-microsoft-com:vml" Requires="v">
                <p:oleObj spid="_x0000_s11204" r:id="rId7" imgW="951865" imgH="837565" progId="Equation.3">
                  <p:embed/>
                </p:oleObj>
              </mc:Choice>
              <mc:Fallback>
                <p:oleObj r:id="rId7" imgW="951865" imgH="837565" progId="Equation.3">
                  <p:embed/>
                  <p:pic>
                    <p:nvPicPr>
                      <p:cNvPr id="15364" name="对象 187399"/>
                      <p:cNvPicPr/>
                      <p:nvPr/>
                    </p:nvPicPr>
                    <p:blipFill>
                      <a:blip r:embed="rId8"/>
                      <a:stretch>
                        <a:fillRect/>
                      </a:stretch>
                    </p:blipFill>
                    <p:spPr>
                      <a:xfrm>
                        <a:off x="5981700" y="545123"/>
                        <a:ext cx="879231" cy="773723"/>
                      </a:xfrm>
                      <a:prstGeom prst="rect">
                        <a:avLst/>
                      </a:prstGeom>
                      <a:noFill/>
                      <a:ln w="38100">
                        <a:noFill/>
                        <a:miter/>
                      </a:ln>
                    </p:spPr>
                  </p:pic>
                </p:oleObj>
              </mc:Fallback>
            </mc:AlternateContent>
          </a:graphicData>
        </a:graphic>
      </p:graphicFrame>
      <p:graphicFrame>
        <p:nvGraphicFramePr>
          <p:cNvPr id="15365" name="对象 187400"/>
          <p:cNvGraphicFramePr/>
          <p:nvPr/>
        </p:nvGraphicFramePr>
        <p:xfrm>
          <a:off x="5725258" y="880697"/>
          <a:ext cx="222738" cy="140677"/>
        </p:xfrm>
        <a:graphic>
          <a:graphicData uri="http://schemas.openxmlformats.org/presentationml/2006/ole">
            <mc:AlternateContent xmlns:mc="http://schemas.openxmlformats.org/markup-compatibility/2006">
              <mc:Choice xmlns:v="urn:schemas-microsoft-com:vml" Requires="v">
                <p:oleObj spid="_x0000_s11205" r:id="rId9" imgW="241300" imgH="152400" progId="Equation.3">
                  <p:embed/>
                </p:oleObj>
              </mc:Choice>
              <mc:Fallback>
                <p:oleObj r:id="rId9" imgW="241300" imgH="152400" progId="Equation.3">
                  <p:embed/>
                  <p:pic>
                    <p:nvPicPr>
                      <p:cNvPr id="15365" name="对象 187400"/>
                      <p:cNvPicPr/>
                      <p:nvPr/>
                    </p:nvPicPr>
                    <p:blipFill>
                      <a:blip r:embed="rId10"/>
                      <a:stretch>
                        <a:fillRect/>
                      </a:stretch>
                    </p:blipFill>
                    <p:spPr>
                      <a:xfrm>
                        <a:off x="5725258" y="880697"/>
                        <a:ext cx="222738" cy="140677"/>
                      </a:xfrm>
                      <a:prstGeom prst="rect">
                        <a:avLst/>
                      </a:prstGeom>
                      <a:noFill/>
                      <a:ln w="38100">
                        <a:noFill/>
                        <a:miter/>
                      </a:ln>
                    </p:spPr>
                  </p:pic>
                </p:oleObj>
              </mc:Fallback>
            </mc:AlternateContent>
          </a:graphicData>
        </a:graphic>
      </p:graphicFrame>
      <p:graphicFrame>
        <p:nvGraphicFramePr>
          <p:cNvPr id="15366" name="对象 187401"/>
          <p:cNvGraphicFramePr/>
          <p:nvPr/>
        </p:nvGraphicFramePr>
        <p:xfrm>
          <a:off x="6860931" y="779585"/>
          <a:ext cx="1371600" cy="363415"/>
        </p:xfrm>
        <a:graphic>
          <a:graphicData uri="http://schemas.openxmlformats.org/presentationml/2006/ole">
            <mc:AlternateContent xmlns:mc="http://schemas.openxmlformats.org/markup-compatibility/2006">
              <mc:Choice xmlns:v="urn:schemas-microsoft-com:vml" Requires="v">
                <p:oleObj spid="_x0000_s11206" r:id="rId11" imgW="1485265" imgH="393700" progId="Equation.3">
                  <p:embed/>
                </p:oleObj>
              </mc:Choice>
              <mc:Fallback>
                <p:oleObj r:id="rId11" imgW="1485265" imgH="393700" progId="Equation.3">
                  <p:embed/>
                  <p:pic>
                    <p:nvPicPr>
                      <p:cNvPr id="15366" name="对象 187401"/>
                      <p:cNvPicPr/>
                      <p:nvPr/>
                    </p:nvPicPr>
                    <p:blipFill>
                      <a:blip r:embed="rId12"/>
                      <a:stretch>
                        <a:fillRect/>
                      </a:stretch>
                    </p:blipFill>
                    <p:spPr>
                      <a:xfrm>
                        <a:off x="6860931" y="779585"/>
                        <a:ext cx="1371600" cy="363415"/>
                      </a:xfrm>
                      <a:prstGeom prst="rect">
                        <a:avLst/>
                      </a:prstGeom>
                      <a:noFill/>
                      <a:ln w="38100">
                        <a:noFill/>
                        <a:miter/>
                      </a:ln>
                    </p:spPr>
                  </p:pic>
                </p:oleObj>
              </mc:Fallback>
            </mc:AlternateContent>
          </a:graphicData>
        </a:graphic>
      </p:graphicFrame>
      <p:sp>
        <p:nvSpPr>
          <p:cNvPr id="15367" name="文本框 187410"/>
          <p:cNvSpPr txBox="1"/>
          <p:nvPr/>
        </p:nvSpPr>
        <p:spPr>
          <a:xfrm>
            <a:off x="5005754" y="656493"/>
            <a:ext cx="1223597" cy="490134"/>
          </a:xfrm>
          <a:prstGeom prst="rect">
            <a:avLst/>
          </a:prstGeom>
          <a:noFill/>
          <a:ln w="9525">
            <a:noFill/>
          </a:ln>
        </p:spPr>
        <p:txBody>
          <a:bodyPr anchor="t" anchorCtr="0">
            <a:spAutoFit/>
          </a:bodyPr>
          <a:lstStyle/>
          <a:p>
            <a:r>
              <a:rPr lang="zh-CN" altLang="en-US" sz="2585" b="1" dirty="0">
                <a:latin typeface="Times New Roman" panose="02020603050405020304" pitchFamily="18" charset="0"/>
                <a:ea typeface="楷体_GB2312" pitchFamily="49" charset="-122"/>
              </a:rPr>
              <a:t>则     </a:t>
            </a:r>
          </a:p>
        </p:txBody>
      </p:sp>
      <p:sp>
        <p:nvSpPr>
          <p:cNvPr id="15368" name="文本框 200705"/>
          <p:cNvSpPr txBox="1"/>
          <p:nvPr/>
        </p:nvSpPr>
        <p:spPr>
          <a:xfrm>
            <a:off x="1510812" y="1318846"/>
            <a:ext cx="5350119" cy="490134"/>
          </a:xfrm>
          <a:prstGeom prst="rect">
            <a:avLst/>
          </a:prstGeom>
          <a:noFill/>
          <a:ln w="9525">
            <a:noFill/>
          </a:ln>
        </p:spPr>
        <p:txBody>
          <a:bodyPr anchor="t" anchorCtr="0">
            <a:spAutoFit/>
          </a:bodyPr>
          <a:lstStyle/>
          <a:p>
            <a:r>
              <a:rPr lang="zh-CN" altLang="en-US" sz="2585" b="1" dirty="0">
                <a:latin typeface="Times New Roman" panose="02020603050405020304" pitchFamily="18" charset="0"/>
                <a:ea typeface="楷体_GB2312" pitchFamily="49" charset="-122"/>
              </a:rPr>
              <a:t>对于标准正态随机变量</a:t>
            </a:r>
            <a:r>
              <a:rPr lang="en-US" altLang="zh-CN" sz="2585" b="1">
                <a:latin typeface="Times New Roman" panose="02020603050405020304" pitchFamily="18" charset="0"/>
                <a:ea typeface="楷体_GB2312" pitchFamily="49" charset="-122"/>
              </a:rPr>
              <a:t>,            </a:t>
            </a:r>
          </a:p>
        </p:txBody>
      </p:sp>
      <p:graphicFrame>
        <p:nvGraphicFramePr>
          <p:cNvPr id="15369" name="对象 200706"/>
          <p:cNvGraphicFramePr/>
          <p:nvPr>
            <p:extLst>
              <p:ext uri="{D42A27DB-BD31-4B8C-83A1-F6EECF244321}">
                <p14:modId xmlns:p14="http://schemas.microsoft.com/office/powerpoint/2010/main" val="3028459670"/>
              </p:ext>
            </p:extLst>
          </p:nvPr>
        </p:nvGraphicFramePr>
        <p:xfrm>
          <a:off x="5988050" y="1482725"/>
          <a:ext cx="1328738" cy="198438"/>
        </p:xfrm>
        <a:graphic>
          <a:graphicData uri="http://schemas.openxmlformats.org/presentationml/2006/ole">
            <mc:AlternateContent xmlns:mc="http://schemas.openxmlformats.org/markup-compatibility/2006">
              <mc:Choice xmlns:v="urn:schemas-microsoft-com:vml" Requires="v">
                <p:oleObj spid="_x0000_s11207" name="Equation" r:id="rId13" imgW="1384200" imgH="215640" progId="Equation.DSMT4">
                  <p:embed/>
                </p:oleObj>
              </mc:Choice>
              <mc:Fallback>
                <p:oleObj name="Equation" r:id="rId13" imgW="1384200" imgH="215640" progId="Equation.DSMT4">
                  <p:embed/>
                  <p:pic>
                    <p:nvPicPr>
                      <p:cNvPr id="15369" name="对象 200706"/>
                      <p:cNvPicPr/>
                      <p:nvPr/>
                    </p:nvPicPr>
                    <p:blipFill>
                      <a:blip r:embed="rId14"/>
                      <a:stretch>
                        <a:fillRect/>
                      </a:stretch>
                    </p:blipFill>
                    <p:spPr>
                      <a:xfrm>
                        <a:off x="5988050" y="1482725"/>
                        <a:ext cx="1328738" cy="198438"/>
                      </a:xfrm>
                      <a:prstGeom prst="rect">
                        <a:avLst/>
                      </a:prstGeom>
                      <a:noFill/>
                      <a:ln w="38100">
                        <a:noFill/>
                        <a:miter/>
                      </a:ln>
                    </p:spPr>
                  </p:pic>
                </p:oleObj>
              </mc:Fallback>
            </mc:AlternateContent>
          </a:graphicData>
        </a:graphic>
      </p:graphicFrame>
      <p:graphicFrame>
        <p:nvGraphicFramePr>
          <p:cNvPr id="15371" name="对象 200708"/>
          <p:cNvGraphicFramePr/>
          <p:nvPr/>
        </p:nvGraphicFramePr>
        <p:xfrm>
          <a:off x="1579685" y="2425212"/>
          <a:ext cx="2173166" cy="386862"/>
        </p:xfrm>
        <a:graphic>
          <a:graphicData uri="http://schemas.openxmlformats.org/presentationml/2006/ole">
            <mc:AlternateContent xmlns:mc="http://schemas.openxmlformats.org/markup-compatibility/2006">
              <mc:Choice xmlns:v="urn:schemas-microsoft-com:vml" Requires="v">
                <p:oleObj spid="_x0000_s11208" r:id="rId15" imgW="2286000" imgH="419100" progId="Equation.3">
                  <p:embed/>
                </p:oleObj>
              </mc:Choice>
              <mc:Fallback>
                <p:oleObj r:id="rId15" imgW="2286000" imgH="419100" progId="Equation.3">
                  <p:embed/>
                  <p:pic>
                    <p:nvPicPr>
                      <p:cNvPr id="15371" name="对象 200708"/>
                      <p:cNvPicPr/>
                      <p:nvPr/>
                    </p:nvPicPr>
                    <p:blipFill>
                      <a:blip r:embed="rId16"/>
                      <a:stretch>
                        <a:fillRect/>
                      </a:stretch>
                    </p:blipFill>
                    <p:spPr>
                      <a:xfrm>
                        <a:off x="1579685" y="2425212"/>
                        <a:ext cx="2173166" cy="386862"/>
                      </a:xfrm>
                      <a:prstGeom prst="rect">
                        <a:avLst/>
                      </a:prstGeom>
                      <a:noFill/>
                      <a:ln w="38100">
                        <a:noFill/>
                        <a:miter/>
                      </a:ln>
                    </p:spPr>
                  </p:pic>
                </p:oleObj>
              </mc:Fallback>
            </mc:AlternateContent>
          </a:graphicData>
        </a:graphic>
      </p:graphicFrame>
      <p:graphicFrame>
        <p:nvGraphicFramePr>
          <p:cNvPr id="15372" name="对象 200709"/>
          <p:cNvGraphicFramePr/>
          <p:nvPr/>
        </p:nvGraphicFramePr>
        <p:xfrm>
          <a:off x="3840773" y="2391508"/>
          <a:ext cx="1934308" cy="422031"/>
        </p:xfrm>
        <a:graphic>
          <a:graphicData uri="http://schemas.openxmlformats.org/presentationml/2006/ole">
            <mc:AlternateContent xmlns:mc="http://schemas.openxmlformats.org/markup-compatibility/2006">
              <mc:Choice xmlns:v="urn:schemas-microsoft-com:vml" Requires="v">
                <p:oleObj spid="_x0000_s11209" r:id="rId17" imgW="2095500" imgH="457200" progId="Equation.3">
                  <p:embed/>
                </p:oleObj>
              </mc:Choice>
              <mc:Fallback>
                <p:oleObj r:id="rId17" imgW="2095500" imgH="457200" progId="Equation.3">
                  <p:embed/>
                  <p:pic>
                    <p:nvPicPr>
                      <p:cNvPr id="15372" name="对象 200709"/>
                      <p:cNvPicPr/>
                      <p:nvPr/>
                    </p:nvPicPr>
                    <p:blipFill>
                      <a:blip r:embed="rId18"/>
                      <a:stretch>
                        <a:fillRect/>
                      </a:stretch>
                    </p:blipFill>
                    <p:spPr>
                      <a:xfrm>
                        <a:off x="3840773" y="2391508"/>
                        <a:ext cx="1934308" cy="422031"/>
                      </a:xfrm>
                      <a:prstGeom prst="rect">
                        <a:avLst/>
                      </a:prstGeom>
                      <a:noFill/>
                      <a:ln w="38100">
                        <a:noFill/>
                        <a:miter/>
                      </a:ln>
                    </p:spPr>
                  </p:pic>
                </p:oleObj>
              </mc:Fallback>
            </mc:AlternateContent>
          </a:graphicData>
        </a:graphic>
      </p:graphicFrame>
      <p:graphicFrame>
        <p:nvGraphicFramePr>
          <p:cNvPr id="15373" name="对象 200710"/>
          <p:cNvGraphicFramePr/>
          <p:nvPr/>
        </p:nvGraphicFramePr>
        <p:xfrm>
          <a:off x="1796561" y="2977661"/>
          <a:ext cx="1465385" cy="398585"/>
        </p:xfrm>
        <a:graphic>
          <a:graphicData uri="http://schemas.openxmlformats.org/presentationml/2006/ole">
            <mc:AlternateContent xmlns:mc="http://schemas.openxmlformats.org/markup-compatibility/2006">
              <mc:Choice xmlns:v="urn:schemas-microsoft-com:vml" Requires="v">
                <p:oleObj spid="_x0000_s11210" r:id="rId19" imgW="1586865" imgH="431800" progId="Equation.3">
                  <p:embed/>
                </p:oleObj>
              </mc:Choice>
              <mc:Fallback>
                <p:oleObj r:id="rId19" imgW="1586865" imgH="431800" progId="Equation.3">
                  <p:embed/>
                  <p:pic>
                    <p:nvPicPr>
                      <p:cNvPr id="15373" name="对象 200710"/>
                      <p:cNvPicPr/>
                      <p:nvPr/>
                    </p:nvPicPr>
                    <p:blipFill>
                      <a:blip r:embed="rId20"/>
                      <a:stretch>
                        <a:fillRect/>
                      </a:stretch>
                    </p:blipFill>
                    <p:spPr>
                      <a:xfrm>
                        <a:off x="1796561" y="2977661"/>
                        <a:ext cx="1465385" cy="398585"/>
                      </a:xfrm>
                      <a:prstGeom prst="rect">
                        <a:avLst/>
                      </a:prstGeom>
                      <a:noFill/>
                      <a:ln w="38100">
                        <a:noFill/>
                        <a:miter/>
                      </a:ln>
                    </p:spPr>
                  </p:pic>
                </p:oleObj>
              </mc:Fallback>
            </mc:AlternateContent>
          </a:graphicData>
        </a:graphic>
      </p:graphicFrame>
      <p:graphicFrame>
        <p:nvGraphicFramePr>
          <p:cNvPr id="15374" name="对象 200711"/>
          <p:cNvGraphicFramePr/>
          <p:nvPr/>
        </p:nvGraphicFramePr>
        <p:xfrm>
          <a:off x="3259016" y="3124200"/>
          <a:ext cx="222738" cy="140677"/>
        </p:xfrm>
        <a:graphic>
          <a:graphicData uri="http://schemas.openxmlformats.org/presentationml/2006/ole">
            <mc:AlternateContent xmlns:mc="http://schemas.openxmlformats.org/markup-compatibility/2006">
              <mc:Choice xmlns:v="urn:schemas-microsoft-com:vml" Requires="v">
                <p:oleObj spid="_x0000_s11211" r:id="rId21" imgW="241300" imgH="152400" progId="Equation.3">
                  <p:embed/>
                </p:oleObj>
              </mc:Choice>
              <mc:Fallback>
                <p:oleObj r:id="rId21" imgW="241300" imgH="152400" progId="Equation.3">
                  <p:embed/>
                  <p:pic>
                    <p:nvPicPr>
                      <p:cNvPr id="15374" name="对象 200711"/>
                      <p:cNvPicPr/>
                      <p:nvPr/>
                    </p:nvPicPr>
                    <p:blipFill>
                      <a:blip r:embed="rId22"/>
                      <a:stretch>
                        <a:fillRect/>
                      </a:stretch>
                    </p:blipFill>
                    <p:spPr>
                      <a:xfrm>
                        <a:off x="3259016" y="3124200"/>
                        <a:ext cx="222738" cy="140677"/>
                      </a:xfrm>
                      <a:prstGeom prst="rect">
                        <a:avLst/>
                      </a:prstGeom>
                      <a:noFill/>
                      <a:ln w="38100">
                        <a:noFill/>
                        <a:miter/>
                      </a:ln>
                    </p:spPr>
                  </p:pic>
                </p:oleObj>
              </mc:Fallback>
            </mc:AlternateContent>
          </a:graphicData>
        </a:graphic>
      </p:graphicFrame>
      <p:graphicFrame>
        <p:nvGraphicFramePr>
          <p:cNvPr id="15375" name="对象 200712"/>
          <p:cNvGraphicFramePr/>
          <p:nvPr/>
        </p:nvGraphicFramePr>
        <p:xfrm>
          <a:off x="3484684" y="3075843"/>
          <a:ext cx="410308" cy="293077"/>
        </p:xfrm>
        <a:graphic>
          <a:graphicData uri="http://schemas.openxmlformats.org/presentationml/2006/ole">
            <mc:AlternateContent xmlns:mc="http://schemas.openxmlformats.org/markup-compatibility/2006">
              <mc:Choice xmlns:v="urn:schemas-microsoft-com:vml" Requires="v">
                <p:oleObj spid="_x0000_s11212" r:id="rId23" imgW="443865" imgH="317500" progId="Equation.3">
                  <p:embed/>
                </p:oleObj>
              </mc:Choice>
              <mc:Fallback>
                <p:oleObj r:id="rId23" imgW="443865" imgH="317500" progId="Equation.3">
                  <p:embed/>
                  <p:pic>
                    <p:nvPicPr>
                      <p:cNvPr id="15375" name="对象 200712"/>
                      <p:cNvPicPr/>
                      <p:nvPr/>
                    </p:nvPicPr>
                    <p:blipFill>
                      <a:blip r:embed="rId24"/>
                      <a:stretch>
                        <a:fillRect/>
                      </a:stretch>
                    </p:blipFill>
                    <p:spPr>
                      <a:xfrm>
                        <a:off x="3484684" y="3075843"/>
                        <a:ext cx="410308" cy="293077"/>
                      </a:xfrm>
                      <a:prstGeom prst="rect">
                        <a:avLst/>
                      </a:prstGeom>
                      <a:noFill/>
                      <a:ln w="38100">
                        <a:noFill/>
                        <a:miter/>
                      </a:ln>
                    </p:spPr>
                  </p:pic>
                </p:oleObj>
              </mc:Fallback>
            </mc:AlternateContent>
          </a:graphicData>
        </a:graphic>
      </p:graphicFrame>
      <p:graphicFrame>
        <p:nvGraphicFramePr>
          <p:cNvPr id="15376" name="对象 200713"/>
          <p:cNvGraphicFramePr/>
          <p:nvPr/>
        </p:nvGraphicFramePr>
        <p:xfrm>
          <a:off x="4226169" y="2995246"/>
          <a:ext cx="1383323" cy="363415"/>
        </p:xfrm>
        <a:graphic>
          <a:graphicData uri="http://schemas.openxmlformats.org/presentationml/2006/ole">
            <mc:AlternateContent xmlns:mc="http://schemas.openxmlformats.org/markup-compatibility/2006">
              <mc:Choice xmlns:v="urn:schemas-microsoft-com:vml" Requires="v">
                <p:oleObj spid="_x0000_s11213" r:id="rId25" imgW="1497965" imgH="393700" progId="Equation.3">
                  <p:embed/>
                </p:oleObj>
              </mc:Choice>
              <mc:Fallback>
                <p:oleObj r:id="rId25" imgW="1497965" imgH="393700" progId="Equation.3">
                  <p:embed/>
                  <p:pic>
                    <p:nvPicPr>
                      <p:cNvPr id="15376" name="对象 200713"/>
                      <p:cNvPicPr/>
                      <p:nvPr/>
                    </p:nvPicPr>
                    <p:blipFill>
                      <a:blip r:embed="rId26"/>
                      <a:stretch>
                        <a:fillRect/>
                      </a:stretch>
                    </p:blipFill>
                    <p:spPr>
                      <a:xfrm>
                        <a:off x="4226169" y="2995246"/>
                        <a:ext cx="1383323" cy="363415"/>
                      </a:xfrm>
                      <a:prstGeom prst="rect">
                        <a:avLst/>
                      </a:prstGeom>
                      <a:noFill/>
                      <a:ln w="38100">
                        <a:noFill/>
                        <a:miter/>
                      </a:ln>
                    </p:spPr>
                  </p:pic>
                </p:oleObj>
              </mc:Fallback>
            </mc:AlternateContent>
          </a:graphicData>
        </a:graphic>
      </p:graphicFrame>
      <p:graphicFrame>
        <p:nvGraphicFramePr>
          <p:cNvPr id="15377" name="对象 200716"/>
          <p:cNvGraphicFramePr/>
          <p:nvPr/>
        </p:nvGraphicFramePr>
        <p:xfrm>
          <a:off x="1022839" y="4116266"/>
          <a:ext cx="4670181" cy="422031"/>
        </p:xfrm>
        <a:graphic>
          <a:graphicData uri="http://schemas.openxmlformats.org/presentationml/2006/ole">
            <mc:AlternateContent xmlns:mc="http://schemas.openxmlformats.org/markup-compatibility/2006">
              <mc:Choice xmlns:v="urn:schemas-microsoft-com:vml" Requires="v">
                <p:oleObj spid="_x0000_s11214" r:id="rId27" imgW="4851400" imgH="457200" progId="Equation.3">
                  <p:embed/>
                </p:oleObj>
              </mc:Choice>
              <mc:Fallback>
                <p:oleObj r:id="rId27" imgW="4851400" imgH="457200" progId="Equation.3">
                  <p:embed/>
                  <p:pic>
                    <p:nvPicPr>
                      <p:cNvPr id="15377" name="对象 200716"/>
                      <p:cNvPicPr/>
                      <p:nvPr/>
                    </p:nvPicPr>
                    <p:blipFill>
                      <a:blip r:embed="rId28"/>
                      <a:stretch>
                        <a:fillRect/>
                      </a:stretch>
                    </p:blipFill>
                    <p:spPr>
                      <a:xfrm>
                        <a:off x="1022839" y="4116266"/>
                        <a:ext cx="4670181" cy="422031"/>
                      </a:xfrm>
                      <a:prstGeom prst="rect">
                        <a:avLst/>
                      </a:prstGeom>
                      <a:noFill/>
                      <a:ln w="38100">
                        <a:noFill/>
                        <a:miter/>
                      </a:ln>
                    </p:spPr>
                  </p:pic>
                </p:oleObj>
              </mc:Fallback>
            </mc:AlternateContent>
          </a:graphicData>
        </a:graphic>
      </p:graphicFrame>
      <p:graphicFrame>
        <p:nvGraphicFramePr>
          <p:cNvPr id="15378" name="对象 200717"/>
          <p:cNvGraphicFramePr/>
          <p:nvPr/>
        </p:nvGraphicFramePr>
        <p:xfrm>
          <a:off x="1038959" y="5928946"/>
          <a:ext cx="5114192" cy="410308"/>
        </p:xfrm>
        <a:graphic>
          <a:graphicData uri="http://schemas.openxmlformats.org/presentationml/2006/ole">
            <mc:AlternateContent xmlns:mc="http://schemas.openxmlformats.org/markup-compatibility/2006">
              <mc:Choice xmlns:v="urn:schemas-microsoft-com:vml" Requires="v">
                <p:oleObj spid="_x0000_s11215" r:id="rId29" imgW="5356860" imgH="444500" progId="Equation.3">
                  <p:embed/>
                </p:oleObj>
              </mc:Choice>
              <mc:Fallback>
                <p:oleObj r:id="rId29" imgW="5356860" imgH="444500" progId="Equation.3">
                  <p:embed/>
                  <p:pic>
                    <p:nvPicPr>
                      <p:cNvPr id="15378" name="对象 200717"/>
                      <p:cNvPicPr/>
                      <p:nvPr/>
                    </p:nvPicPr>
                    <p:blipFill>
                      <a:blip r:embed="rId30"/>
                      <a:stretch>
                        <a:fillRect/>
                      </a:stretch>
                    </p:blipFill>
                    <p:spPr>
                      <a:xfrm>
                        <a:off x="1038959" y="5928946"/>
                        <a:ext cx="5114192" cy="410308"/>
                      </a:xfrm>
                      <a:prstGeom prst="rect">
                        <a:avLst/>
                      </a:prstGeom>
                      <a:noFill/>
                      <a:ln w="38100">
                        <a:noFill/>
                        <a:miter/>
                      </a:ln>
                    </p:spPr>
                  </p:pic>
                </p:oleObj>
              </mc:Fallback>
            </mc:AlternateContent>
          </a:graphicData>
        </a:graphic>
      </p:graphicFrame>
      <p:grpSp>
        <p:nvGrpSpPr>
          <p:cNvPr id="15379" name="组合 200718"/>
          <p:cNvGrpSpPr/>
          <p:nvPr/>
        </p:nvGrpSpPr>
        <p:grpSpPr>
          <a:xfrm>
            <a:off x="1211874" y="4686300"/>
            <a:ext cx="6712926" cy="996462"/>
            <a:chOff x="703" y="2732"/>
            <a:chExt cx="4581" cy="680"/>
          </a:xfrm>
        </p:grpSpPr>
        <p:sp>
          <p:nvSpPr>
            <p:cNvPr id="15380" name="直接连接符 200719"/>
            <p:cNvSpPr/>
            <p:nvPr/>
          </p:nvSpPr>
          <p:spPr>
            <a:xfrm>
              <a:off x="703" y="3067"/>
              <a:ext cx="4581" cy="0"/>
            </a:xfrm>
            <a:prstGeom prst="line">
              <a:avLst/>
            </a:prstGeom>
            <a:ln w="25400" cap="flat" cmpd="sng">
              <a:solidFill>
                <a:srgbClr val="008000"/>
              </a:solidFill>
              <a:prstDash val="solid"/>
              <a:round/>
              <a:headEnd type="none" w="med" len="med"/>
              <a:tailEnd type="none" w="med" len="med"/>
            </a:ln>
          </p:spPr>
        </p:sp>
        <p:sp>
          <p:nvSpPr>
            <p:cNvPr id="15381" name="直接连接符 200720"/>
            <p:cNvSpPr/>
            <p:nvPr/>
          </p:nvSpPr>
          <p:spPr>
            <a:xfrm>
              <a:off x="1111" y="2732"/>
              <a:ext cx="0" cy="680"/>
            </a:xfrm>
            <a:prstGeom prst="line">
              <a:avLst/>
            </a:prstGeom>
            <a:ln w="25400" cap="flat" cmpd="sng">
              <a:solidFill>
                <a:srgbClr val="008000"/>
              </a:solidFill>
              <a:prstDash val="solid"/>
              <a:round/>
              <a:headEnd type="none" w="med" len="med"/>
              <a:tailEnd type="none" w="med" len="med"/>
            </a:ln>
          </p:spPr>
        </p:sp>
        <p:graphicFrame>
          <p:nvGraphicFramePr>
            <p:cNvPr id="15382" name="对象 200721"/>
            <p:cNvGraphicFramePr/>
            <p:nvPr/>
          </p:nvGraphicFramePr>
          <p:xfrm>
            <a:off x="857" y="2842"/>
            <a:ext cx="176" cy="152"/>
          </p:xfrm>
          <a:graphic>
            <a:graphicData uri="http://schemas.openxmlformats.org/presentationml/2006/ole">
              <mc:AlternateContent xmlns:mc="http://schemas.openxmlformats.org/markup-compatibility/2006">
                <mc:Choice xmlns:v="urn:schemas-microsoft-com:vml" Requires="v">
                  <p:oleObj spid="_x0000_s11216" r:id="rId31" imgW="279400" imgH="241300" progId="Equation.3">
                    <p:embed/>
                  </p:oleObj>
                </mc:Choice>
                <mc:Fallback>
                  <p:oleObj r:id="rId31" imgW="279400" imgH="241300" progId="Equation.3">
                    <p:embed/>
                    <p:pic>
                      <p:nvPicPr>
                        <p:cNvPr id="15382" name="对象 200721"/>
                        <p:cNvPicPr/>
                        <p:nvPr/>
                      </p:nvPicPr>
                      <p:blipFill>
                        <a:blip r:embed="rId32"/>
                        <a:stretch>
                          <a:fillRect/>
                        </a:stretch>
                      </p:blipFill>
                      <p:spPr>
                        <a:xfrm>
                          <a:off x="857" y="2842"/>
                          <a:ext cx="176" cy="152"/>
                        </a:xfrm>
                        <a:prstGeom prst="rect">
                          <a:avLst/>
                        </a:prstGeom>
                        <a:noFill/>
                        <a:ln w="38100">
                          <a:noFill/>
                          <a:miter/>
                        </a:ln>
                      </p:spPr>
                    </p:pic>
                  </p:oleObj>
                </mc:Fallback>
              </mc:AlternateContent>
            </a:graphicData>
          </a:graphic>
        </p:graphicFrame>
        <p:graphicFrame>
          <p:nvGraphicFramePr>
            <p:cNvPr id="15383" name="对象 200722"/>
            <p:cNvGraphicFramePr/>
            <p:nvPr/>
          </p:nvGraphicFramePr>
          <p:xfrm>
            <a:off x="830" y="3086"/>
            <a:ext cx="216" cy="272"/>
          </p:xfrm>
          <a:graphic>
            <a:graphicData uri="http://schemas.openxmlformats.org/presentationml/2006/ole">
              <mc:AlternateContent xmlns:mc="http://schemas.openxmlformats.org/markup-compatibility/2006">
                <mc:Choice xmlns:v="urn:schemas-microsoft-com:vml" Requires="v">
                  <p:oleObj spid="_x0000_s11217" r:id="rId33" imgW="342900" imgH="431800" progId="Equation.3">
                    <p:embed/>
                  </p:oleObj>
                </mc:Choice>
                <mc:Fallback>
                  <p:oleObj r:id="rId33" imgW="342900" imgH="431800" progId="Equation.3">
                    <p:embed/>
                    <p:pic>
                      <p:nvPicPr>
                        <p:cNvPr id="15383" name="对象 200722"/>
                        <p:cNvPicPr/>
                        <p:nvPr/>
                      </p:nvPicPr>
                      <p:blipFill>
                        <a:blip r:embed="rId34"/>
                        <a:stretch>
                          <a:fillRect/>
                        </a:stretch>
                      </p:blipFill>
                      <p:spPr>
                        <a:xfrm>
                          <a:off x="830" y="3086"/>
                          <a:ext cx="216" cy="272"/>
                        </a:xfrm>
                        <a:prstGeom prst="rect">
                          <a:avLst/>
                        </a:prstGeom>
                        <a:noFill/>
                        <a:ln w="38100">
                          <a:noFill/>
                          <a:miter/>
                        </a:ln>
                      </p:spPr>
                    </p:pic>
                  </p:oleObj>
                </mc:Fallback>
              </mc:AlternateContent>
            </a:graphicData>
          </a:graphic>
        </p:graphicFrame>
        <p:graphicFrame>
          <p:nvGraphicFramePr>
            <p:cNvPr id="15384" name="对象 200723"/>
            <p:cNvGraphicFramePr/>
            <p:nvPr/>
          </p:nvGraphicFramePr>
          <p:xfrm>
            <a:off x="1192" y="2804"/>
            <a:ext cx="512" cy="200"/>
          </p:xfrm>
          <a:graphic>
            <a:graphicData uri="http://schemas.openxmlformats.org/presentationml/2006/ole">
              <mc:AlternateContent xmlns:mc="http://schemas.openxmlformats.org/markup-compatibility/2006">
                <mc:Choice xmlns:v="urn:schemas-microsoft-com:vml" Requires="v">
                  <p:oleObj spid="_x0000_s11218" r:id="rId35" imgW="812165" imgH="317500" progId="Equation.3">
                    <p:embed/>
                  </p:oleObj>
                </mc:Choice>
                <mc:Fallback>
                  <p:oleObj r:id="rId35" imgW="812165" imgH="317500" progId="Equation.3">
                    <p:embed/>
                    <p:pic>
                      <p:nvPicPr>
                        <p:cNvPr id="15384" name="对象 200723"/>
                        <p:cNvPicPr/>
                        <p:nvPr/>
                      </p:nvPicPr>
                      <p:blipFill>
                        <a:blip r:embed="rId36"/>
                        <a:stretch>
                          <a:fillRect/>
                        </a:stretch>
                      </p:blipFill>
                      <p:spPr>
                        <a:xfrm>
                          <a:off x="1192" y="2804"/>
                          <a:ext cx="512" cy="200"/>
                        </a:xfrm>
                        <a:prstGeom prst="rect">
                          <a:avLst/>
                        </a:prstGeom>
                        <a:noFill/>
                        <a:ln w="38100">
                          <a:noFill/>
                          <a:miter/>
                        </a:ln>
                      </p:spPr>
                    </p:pic>
                  </p:oleObj>
                </mc:Fallback>
              </mc:AlternateContent>
            </a:graphicData>
          </a:graphic>
        </p:graphicFrame>
        <p:graphicFrame>
          <p:nvGraphicFramePr>
            <p:cNvPr id="15385" name="对象 200724"/>
            <p:cNvGraphicFramePr/>
            <p:nvPr/>
          </p:nvGraphicFramePr>
          <p:xfrm>
            <a:off x="1864" y="2804"/>
            <a:ext cx="520" cy="200"/>
          </p:xfrm>
          <a:graphic>
            <a:graphicData uri="http://schemas.openxmlformats.org/presentationml/2006/ole">
              <mc:AlternateContent xmlns:mc="http://schemas.openxmlformats.org/markup-compatibility/2006">
                <mc:Choice xmlns:v="urn:schemas-microsoft-com:vml" Requires="v">
                  <p:oleObj spid="_x0000_s11219" r:id="rId37" imgW="824865" imgH="317500" progId="Equation.3">
                    <p:embed/>
                  </p:oleObj>
                </mc:Choice>
                <mc:Fallback>
                  <p:oleObj r:id="rId37" imgW="824865" imgH="317500" progId="Equation.3">
                    <p:embed/>
                    <p:pic>
                      <p:nvPicPr>
                        <p:cNvPr id="15385" name="对象 200724"/>
                        <p:cNvPicPr/>
                        <p:nvPr/>
                      </p:nvPicPr>
                      <p:blipFill>
                        <a:blip r:embed="rId38"/>
                        <a:stretch>
                          <a:fillRect/>
                        </a:stretch>
                      </p:blipFill>
                      <p:spPr>
                        <a:xfrm>
                          <a:off x="1864" y="2804"/>
                          <a:ext cx="520" cy="200"/>
                        </a:xfrm>
                        <a:prstGeom prst="rect">
                          <a:avLst/>
                        </a:prstGeom>
                        <a:noFill/>
                        <a:ln w="38100">
                          <a:noFill/>
                          <a:miter/>
                        </a:ln>
                      </p:spPr>
                    </p:pic>
                  </p:oleObj>
                </mc:Fallback>
              </mc:AlternateContent>
            </a:graphicData>
          </a:graphic>
        </p:graphicFrame>
        <p:graphicFrame>
          <p:nvGraphicFramePr>
            <p:cNvPr id="15386" name="对象 200725"/>
            <p:cNvGraphicFramePr/>
            <p:nvPr/>
          </p:nvGraphicFramePr>
          <p:xfrm>
            <a:off x="2562" y="2804"/>
            <a:ext cx="400" cy="200"/>
          </p:xfrm>
          <a:graphic>
            <a:graphicData uri="http://schemas.openxmlformats.org/presentationml/2006/ole">
              <mc:AlternateContent xmlns:mc="http://schemas.openxmlformats.org/markup-compatibility/2006">
                <mc:Choice xmlns:v="urn:schemas-microsoft-com:vml" Requires="v">
                  <p:oleObj spid="_x0000_s11220" r:id="rId39" imgW="634365" imgH="317500" progId="Equation.3">
                    <p:embed/>
                  </p:oleObj>
                </mc:Choice>
                <mc:Fallback>
                  <p:oleObj r:id="rId39" imgW="634365" imgH="317500" progId="Equation.3">
                    <p:embed/>
                    <p:pic>
                      <p:nvPicPr>
                        <p:cNvPr id="15386" name="对象 200725"/>
                        <p:cNvPicPr/>
                        <p:nvPr/>
                      </p:nvPicPr>
                      <p:blipFill>
                        <a:blip r:embed="rId40"/>
                        <a:stretch>
                          <a:fillRect/>
                        </a:stretch>
                      </p:blipFill>
                      <p:spPr>
                        <a:xfrm>
                          <a:off x="2562" y="2804"/>
                          <a:ext cx="400" cy="200"/>
                        </a:xfrm>
                        <a:prstGeom prst="rect">
                          <a:avLst/>
                        </a:prstGeom>
                        <a:noFill/>
                        <a:ln w="38100">
                          <a:noFill/>
                          <a:miter/>
                        </a:ln>
                      </p:spPr>
                    </p:pic>
                  </p:oleObj>
                </mc:Fallback>
              </mc:AlternateContent>
            </a:graphicData>
          </a:graphic>
        </p:graphicFrame>
        <p:graphicFrame>
          <p:nvGraphicFramePr>
            <p:cNvPr id="15387" name="对象 200726"/>
            <p:cNvGraphicFramePr/>
            <p:nvPr/>
          </p:nvGraphicFramePr>
          <p:xfrm>
            <a:off x="3107" y="2803"/>
            <a:ext cx="520" cy="200"/>
          </p:xfrm>
          <a:graphic>
            <a:graphicData uri="http://schemas.openxmlformats.org/presentationml/2006/ole">
              <mc:AlternateContent xmlns:mc="http://schemas.openxmlformats.org/markup-compatibility/2006">
                <mc:Choice xmlns:v="urn:schemas-microsoft-com:vml" Requires="v">
                  <p:oleObj spid="_x0000_s11221" r:id="rId41" imgW="824865" imgH="317500" progId="Equation.3">
                    <p:embed/>
                  </p:oleObj>
                </mc:Choice>
                <mc:Fallback>
                  <p:oleObj r:id="rId41" imgW="824865" imgH="317500" progId="Equation.3">
                    <p:embed/>
                    <p:pic>
                      <p:nvPicPr>
                        <p:cNvPr id="15387" name="对象 200726"/>
                        <p:cNvPicPr/>
                        <p:nvPr/>
                      </p:nvPicPr>
                      <p:blipFill>
                        <a:blip r:embed="rId42"/>
                        <a:stretch>
                          <a:fillRect/>
                        </a:stretch>
                      </p:blipFill>
                      <p:spPr>
                        <a:xfrm>
                          <a:off x="3107" y="2803"/>
                          <a:ext cx="520" cy="200"/>
                        </a:xfrm>
                        <a:prstGeom prst="rect">
                          <a:avLst/>
                        </a:prstGeom>
                        <a:noFill/>
                        <a:ln w="38100">
                          <a:noFill/>
                          <a:miter/>
                        </a:ln>
                      </p:spPr>
                    </p:pic>
                  </p:oleObj>
                </mc:Fallback>
              </mc:AlternateContent>
            </a:graphicData>
          </a:graphic>
        </p:graphicFrame>
        <p:graphicFrame>
          <p:nvGraphicFramePr>
            <p:cNvPr id="15388" name="对象 200727"/>
            <p:cNvGraphicFramePr/>
            <p:nvPr/>
          </p:nvGraphicFramePr>
          <p:xfrm>
            <a:off x="3833" y="2803"/>
            <a:ext cx="408" cy="200"/>
          </p:xfrm>
          <a:graphic>
            <a:graphicData uri="http://schemas.openxmlformats.org/presentationml/2006/ole">
              <mc:AlternateContent xmlns:mc="http://schemas.openxmlformats.org/markup-compatibility/2006">
                <mc:Choice xmlns:v="urn:schemas-microsoft-com:vml" Requires="v">
                  <p:oleObj spid="_x0000_s11222" r:id="rId43" imgW="647065" imgH="317500" progId="Equation.3">
                    <p:embed/>
                  </p:oleObj>
                </mc:Choice>
                <mc:Fallback>
                  <p:oleObj r:id="rId43" imgW="647065" imgH="317500" progId="Equation.3">
                    <p:embed/>
                    <p:pic>
                      <p:nvPicPr>
                        <p:cNvPr id="15388" name="对象 200727"/>
                        <p:cNvPicPr/>
                        <p:nvPr/>
                      </p:nvPicPr>
                      <p:blipFill>
                        <a:blip r:embed="rId44"/>
                        <a:stretch>
                          <a:fillRect/>
                        </a:stretch>
                      </p:blipFill>
                      <p:spPr>
                        <a:xfrm>
                          <a:off x="3833" y="2803"/>
                          <a:ext cx="408" cy="200"/>
                        </a:xfrm>
                        <a:prstGeom prst="rect">
                          <a:avLst/>
                        </a:prstGeom>
                        <a:noFill/>
                        <a:ln w="38100">
                          <a:noFill/>
                          <a:miter/>
                        </a:ln>
                      </p:spPr>
                    </p:pic>
                  </p:oleObj>
                </mc:Fallback>
              </mc:AlternateContent>
            </a:graphicData>
          </a:graphic>
        </p:graphicFrame>
        <p:graphicFrame>
          <p:nvGraphicFramePr>
            <p:cNvPr id="15389" name="对象 200728"/>
            <p:cNvGraphicFramePr/>
            <p:nvPr/>
          </p:nvGraphicFramePr>
          <p:xfrm>
            <a:off x="4450" y="2794"/>
            <a:ext cx="408" cy="200"/>
          </p:xfrm>
          <a:graphic>
            <a:graphicData uri="http://schemas.openxmlformats.org/presentationml/2006/ole">
              <mc:AlternateContent xmlns:mc="http://schemas.openxmlformats.org/markup-compatibility/2006">
                <mc:Choice xmlns:v="urn:schemas-microsoft-com:vml" Requires="v">
                  <p:oleObj spid="_x0000_s11223" r:id="rId45" imgW="647065" imgH="317500" progId="Equation.3">
                    <p:embed/>
                  </p:oleObj>
                </mc:Choice>
                <mc:Fallback>
                  <p:oleObj r:id="rId45" imgW="647065" imgH="317500" progId="Equation.3">
                    <p:embed/>
                    <p:pic>
                      <p:nvPicPr>
                        <p:cNvPr id="15389" name="对象 200728"/>
                        <p:cNvPicPr/>
                        <p:nvPr/>
                      </p:nvPicPr>
                      <p:blipFill>
                        <a:blip r:embed="rId46"/>
                        <a:stretch>
                          <a:fillRect/>
                        </a:stretch>
                      </p:blipFill>
                      <p:spPr>
                        <a:xfrm>
                          <a:off x="4450" y="2794"/>
                          <a:ext cx="408" cy="200"/>
                        </a:xfrm>
                        <a:prstGeom prst="rect">
                          <a:avLst/>
                        </a:prstGeom>
                        <a:noFill/>
                        <a:ln w="38100">
                          <a:noFill/>
                          <a:miter/>
                        </a:ln>
                      </p:spPr>
                    </p:pic>
                  </p:oleObj>
                </mc:Fallback>
              </mc:AlternateContent>
            </a:graphicData>
          </a:graphic>
        </p:graphicFrame>
        <p:graphicFrame>
          <p:nvGraphicFramePr>
            <p:cNvPr id="15390" name="对象 200729"/>
            <p:cNvGraphicFramePr/>
            <p:nvPr/>
          </p:nvGraphicFramePr>
          <p:xfrm>
            <a:off x="1174" y="3140"/>
            <a:ext cx="528" cy="200"/>
          </p:xfrm>
          <a:graphic>
            <a:graphicData uri="http://schemas.openxmlformats.org/presentationml/2006/ole">
              <mc:AlternateContent xmlns:mc="http://schemas.openxmlformats.org/markup-compatibility/2006">
                <mc:Choice xmlns:v="urn:schemas-microsoft-com:vml" Requires="v">
                  <p:oleObj spid="_x0000_s11224" r:id="rId47" imgW="837565" imgH="317500" progId="Equation.3">
                    <p:embed/>
                  </p:oleObj>
                </mc:Choice>
                <mc:Fallback>
                  <p:oleObj r:id="rId47" imgW="837565" imgH="317500" progId="Equation.3">
                    <p:embed/>
                    <p:pic>
                      <p:nvPicPr>
                        <p:cNvPr id="15390" name="对象 200729"/>
                        <p:cNvPicPr/>
                        <p:nvPr/>
                      </p:nvPicPr>
                      <p:blipFill>
                        <a:blip r:embed="rId48"/>
                        <a:stretch>
                          <a:fillRect/>
                        </a:stretch>
                      </p:blipFill>
                      <p:spPr>
                        <a:xfrm>
                          <a:off x="1174" y="3140"/>
                          <a:ext cx="528" cy="200"/>
                        </a:xfrm>
                        <a:prstGeom prst="rect">
                          <a:avLst/>
                        </a:prstGeom>
                        <a:noFill/>
                        <a:ln w="38100">
                          <a:noFill/>
                          <a:miter/>
                        </a:ln>
                      </p:spPr>
                    </p:pic>
                  </p:oleObj>
                </mc:Fallback>
              </mc:AlternateContent>
            </a:graphicData>
          </a:graphic>
        </p:graphicFrame>
        <p:graphicFrame>
          <p:nvGraphicFramePr>
            <p:cNvPr id="15391" name="对象 200730"/>
            <p:cNvGraphicFramePr/>
            <p:nvPr/>
          </p:nvGraphicFramePr>
          <p:xfrm>
            <a:off x="1853" y="3140"/>
            <a:ext cx="528" cy="200"/>
          </p:xfrm>
          <a:graphic>
            <a:graphicData uri="http://schemas.openxmlformats.org/presentationml/2006/ole">
              <mc:AlternateContent xmlns:mc="http://schemas.openxmlformats.org/markup-compatibility/2006">
                <mc:Choice xmlns:v="urn:schemas-microsoft-com:vml" Requires="v">
                  <p:oleObj spid="_x0000_s11225" r:id="rId49" imgW="837565" imgH="317500" progId="Equation.3">
                    <p:embed/>
                  </p:oleObj>
                </mc:Choice>
                <mc:Fallback>
                  <p:oleObj r:id="rId49" imgW="837565" imgH="317500" progId="Equation.3">
                    <p:embed/>
                    <p:pic>
                      <p:nvPicPr>
                        <p:cNvPr id="15391" name="对象 200730"/>
                        <p:cNvPicPr/>
                        <p:nvPr/>
                      </p:nvPicPr>
                      <p:blipFill>
                        <a:blip r:embed="rId50"/>
                        <a:stretch>
                          <a:fillRect/>
                        </a:stretch>
                      </p:blipFill>
                      <p:spPr>
                        <a:xfrm>
                          <a:off x="1853" y="3140"/>
                          <a:ext cx="528" cy="200"/>
                        </a:xfrm>
                        <a:prstGeom prst="rect">
                          <a:avLst/>
                        </a:prstGeom>
                        <a:noFill/>
                        <a:ln w="38100">
                          <a:noFill/>
                          <a:miter/>
                        </a:ln>
                      </p:spPr>
                    </p:pic>
                  </p:oleObj>
                </mc:Fallback>
              </mc:AlternateContent>
            </a:graphicData>
          </a:graphic>
        </p:graphicFrame>
        <p:graphicFrame>
          <p:nvGraphicFramePr>
            <p:cNvPr id="15392" name="对象 200731"/>
            <p:cNvGraphicFramePr/>
            <p:nvPr/>
          </p:nvGraphicFramePr>
          <p:xfrm>
            <a:off x="2499" y="3139"/>
            <a:ext cx="528" cy="200"/>
          </p:xfrm>
          <a:graphic>
            <a:graphicData uri="http://schemas.openxmlformats.org/presentationml/2006/ole">
              <mc:AlternateContent xmlns:mc="http://schemas.openxmlformats.org/markup-compatibility/2006">
                <mc:Choice xmlns:v="urn:schemas-microsoft-com:vml" Requires="v">
                  <p:oleObj spid="_x0000_s11226" r:id="rId51" imgW="837565" imgH="317500" progId="Equation.3">
                    <p:embed/>
                  </p:oleObj>
                </mc:Choice>
                <mc:Fallback>
                  <p:oleObj r:id="rId51" imgW="837565" imgH="317500" progId="Equation.3">
                    <p:embed/>
                    <p:pic>
                      <p:nvPicPr>
                        <p:cNvPr id="15392" name="对象 200731"/>
                        <p:cNvPicPr/>
                        <p:nvPr/>
                      </p:nvPicPr>
                      <p:blipFill>
                        <a:blip r:embed="rId52"/>
                        <a:stretch>
                          <a:fillRect/>
                        </a:stretch>
                      </p:blipFill>
                      <p:spPr>
                        <a:xfrm>
                          <a:off x="2499" y="3139"/>
                          <a:ext cx="528" cy="200"/>
                        </a:xfrm>
                        <a:prstGeom prst="rect">
                          <a:avLst/>
                        </a:prstGeom>
                        <a:noFill/>
                        <a:ln w="38100">
                          <a:noFill/>
                          <a:miter/>
                        </a:ln>
                      </p:spPr>
                    </p:pic>
                  </p:oleObj>
                </mc:Fallback>
              </mc:AlternateContent>
            </a:graphicData>
          </a:graphic>
        </p:graphicFrame>
        <p:graphicFrame>
          <p:nvGraphicFramePr>
            <p:cNvPr id="15393" name="对象 200732"/>
            <p:cNvGraphicFramePr/>
            <p:nvPr/>
          </p:nvGraphicFramePr>
          <p:xfrm>
            <a:off x="3125" y="3139"/>
            <a:ext cx="512" cy="200"/>
          </p:xfrm>
          <a:graphic>
            <a:graphicData uri="http://schemas.openxmlformats.org/presentationml/2006/ole">
              <mc:AlternateContent xmlns:mc="http://schemas.openxmlformats.org/markup-compatibility/2006">
                <mc:Choice xmlns:v="urn:schemas-microsoft-com:vml" Requires="v">
                  <p:oleObj spid="_x0000_s11227" r:id="rId53" imgW="812165" imgH="317500" progId="Equation.3">
                    <p:embed/>
                  </p:oleObj>
                </mc:Choice>
                <mc:Fallback>
                  <p:oleObj r:id="rId53" imgW="812165" imgH="317500" progId="Equation.3">
                    <p:embed/>
                    <p:pic>
                      <p:nvPicPr>
                        <p:cNvPr id="15393" name="对象 200732"/>
                        <p:cNvPicPr/>
                        <p:nvPr/>
                      </p:nvPicPr>
                      <p:blipFill>
                        <a:blip r:embed="rId54"/>
                        <a:stretch>
                          <a:fillRect/>
                        </a:stretch>
                      </p:blipFill>
                      <p:spPr>
                        <a:xfrm>
                          <a:off x="3125" y="3139"/>
                          <a:ext cx="512" cy="200"/>
                        </a:xfrm>
                        <a:prstGeom prst="rect">
                          <a:avLst/>
                        </a:prstGeom>
                        <a:noFill/>
                        <a:ln w="38100">
                          <a:noFill/>
                          <a:miter/>
                        </a:ln>
                      </p:spPr>
                    </p:pic>
                  </p:oleObj>
                </mc:Fallback>
              </mc:AlternateContent>
            </a:graphicData>
          </a:graphic>
        </p:graphicFrame>
        <p:graphicFrame>
          <p:nvGraphicFramePr>
            <p:cNvPr id="15394" name="对象 200733"/>
            <p:cNvGraphicFramePr/>
            <p:nvPr/>
          </p:nvGraphicFramePr>
          <p:xfrm>
            <a:off x="3779" y="3139"/>
            <a:ext cx="512" cy="200"/>
          </p:xfrm>
          <a:graphic>
            <a:graphicData uri="http://schemas.openxmlformats.org/presentationml/2006/ole">
              <mc:AlternateContent xmlns:mc="http://schemas.openxmlformats.org/markup-compatibility/2006">
                <mc:Choice xmlns:v="urn:schemas-microsoft-com:vml" Requires="v">
                  <p:oleObj spid="_x0000_s11228" r:id="rId55" imgW="812165" imgH="317500" progId="Equation.3">
                    <p:embed/>
                  </p:oleObj>
                </mc:Choice>
                <mc:Fallback>
                  <p:oleObj r:id="rId55" imgW="812165" imgH="317500" progId="Equation.3">
                    <p:embed/>
                    <p:pic>
                      <p:nvPicPr>
                        <p:cNvPr id="15394" name="对象 200733"/>
                        <p:cNvPicPr/>
                        <p:nvPr/>
                      </p:nvPicPr>
                      <p:blipFill>
                        <a:blip r:embed="rId56"/>
                        <a:stretch>
                          <a:fillRect/>
                        </a:stretch>
                      </p:blipFill>
                      <p:spPr>
                        <a:xfrm>
                          <a:off x="3779" y="3139"/>
                          <a:ext cx="512" cy="200"/>
                        </a:xfrm>
                        <a:prstGeom prst="rect">
                          <a:avLst/>
                        </a:prstGeom>
                        <a:noFill/>
                        <a:ln w="38100">
                          <a:noFill/>
                          <a:miter/>
                        </a:ln>
                      </p:spPr>
                    </p:pic>
                  </p:oleObj>
                </mc:Fallback>
              </mc:AlternateContent>
            </a:graphicData>
          </a:graphic>
        </p:graphicFrame>
        <p:graphicFrame>
          <p:nvGraphicFramePr>
            <p:cNvPr id="15395" name="对象 200734"/>
            <p:cNvGraphicFramePr/>
            <p:nvPr/>
          </p:nvGraphicFramePr>
          <p:xfrm>
            <a:off x="4422" y="3139"/>
            <a:ext cx="512" cy="200"/>
          </p:xfrm>
          <a:graphic>
            <a:graphicData uri="http://schemas.openxmlformats.org/presentationml/2006/ole">
              <mc:AlternateContent xmlns:mc="http://schemas.openxmlformats.org/markup-compatibility/2006">
                <mc:Choice xmlns:v="urn:schemas-microsoft-com:vml" Requires="v">
                  <p:oleObj spid="_x0000_s11229" r:id="rId57" imgW="812165" imgH="317500" progId="Equation.3">
                    <p:embed/>
                  </p:oleObj>
                </mc:Choice>
                <mc:Fallback>
                  <p:oleObj r:id="rId57" imgW="812165" imgH="317500" progId="Equation.3">
                    <p:embed/>
                    <p:pic>
                      <p:nvPicPr>
                        <p:cNvPr id="15395" name="对象 200734"/>
                        <p:cNvPicPr/>
                        <p:nvPr/>
                      </p:nvPicPr>
                      <p:blipFill>
                        <a:blip r:embed="rId58"/>
                        <a:stretch>
                          <a:fillRect/>
                        </a:stretch>
                      </p:blipFill>
                      <p:spPr>
                        <a:xfrm>
                          <a:off x="4422" y="3139"/>
                          <a:ext cx="512" cy="200"/>
                        </a:xfrm>
                        <a:prstGeom prst="rect">
                          <a:avLst/>
                        </a:prstGeom>
                        <a:noFill/>
                        <a:ln w="38100">
                          <a:noFill/>
                          <a:miter/>
                        </a:ln>
                      </p:spPr>
                    </p:pic>
                  </p:oleObj>
                </mc:Fallback>
              </mc:AlternateContent>
            </a:graphicData>
          </a:graphic>
        </p:graphicFrame>
      </p:grpSp>
      <p:graphicFrame>
        <p:nvGraphicFramePr>
          <p:cNvPr id="15396" name="对象 5"/>
          <p:cNvGraphicFramePr/>
          <p:nvPr/>
        </p:nvGraphicFramePr>
        <p:xfrm>
          <a:off x="5882055" y="1862505"/>
          <a:ext cx="3333750" cy="1515208"/>
        </p:xfrm>
        <a:graphic>
          <a:graphicData uri="http://schemas.openxmlformats.org/presentationml/2006/ole">
            <mc:AlternateContent xmlns:mc="http://schemas.openxmlformats.org/markup-compatibility/2006">
              <mc:Choice xmlns:v="urn:schemas-microsoft-com:vml" Requires="v">
                <p:oleObj spid="_x0000_s11230" r:id="rId59" imgW="2676525" imgH="1295400" progId="Paint.Picture">
                  <p:embed/>
                </p:oleObj>
              </mc:Choice>
              <mc:Fallback>
                <p:oleObj r:id="rId59" imgW="2676525" imgH="1295400" progId="Paint.Picture">
                  <p:embed/>
                  <p:pic>
                    <p:nvPicPr>
                      <p:cNvPr id="15396" name="对象 5"/>
                      <p:cNvPicPr/>
                      <p:nvPr/>
                    </p:nvPicPr>
                    <p:blipFill>
                      <a:blip r:embed="rId60"/>
                      <a:stretch>
                        <a:fillRect/>
                      </a:stretch>
                    </p:blipFill>
                    <p:spPr>
                      <a:xfrm>
                        <a:off x="5882055" y="1862505"/>
                        <a:ext cx="3333750" cy="1515208"/>
                      </a:xfrm>
                      <a:prstGeom prst="rect">
                        <a:avLst/>
                      </a:prstGeom>
                      <a:noFill/>
                      <a:ln w="38100">
                        <a:noFill/>
                        <a:miter/>
                      </a:ln>
                    </p:spPr>
                  </p:pic>
                </p:oleObj>
              </mc:Fallback>
            </mc:AlternateContent>
          </a:graphicData>
        </a:graphic>
      </p:graphicFrame>
      <p:graphicFrame>
        <p:nvGraphicFramePr>
          <p:cNvPr id="15397" name="对象 7"/>
          <p:cNvGraphicFramePr/>
          <p:nvPr/>
        </p:nvGraphicFramePr>
        <p:xfrm>
          <a:off x="1213339" y="3442189"/>
          <a:ext cx="5673969" cy="422031"/>
        </p:xfrm>
        <a:graphic>
          <a:graphicData uri="http://schemas.openxmlformats.org/presentationml/2006/ole">
            <mc:AlternateContent xmlns:mc="http://schemas.openxmlformats.org/markup-compatibility/2006">
              <mc:Choice xmlns:v="urn:schemas-microsoft-com:vml" Requires="v">
                <p:oleObj spid="_x0000_s11231" r:id="rId61" imgW="6146800" imgH="457200" progId="Equation.3">
                  <p:embed/>
                </p:oleObj>
              </mc:Choice>
              <mc:Fallback>
                <p:oleObj r:id="rId61" imgW="6146800" imgH="457200" progId="Equation.3">
                  <p:embed/>
                  <p:pic>
                    <p:nvPicPr>
                      <p:cNvPr id="15397" name="对象 7"/>
                      <p:cNvPicPr/>
                      <p:nvPr/>
                    </p:nvPicPr>
                    <p:blipFill>
                      <a:blip r:embed="rId62"/>
                      <a:stretch>
                        <a:fillRect/>
                      </a:stretch>
                    </p:blipFill>
                    <p:spPr>
                      <a:xfrm>
                        <a:off x="1213339" y="3442189"/>
                        <a:ext cx="5673969" cy="422031"/>
                      </a:xfrm>
                      <a:prstGeom prst="rect">
                        <a:avLst/>
                      </a:prstGeom>
                      <a:noFill/>
                      <a:ln w="38100">
                        <a:noFill/>
                        <a:miter/>
                      </a:ln>
                    </p:spPr>
                  </p:pic>
                </p:oleObj>
              </mc:Fallback>
            </mc:AlternateContent>
          </a:graphicData>
        </a:graphic>
      </p:graphicFrame>
      <p:pic>
        <p:nvPicPr>
          <p:cNvPr id="2" name="图片 1">
            <a:extLst>
              <a:ext uri="{FF2B5EF4-FFF2-40B4-BE49-F238E27FC236}">
                <a16:creationId xmlns:a16="http://schemas.microsoft.com/office/drawing/2014/main" id="{BA2DFB5E-3E3A-4A1C-A7CD-ECCAEC99B976}"/>
              </a:ext>
            </a:extLst>
          </p:cNvPr>
          <p:cNvPicPr>
            <a:picLocks noChangeAspect="1"/>
          </p:cNvPicPr>
          <p:nvPr/>
        </p:nvPicPr>
        <p:blipFill>
          <a:blip r:embed="rId63"/>
          <a:stretch>
            <a:fillRect/>
          </a:stretch>
        </p:blipFill>
        <p:spPr>
          <a:xfrm>
            <a:off x="1038959" y="1783411"/>
            <a:ext cx="2829320" cy="52394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8"/>
                                        </p:tgtEl>
                                        <p:attrNameLst>
                                          <p:attrName>style.visibility</p:attrName>
                                        </p:attrNameLst>
                                      </p:cBhvr>
                                      <p:to>
                                        <p:strVal val="visible"/>
                                      </p:to>
                                    </p:set>
                                    <p:anim calcmode="lin" valueType="num">
                                      <p:cBhvr>
                                        <p:cTn id="7" dur="500" fill="hold"/>
                                        <p:tgtEl>
                                          <p:spTgt spid="15368"/>
                                        </p:tgtEl>
                                        <p:attrNameLst>
                                          <p:attrName>ppt_x</p:attrName>
                                        </p:attrNameLst>
                                      </p:cBhvr>
                                      <p:tavLst>
                                        <p:tav tm="0">
                                          <p:val>
                                            <p:strVal val="#ppt_x"/>
                                          </p:val>
                                        </p:tav>
                                        <p:tav tm="100000">
                                          <p:val>
                                            <p:strVal val="#ppt_x"/>
                                          </p:val>
                                        </p:tav>
                                      </p:tavLst>
                                    </p:anim>
                                    <p:anim calcmode="lin" valueType="num">
                                      <p:cBhvr>
                                        <p:cTn id="8" dur="500" fill="hold"/>
                                        <p:tgtEl>
                                          <p:spTgt spid="1536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369"/>
                                        </p:tgtEl>
                                        <p:attrNameLst>
                                          <p:attrName>style.visibility</p:attrName>
                                        </p:attrNameLst>
                                      </p:cBhvr>
                                      <p:to>
                                        <p:strVal val="visible"/>
                                      </p:to>
                                    </p:set>
                                    <p:anim calcmode="lin" valueType="num">
                                      <p:cBhvr>
                                        <p:cTn id="11" dur="500" fill="hold"/>
                                        <p:tgtEl>
                                          <p:spTgt spid="15369"/>
                                        </p:tgtEl>
                                        <p:attrNameLst>
                                          <p:attrName>ppt_x</p:attrName>
                                        </p:attrNameLst>
                                      </p:cBhvr>
                                      <p:tavLst>
                                        <p:tav tm="0">
                                          <p:val>
                                            <p:strVal val="#ppt_x"/>
                                          </p:val>
                                        </p:tav>
                                        <p:tav tm="100000">
                                          <p:val>
                                            <p:strVal val="#ppt_x"/>
                                          </p:val>
                                        </p:tav>
                                      </p:tavLst>
                                    </p:anim>
                                    <p:anim calcmode="lin" valueType="num">
                                      <p:cBhvr>
                                        <p:cTn id="12" dur="500" fill="hold"/>
                                        <p:tgtEl>
                                          <p:spTgt spid="1536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371"/>
                                        </p:tgtEl>
                                        <p:attrNameLst>
                                          <p:attrName>style.visibility</p:attrName>
                                        </p:attrNameLst>
                                      </p:cBhvr>
                                      <p:to>
                                        <p:strVal val="visible"/>
                                      </p:to>
                                    </p:set>
                                    <p:anim calcmode="lin" valueType="num">
                                      <p:cBhvr>
                                        <p:cTn id="15" dur="500" fill="hold"/>
                                        <p:tgtEl>
                                          <p:spTgt spid="15371"/>
                                        </p:tgtEl>
                                        <p:attrNameLst>
                                          <p:attrName>ppt_x</p:attrName>
                                        </p:attrNameLst>
                                      </p:cBhvr>
                                      <p:tavLst>
                                        <p:tav tm="0">
                                          <p:val>
                                            <p:strVal val="#ppt_x"/>
                                          </p:val>
                                        </p:tav>
                                        <p:tav tm="100000">
                                          <p:val>
                                            <p:strVal val="#ppt_x"/>
                                          </p:val>
                                        </p:tav>
                                      </p:tavLst>
                                    </p:anim>
                                    <p:anim calcmode="lin" valueType="num">
                                      <p:cBhvr>
                                        <p:cTn id="16" dur="500" fill="hold"/>
                                        <p:tgtEl>
                                          <p:spTgt spid="1537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372"/>
                                        </p:tgtEl>
                                        <p:attrNameLst>
                                          <p:attrName>style.visibility</p:attrName>
                                        </p:attrNameLst>
                                      </p:cBhvr>
                                      <p:to>
                                        <p:strVal val="visible"/>
                                      </p:to>
                                    </p:set>
                                    <p:anim calcmode="lin" valueType="num">
                                      <p:cBhvr>
                                        <p:cTn id="19" dur="500" fill="hold"/>
                                        <p:tgtEl>
                                          <p:spTgt spid="15372"/>
                                        </p:tgtEl>
                                        <p:attrNameLst>
                                          <p:attrName>ppt_x</p:attrName>
                                        </p:attrNameLst>
                                      </p:cBhvr>
                                      <p:tavLst>
                                        <p:tav tm="0">
                                          <p:val>
                                            <p:strVal val="#ppt_x"/>
                                          </p:val>
                                        </p:tav>
                                        <p:tav tm="100000">
                                          <p:val>
                                            <p:strVal val="#ppt_x"/>
                                          </p:val>
                                        </p:tav>
                                      </p:tavLst>
                                    </p:anim>
                                    <p:anim calcmode="lin" valueType="num">
                                      <p:cBhvr>
                                        <p:cTn id="20" dur="500" fill="hold"/>
                                        <p:tgtEl>
                                          <p:spTgt spid="1537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373"/>
                                        </p:tgtEl>
                                        <p:attrNameLst>
                                          <p:attrName>style.visibility</p:attrName>
                                        </p:attrNameLst>
                                      </p:cBhvr>
                                      <p:to>
                                        <p:strVal val="visible"/>
                                      </p:to>
                                    </p:set>
                                    <p:anim calcmode="lin" valueType="num">
                                      <p:cBhvr>
                                        <p:cTn id="23" dur="500" fill="hold"/>
                                        <p:tgtEl>
                                          <p:spTgt spid="15373"/>
                                        </p:tgtEl>
                                        <p:attrNameLst>
                                          <p:attrName>ppt_x</p:attrName>
                                        </p:attrNameLst>
                                      </p:cBhvr>
                                      <p:tavLst>
                                        <p:tav tm="0">
                                          <p:val>
                                            <p:strVal val="#ppt_x"/>
                                          </p:val>
                                        </p:tav>
                                        <p:tav tm="100000">
                                          <p:val>
                                            <p:strVal val="#ppt_x"/>
                                          </p:val>
                                        </p:tav>
                                      </p:tavLst>
                                    </p:anim>
                                    <p:anim calcmode="lin" valueType="num">
                                      <p:cBhvr>
                                        <p:cTn id="24" dur="500" fill="hold"/>
                                        <p:tgtEl>
                                          <p:spTgt spid="1537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374"/>
                                        </p:tgtEl>
                                        <p:attrNameLst>
                                          <p:attrName>style.visibility</p:attrName>
                                        </p:attrNameLst>
                                      </p:cBhvr>
                                      <p:to>
                                        <p:strVal val="visible"/>
                                      </p:to>
                                    </p:set>
                                    <p:anim calcmode="lin" valueType="num">
                                      <p:cBhvr>
                                        <p:cTn id="27" dur="500" fill="hold"/>
                                        <p:tgtEl>
                                          <p:spTgt spid="15374"/>
                                        </p:tgtEl>
                                        <p:attrNameLst>
                                          <p:attrName>ppt_x</p:attrName>
                                        </p:attrNameLst>
                                      </p:cBhvr>
                                      <p:tavLst>
                                        <p:tav tm="0">
                                          <p:val>
                                            <p:strVal val="#ppt_x"/>
                                          </p:val>
                                        </p:tav>
                                        <p:tav tm="100000">
                                          <p:val>
                                            <p:strVal val="#ppt_x"/>
                                          </p:val>
                                        </p:tav>
                                      </p:tavLst>
                                    </p:anim>
                                    <p:anim calcmode="lin" valueType="num">
                                      <p:cBhvr>
                                        <p:cTn id="28" dur="500" fill="hold"/>
                                        <p:tgtEl>
                                          <p:spTgt spid="1537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375"/>
                                        </p:tgtEl>
                                        <p:attrNameLst>
                                          <p:attrName>style.visibility</p:attrName>
                                        </p:attrNameLst>
                                      </p:cBhvr>
                                      <p:to>
                                        <p:strVal val="visible"/>
                                      </p:to>
                                    </p:set>
                                    <p:anim calcmode="lin" valueType="num">
                                      <p:cBhvr>
                                        <p:cTn id="31" dur="500" fill="hold"/>
                                        <p:tgtEl>
                                          <p:spTgt spid="15375"/>
                                        </p:tgtEl>
                                        <p:attrNameLst>
                                          <p:attrName>ppt_x</p:attrName>
                                        </p:attrNameLst>
                                      </p:cBhvr>
                                      <p:tavLst>
                                        <p:tav tm="0">
                                          <p:val>
                                            <p:strVal val="#ppt_x"/>
                                          </p:val>
                                        </p:tav>
                                        <p:tav tm="100000">
                                          <p:val>
                                            <p:strVal val="#ppt_x"/>
                                          </p:val>
                                        </p:tav>
                                      </p:tavLst>
                                    </p:anim>
                                    <p:anim calcmode="lin" valueType="num">
                                      <p:cBhvr>
                                        <p:cTn id="32" dur="500" fill="hold"/>
                                        <p:tgtEl>
                                          <p:spTgt spid="1537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5376"/>
                                        </p:tgtEl>
                                        <p:attrNameLst>
                                          <p:attrName>style.visibility</p:attrName>
                                        </p:attrNameLst>
                                      </p:cBhvr>
                                      <p:to>
                                        <p:strVal val="visible"/>
                                      </p:to>
                                    </p:set>
                                    <p:anim calcmode="lin" valueType="num">
                                      <p:cBhvr>
                                        <p:cTn id="35" dur="500" fill="hold"/>
                                        <p:tgtEl>
                                          <p:spTgt spid="15376"/>
                                        </p:tgtEl>
                                        <p:attrNameLst>
                                          <p:attrName>ppt_x</p:attrName>
                                        </p:attrNameLst>
                                      </p:cBhvr>
                                      <p:tavLst>
                                        <p:tav tm="0">
                                          <p:val>
                                            <p:strVal val="#ppt_x"/>
                                          </p:val>
                                        </p:tav>
                                        <p:tav tm="100000">
                                          <p:val>
                                            <p:strVal val="#ppt_x"/>
                                          </p:val>
                                        </p:tav>
                                      </p:tavLst>
                                    </p:anim>
                                    <p:anim calcmode="lin" valueType="num">
                                      <p:cBhvr>
                                        <p:cTn id="36" dur="500" fill="hold"/>
                                        <p:tgtEl>
                                          <p:spTgt spid="1537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5377"/>
                                        </p:tgtEl>
                                        <p:attrNameLst>
                                          <p:attrName>style.visibility</p:attrName>
                                        </p:attrNameLst>
                                      </p:cBhvr>
                                      <p:to>
                                        <p:strVal val="visible"/>
                                      </p:to>
                                    </p:set>
                                    <p:anim calcmode="lin" valueType="num">
                                      <p:cBhvr>
                                        <p:cTn id="39" dur="500" fill="hold"/>
                                        <p:tgtEl>
                                          <p:spTgt spid="15377"/>
                                        </p:tgtEl>
                                        <p:attrNameLst>
                                          <p:attrName>ppt_x</p:attrName>
                                        </p:attrNameLst>
                                      </p:cBhvr>
                                      <p:tavLst>
                                        <p:tav tm="0">
                                          <p:val>
                                            <p:strVal val="#ppt_x"/>
                                          </p:val>
                                        </p:tav>
                                        <p:tav tm="100000">
                                          <p:val>
                                            <p:strVal val="#ppt_x"/>
                                          </p:val>
                                        </p:tav>
                                      </p:tavLst>
                                    </p:anim>
                                    <p:anim calcmode="lin" valueType="num">
                                      <p:cBhvr>
                                        <p:cTn id="40" dur="500" fill="hold"/>
                                        <p:tgtEl>
                                          <p:spTgt spid="1537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5378"/>
                                        </p:tgtEl>
                                        <p:attrNameLst>
                                          <p:attrName>style.visibility</p:attrName>
                                        </p:attrNameLst>
                                      </p:cBhvr>
                                      <p:to>
                                        <p:strVal val="visible"/>
                                      </p:to>
                                    </p:set>
                                    <p:anim calcmode="lin" valueType="num">
                                      <p:cBhvr>
                                        <p:cTn id="43" dur="500" fill="hold"/>
                                        <p:tgtEl>
                                          <p:spTgt spid="15378"/>
                                        </p:tgtEl>
                                        <p:attrNameLst>
                                          <p:attrName>ppt_x</p:attrName>
                                        </p:attrNameLst>
                                      </p:cBhvr>
                                      <p:tavLst>
                                        <p:tav tm="0">
                                          <p:val>
                                            <p:strVal val="#ppt_x"/>
                                          </p:val>
                                        </p:tav>
                                        <p:tav tm="100000">
                                          <p:val>
                                            <p:strVal val="#ppt_x"/>
                                          </p:val>
                                        </p:tav>
                                      </p:tavLst>
                                    </p:anim>
                                    <p:anim calcmode="lin" valueType="num">
                                      <p:cBhvr>
                                        <p:cTn id="44" dur="500" fill="hold"/>
                                        <p:tgtEl>
                                          <p:spTgt spid="1537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5379"/>
                                        </p:tgtEl>
                                        <p:attrNameLst>
                                          <p:attrName>style.visibility</p:attrName>
                                        </p:attrNameLst>
                                      </p:cBhvr>
                                      <p:to>
                                        <p:strVal val="visible"/>
                                      </p:to>
                                    </p:set>
                                    <p:anim calcmode="lin" valueType="num">
                                      <p:cBhvr>
                                        <p:cTn id="47" dur="500" fill="hold"/>
                                        <p:tgtEl>
                                          <p:spTgt spid="15379"/>
                                        </p:tgtEl>
                                        <p:attrNameLst>
                                          <p:attrName>ppt_x</p:attrName>
                                        </p:attrNameLst>
                                      </p:cBhvr>
                                      <p:tavLst>
                                        <p:tav tm="0">
                                          <p:val>
                                            <p:strVal val="#ppt_x"/>
                                          </p:val>
                                        </p:tav>
                                        <p:tav tm="100000">
                                          <p:val>
                                            <p:strVal val="#ppt_x"/>
                                          </p:val>
                                        </p:tav>
                                      </p:tavLst>
                                    </p:anim>
                                    <p:anim calcmode="lin" valueType="num">
                                      <p:cBhvr>
                                        <p:cTn id="48" dur="500" fill="hold"/>
                                        <p:tgtEl>
                                          <p:spTgt spid="1537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5396"/>
                                        </p:tgtEl>
                                        <p:attrNameLst>
                                          <p:attrName>style.visibility</p:attrName>
                                        </p:attrNameLst>
                                      </p:cBhvr>
                                      <p:to>
                                        <p:strVal val="visible"/>
                                      </p:to>
                                    </p:set>
                                    <p:anim calcmode="lin" valueType="num">
                                      <p:cBhvr>
                                        <p:cTn id="51" dur="500" fill="hold"/>
                                        <p:tgtEl>
                                          <p:spTgt spid="15396"/>
                                        </p:tgtEl>
                                        <p:attrNameLst>
                                          <p:attrName>ppt_x</p:attrName>
                                        </p:attrNameLst>
                                      </p:cBhvr>
                                      <p:tavLst>
                                        <p:tav tm="0">
                                          <p:val>
                                            <p:strVal val="#ppt_x"/>
                                          </p:val>
                                        </p:tav>
                                        <p:tav tm="100000">
                                          <p:val>
                                            <p:strVal val="#ppt_x"/>
                                          </p:val>
                                        </p:tav>
                                      </p:tavLst>
                                    </p:anim>
                                    <p:anim calcmode="lin" valueType="num">
                                      <p:cBhvr>
                                        <p:cTn id="52" dur="500" fill="hold"/>
                                        <p:tgtEl>
                                          <p:spTgt spid="1539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5397"/>
                                        </p:tgtEl>
                                        <p:attrNameLst>
                                          <p:attrName>style.visibility</p:attrName>
                                        </p:attrNameLst>
                                      </p:cBhvr>
                                      <p:to>
                                        <p:strVal val="visible"/>
                                      </p:to>
                                    </p:set>
                                    <p:anim calcmode="lin" valueType="num">
                                      <p:cBhvr>
                                        <p:cTn id="55" dur="500" fill="hold"/>
                                        <p:tgtEl>
                                          <p:spTgt spid="15397"/>
                                        </p:tgtEl>
                                        <p:attrNameLst>
                                          <p:attrName>ppt_x</p:attrName>
                                        </p:attrNameLst>
                                      </p:cBhvr>
                                      <p:tavLst>
                                        <p:tav tm="0">
                                          <p:val>
                                            <p:strVal val="#ppt_x"/>
                                          </p:val>
                                        </p:tav>
                                        <p:tav tm="100000">
                                          <p:val>
                                            <p:strVal val="#ppt_x"/>
                                          </p:val>
                                        </p:tav>
                                      </p:tavLst>
                                    </p:anim>
                                    <p:anim calcmode="lin" valueType="num">
                                      <p:cBhvr>
                                        <p:cTn id="56" dur="500" fill="hold"/>
                                        <p:tgtEl>
                                          <p:spTgt spid="153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B86D8BB-131D-4AFD-BFC1-D4E690E5A17C}"/>
              </a:ext>
            </a:extLst>
          </p:cNvPr>
          <p:cNvPicPr>
            <a:picLocks noChangeAspect="1"/>
          </p:cNvPicPr>
          <p:nvPr/>
        </p:nvPicPr>
        <p:blipFill>
          <a:blip r:embed="rId2"/>
          <a:stretch>
            <a:fillRect/>
          </a:stretch>
        </p:blipFill>
        <p:spPr>
          <a:xfrm>
            <a:off x="280388" y="548680"/>
            <a:ext cx="8583223" cy="6020640"/>
          </a:xfrm>
          <a:prstGeom prst="rect">
            <a:avLst/>
          </a:prstGeom>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文本框 106"/>
          <p:cNvSpPr txBox="1"/>
          <p:nvPr/>
        </p:nvSpPr>
        <p:spPr>
          <a:xfrm>
            <a:off x="1189892" y="435220"/>
            <a:ext cx="4901712" cy="490134"/>
          </a:xfrm>
          <a:prstGeom prst="rect">
            <a:avLst/>
          </a:prstGeom>
          <a:noFill/>
          <a:ln w="9525">
            <a:noFill/>
          </a:ln>
        </p:spPr>
        <p:txBody>
          <a:bodyPr wrap="square" anchor="t" anchorCtr="0">
            <a:spAutoFit/>
          </a:bodyPr>
          <a:lstStyle/>
          <a:p>
            <a:r>
              <a:rPr lang="en-US" altLang="zh-CN" sz="2585" b="1">
                <a:solidFill>
                  <a:srgbClr val="0000FF"/>
                </a:solidFill>
                <a:latin typeface="Times New Roman" panose="02020603050405020304" pitchFamily="18" charset="0"/>
              </a:rPr>
              <a:t>2) 对数正态分布lnX~N(</a:t>
            </a:r>
            <a:r>
              <a:rPr lang="en-US" altLang="zh-CN" sz="2585" b="1">
                <a:solidFill>
                  <a:srgbClr val="0000FF"/>
                </a:solidFill>
                <a:latin typeface="Times New Roman" panose="02020603050405020304" pitchFamily="18" charset="0"/>
                <a:sym typeface="宋体" panose="02010600030101010101" pitchFamily="2" charset="-122"/>
              </a:rPr>
              <a:t>μ, σ</a:t>
            </a:r>
            <a:r>
              <a:rPr lang="en-US" altLang="zh-CN" sz="2585" b="1" baseline="30000">
                <a:solidFill>
                  <a:srgbClr val="0000FF"/>
                </a:solidFill>
                <a:latin typeface="Times New Roman" panose="02020603050405020304" pitchFamily="18" charset="0"/>
                <a:sym typeface="宋体" panose="02010600030101010101" pitchFamily="2" charset="-122"/>
              </a:rPr>
              <a:t>2</a:t>
            </a:r>
            <a:r>
              <a:rPr lang="en-US" altLang="zh-CN" sz="2585" b="1">
                <a:solidFill>
                  <a:srgbClr val="0000FF"/>
                </a:solidFill>
                <a:latin typeface="Times New Roman" panose="02020603050405020304" pitchFamily="18" charset="0"/>
              </a:rPr>
              <a:t>)</a:t>
            </a:r>
          </a:p>
        </p:txBody>
      </p:sp>
      <p:graphicFrame>
        <p:nvGraphicFramePr>
          <p:cNvPr id="17410" name="对象 -2147482623"/>
          <p:cNvGraphicFramePr>
            <a:graphicFrameLocks noChangeAspect="1"/>
          </p:cNvGraphicFramePr>
          <p:nvPr/>
        </p:nvGraphicFramePr>
        <p:xfrm>
          <a:off x="1735015" y="854320"/>
          <a:ext cx="6718789" cy="1644162"/>
        </p:xfrm>
        <a:graphic>
          <a:graphicData uri="http://schemas.openxmlformats.org/presentationml/2006/ole">
            <mc:AlternateContent xmlns:mc="http://schemas.openxmlformats.org/markup-compatibility/2006">
              <mc:Choice xmlns:v="urn:schemas-microsoft-com:vml" Requires="v">
                <p:oleObj spid="_x0000_s11298" r:id="rId3" imgW="3224530" imgH="711200" progId="Equation.DSMT4">
                  <p:embed/>
                </p:oleObj>
              </mc:Choice>
              <mc:Fallback>
                <p:oleObj r:id="rId3" imgW="3224530" imgH="711200" progId="Equation.DSMT4">
                  <p:embed/>
                  <p:pic>
                    <p:nvPicPr>
                      <p:cNvPr id="17410" name="对象 -2147482623"/>
                      <p:cNvPicPr/>
                      <p:nvPr/>
                    </p:nvPicPr>
                    <p:blipFill>
                      <a:blip r:embed="rId4"/>
                      <a:stretch>
                        <a:fillRect/>
                      </a:stretch>
                    </p:blipFill>
                    <p:spPr>
                      <a:xfrm>
                        <a:off x="1735015" y="854320"/>
                        <a:ext cx="6718789" cy="1644162"/>
                      </a:xfrm>
                      <a:prstGeom prst="rect">
                        <a:avLst/>
                      </a:prstGeom>
                      <a:solidFill>
                        <a:srgbClr val="FFFFFF"/>
                      </a:solidFill>
                      <a:ln w="38100">
                        <a:noFill/>
                        <a:miter/>
                      </a:ln>
                    </p:spPr>
                  </p:pic>
                </p:oleObj>
              </mc:Fallback>
            </mc:AlternateContent>
          </a:graphicData>
        </a:graphic>
      </p:graphicFrame>
      <p:pic>
        <p:nvPicPr>
          <p:cNvPr id="17411" name="图片 2"/>
          <p:cNvPicPr>
            <a:picLocks noChangeAspect="1"/>
          </p:cNvPicPr>
          <p:nvPr/>
        </p:nvPicPr>
        <p:blipFill>
          <a:blip r:embed="rId5"/>
          <a:stretch>
            <a:fillRect/>
          </a:stretch>
        </p:blipFill>
        <p:spPr>
          <a:xfrm>
            <a:off x="691661" y="2432539"/>
            <a:ext cx="5187462" cy="4158762"/>
          </a:xfrm>
          <a:prstGeom prst="rect">
            <a:avLst/>
          </a:prstGeom>
          <a:noFill/>
          <a:ln w="9525">
            <a:noFill/>
          </a:ln>
        </p:spPr>
      </p:pic>
      <p:sp>
        <p:nvSpPr>
          <p:cNvPr id="17412" name="文本框 3"/>
          <p:cNvSpPr txBox="1"/>
          <p:nvPr/>
        </p:nvSpPr>
        <p:spPr>
          <a:xfrm flipH="1">
            <a:off x="6858000" y="1014046"/>
            <a:ext cx="246185" cy="433196"/>
          </a:xfrm>
          <a:prstGeom prst="rect">
            <a:avLst/>
          </a:prstGeom>
          <a:solidFill>
            <a:srgbClr val="FFFFFF"/>
          </a:solidFill>
          <a:ln w="9525">
            <a:noFill/>
          </a:ln>
        </p:spPr>
        <p:txBody>
          <a:bodyPr wrap="square" anchor="t" anchorCtr="0">
            <a:spAutoFit/>
          </a:bodyPr>
          <a:lstStyle/>
          <a:p>
            <a:r>
              <a:rPr lang="en-US" altLang="zh-CN" sz="2215" i="1">
                <a:latin typeface="Times New Roman" panose="02020603050405020304" pitchFamily="18" charset="0"/>
                <a:sym typeface="宋体" panose="02010600030101010101" pitchFamily="2" charset="-122"/>
              </a:rPr>
              <a:t>μ</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文本框 2"/>
          <p:cNvSpPr txBox="1"/>
          <p:nvPr/>
        </p:nvSpPr>
        <p:spPr>
          <a:xfrm>
            <a:off x="1109297" y="572966"/>
            <a:ext cx="2454519" cy="433196"/>
          </a:xfrm>
          <a:prstGeom prst="rect">
            <a:avLst/>
          </a:prstGeom>
          <a:noFill/>
          <a:ln w="9525">
            <a:noFill/>
          </a:ln>
        </p:spPr>
        <p:txBody>
          <a:bodyPr wrap="square" anchor="t" anchorCtr="0">
            <a:spAutoFit/>
          </a:bodyPr>
          <a:lstStyle/>
          <a:p>
            <a:r>
              <a:rPr lang="en-US" altLang="zh-CN" sz="2215" b="1">
                <a:solidFill>
                  <a:srgbClr val="0000FF"/>
                </a:solidFill>
                <a:latin typeface="Times New Roman" panose="02020603050405020304" pitchFamily="18" charset="0"/>
              </a:rPr>
              <a:t>3) 指数分布 </a:t>
            </a:r>
          </a:p>
        </p:txBody>
      </p:sp>
      <p:graphicFrame>
        <p:nvGraphicFramePr>
          <p:cNvPr id="18434" name="对象 -2147482622"/>
          <p:cNvGraphicFramePr>
            <a:graphicFrameLocks noChangeAspect="1"/>
          </p:cNvGraphicFramePr>
          <p:nvPr/>
        </p:nvGraphicFramePr>
        <p:xfrm>
          <a:off x="2930769" y="369277"/>
          <a:ext cx="3282462" cy="1255835"/>
        </p:xfrm>
        <a:graphic>
          <a:graphicData uri="http://schemas.openxmlformats.org/presentationml/2006/ole">
            <mc:AlternateContent xmlns:mc="http://schemas.openxmlformats.org/markup-compatibility/2006">
              <mc:Choice xmlns:v="urn:schemas-microsoft-com:vml" Requires="v">
                <p:oleObj spid="_x0000_s12450" r:id="rId3" imgW="1917065" imgH="660400" progId="Equation.DSMT4">
                  <p:embed/>
                </p:oleObj>
              </mc:Choice>
              <mc:Fallback>
                <p:oleObj r:id="rId3" imgW="1917065" imgH="660400" progId="Equation.DSMT4">
                  <p:embed/>
                  <p:pic>
                    <p:nvPicPr>
                      <p:cNvPr id="18434" name="对象 -2147482622"/>
                      <p:cNvPicPr/>
                      <p:nvPr/>
                    </p:nvPicPr>
                    <p:blipFill>
                      <a:blip r:embed="rId4"/>
                      <a:stretch>
                        <a:fillRect/>
                      </a:stretch>
                    </p:blipFill>
                    <p:spPr>
                      <a:xfrm>
                        <a:off x="2930769" y="369277"/>
                        <a:ext cx="3282462" cy="1255835"/>
                      </a:xfrm>
                      <a:prstGeom prst="rect">
                        <a:avLst/>
                      </a:prstGeom>
                      <a:noFill/>
                      <a:ln w="38100">
                        <a:noFill/>
                        <a:miter/>
                      </a:ln>
                    </p:spPr>
                  </p:pic>
                </p:oleObj>
              </mc:Fallback>
            </mc:AlternateContent>
          </a:graphicData>
        </a:graphic>
      </p:graphicFrame>
      <p:graphicFrame>
        <p:nvGraphicFramePr>
          <p:cNvPr id="18435" name="对象 3"/>
          <p:cNvGraphicFramePr/>
          <p:nvPr/>
        </p:nvGraphicFramePr>
        <p:xfrm>
          <a:off x="4508989" y="1625112"/>
          <a:ext cx="4015154" cy="3090496"/>
        </p:xfrm>
        <a:graphic>
          <a:graphicData uri="http://schemas.openxmlformats.org/presentationml/2006/ole">
            <mc:AlternateContent xmlns:mc="http://schemas.openxmlformats.org/markup-compatibility/2006">
              <mc:Choice xmlns:v="urn:schemas-microsoft-com:vml" Requires="v">
                <p:oleObj spid="_x0000_s12451" r:id="rId5" imgW="4495800" imgH="3590925" progId="Paint.Picture">
                  <p:embed/>
                </p:oleObj>
              </mc:Choice>
              <mc:Fallback>
                <p:oleObj r:id="rId5" imgW="4495800" imgH="3590925" progId="Paint.Picture">
                  <p:embed/>
                  <p:pic>
                    <p:nvPicPr>
                      <p:cNvPr id="18435" name="对象 3"/>
                      <p:cNvPicPr/>
                      <p:nvPr/>
                    </p:nvPicPr>
                    <p:blipFill>
                      <a:blip r:embed="rId6"/>
                      <a:stretch>
                        <a:fillRect/>
                      </a:stretch>
                    </p:blipFill>
                    <p:spPr>
                      <a:xfrm>
                        <a:off x="4508989" y="1625112"/>
                        <a:ext cx="4015154" cy="3090496"/>
                      </a:xfrm>
                      <a:prstGeom prst="rect">
                        <a:avLst/>
                      </a:prstGeom>
                      <a:solidFill>
                        <a:srgbClr val="FFFFFF"/>
                      </a:solidFill>
                      <a:ln w="38100">
                        <a:noFill/>
                        <a:miter/>
                      </a:ln>
                    </p:spPr>
                  </p:pic>
                </p:oleObj>
              </mc:Fallback>
            </mc:AlternateContent>
          </a:graphicData>
        </a:graphic>
      </p:graphicFrame>
      <p:sp>
        <p:nvSpPr>
          <p:cNvPr id="18436" name="文本框 2"/>
          <p:cNvSpPr txBox="1"/>
          <p:nvPr/>
        </p:nvSpPr>
        <p:spPr>
          <a:xfrm>
            <a:off x="660890" y="4715608"/>
            <a:ext cx="7820757" cy="1327158"/>
          </a:xfrm>
          <a:prstGeom prst="rect">
            <a:avLst/>
          </a:prstGeom>
          <a:noFill/>
          <a:ln w="9525">
            <a:noFill/>
          </a:ln>
        </p:spPr>
        <p:txBody>
          <a:bodyPr wrap="square" anchor="t" anchorCtr="0">
            <a:spAutoFit/>
          </a:bodyPr>
          <a:lstStyle/>
          <a:p>
            <a:pPr marL="316531" indent="-316531">
              <a:lnSpc>
                <a:spcPct val="125000"/>
              </a:lnSpc>
              <a:buFont typeface="Wingdings" panose="05000000000000000000" charset="0"/>
              <a:buChar char="Ø"/>
            </a:pPr>
            <a:r>
              <a:rPr lang="zh-CN" altLang="en-US" sz="2215" b="1">
                <a:latin typeface="Times New Roman" panose="02020603050405020304" pitchFamily="18" charset="0"/>
              </a:rPr>
              <a:t>均值</a:t>
            </a:r>
            <a:r>
              <a:rPr lang="en-US" altLang="zh-CN" sz="2215" b="1">
                <a:latin typeface="Times New Roman" panose="02020603050405020304" pitchFamily="18" charset="0"/>
              </a:rPr>
              <a:t>E(X)</a:t>
            </a:r>
            <a:r>
              <a:rPr lang="zh-CN" altLang="en-US" sz="2215" b="1">
                <a:latin typeface="Times New Roman" panose="02020603050405020304" pitchFamily="18" charset="0"/>
              </a:rPr>
              <a:t>为</a:t>
            </a:r>
            <a:r>
              <a:rPr lang="zh-CN" altLang="en-US" sz="2215" b="1" i="1">
                <a:latin typeface="Times New Roman" panose="02020603050405020304" pitchFamily="18" charset="0"/>
              </a:rPr>
              <a:t>σ</a:t>
            </a:r>
            <a:r>
              <a:rPr lang="zh-CN" altLang="en-US" sz="2215" b="1">
                <a:latin typeface="Times New Roman" panose="02020603050405020304" pitchFamily="18" charset="0"/>
              </a:rPr>
              <a:t>，方差</a:t>
            </a:r>
            <a:r>
              <a:rPr lang="en-US" altLang="zh-CN" sz="2215" b="1">
                <a:latin typeface="Times New Roman" panose="02020603050405020304" pitchFamily="18" charset="0"/>
              </a:rPr>
              <a:t>D(X)</a:t>
            </a:r>
            <a:r>
              <a:rPr lang="zh-CN" altLang="en-US" sz="2215" b="1">
                <a:latin typeface="Times New Roman" panose="02020603050405020304" pitchFamily="18" charset="0"/>
              </a:rPr>
              <a:t>为</a:t>
            </a:r>
            <a:r>
              <a:rPr lang="zh-CN" altLang="en-US" sz="2215" b="1" i="1">
                <a:latin typeface="Times New Roman" panose="02020603050405020304" pitchFamily="18" charset="0"/>
              </a:rPr>
              <a:t>σ</a:t>
            </a:r>
            <a:r>
              <a:rPr lang="en-US" altLang="zh-CN" sz="2215" b="1" i="1" baseline="30000">
                <a:latin typeface="Times New Roman" panose="02020603050405020304" pitchFamily="18" charset="0"/>
              </a:rPr>
              <a:t>2</a:t>
            </a:r>
            <a:r>
              <a:rPr lang="zh-CN" altLang="en-US" sz="2215" b="1" baseline="30000">
                <a:latin typeface="Times New Roman" panose="02020603050405020304" pitchFamily="18" charset="0"/>
              </a:rPr>
              <a:t> </a:t>
            </a:r>
          </a:p>
          <a:p>
            <a:pPr marL="316531" indent="-316531">
              <a:lnSpc>
                <a:spcPct val="125000"/>
              </a:lnSpc>
              <a:buFont typeface="Wingdings" panose="05000000000000000000" charset="0"/>
              <a:buChar char="Ø"/>
            </a:pPr>
            <a:r>
              <a:rPr lang="zh-CN" altLang="en-US" sz="2215" b="1">
                <a:latin typeface="Times New Roman" panose="02020603050405020304" pitchFamily="18" charset="0"/>
              </a:rPr>
              <a:t>无记忆性，指数函数的一个重要特征是无记忆性（又称遗失记忆性）：当是</a:t>
            </a:r>
            <a:r>
              <a:rPr lang="en-US" altLang="zh-CN" sz="2215" b="1">
                <a:latin typeface="Times New Roman" panose="02020603050405020304" pitchFamily="18" charset="0"/>
              </a:rPr>
              <a:t>s, t≥0</a:t>
            </a:r>
            <a:r>
              <a:rPr lang="zh-CN" altLang="en-US" sz="2215" b="1">
                <a:latin typeface="Times New Roman" panose="02020603050405020304" pitchFamily="18" charset="0"/>
              </a:rPr>
              <a:t>时，有</a:t>
            </a:r>
            <a:r>
              <a:rPr lang="en-US" altLang="zh-CN" sz="2215" b="1" i="1">
                <a:solidFill>
                  <a:srgbClr val="FF0000"/>
                </a:solidFill>
                <a:latin typeface="Times New Roman" panose="02020603050405020304" pitchFamily="18" charset="0"/>
              </a:rPr>
              <a:t>P</a:t>
            </a:r>
            <a:r>
              <a:rPr lang="en-US" altLang="zh-CN" sz="2215" b="1">
                <a:solidFill>
                  <a:srgbClr val="FF0000"/>
                </a:solidFill>
                <a:latin typeface="Times New Roman" panose="02020603050405020304" pitchFamily="18" charset="0"/>
              </a:rPr>
              <a:t>(T&gt;s+t|T&gt;t)=</a:t>
            </a:r>
            <a:r>
              <a:rPr lang="en-US" altLang="zh-CN" sz="2215" b="1" i="1">
                <a:solidFill>
                  <a:srgbClr val="FF0000"/>
                </a:solidFill>
                <a:latin typeface="Times New Roman" panose="02020603050405020304" pitchFamily="18" charset="0"/>
              </a:rPr>
              <a:t>P</a:t>
            </a:r>
            <a:r>
              <a:rPr lang="en-US" altLang="zh-CN" sz="2215" b="1">
                <a:solidFill>
                  <a:srgbClr val="FF0000"/>
                </a:solidFill>
                <a:latin typeface="Times New Roman" panose="02020603050405020304" pitchFamily="18" charset="0"/>
              </a:rPr>
              <a:t>(T&gt;s)</a:t>
            </a:r>
            <a:r>
              <a:rPr lang="zh-CN" altLang="en-US" sz="2215" b="1">
                <a:solidFill>
                  <a:srgbClr val="FF0000"/>
                </a:solidFill>
                <a:latin typeface="Times New Roman" panose="02020603050405020304" pitchFamily="18" charset="0"/>
              </a:rPr>
              <a:t> </a:t>
            </a:r>
            <a:r>
              <a:rPr lang="zh-CN" altLang="en-US" sz="2215" b="1">
                <a:latin typeface="Times New Roman" panose="02020603050405020304" pitchFamily="18" charset="0"/>
              </a:rPr>
              <a:t>。</a:t>
            </a:r>
          </a:p>
        </p:txBody>
      </p:sp>
      <p:graphicFrame>
        <p:nvGraphicFramePr>
          <p:cNvPr id="18437" name="对象 3">
            <a:hlinkClick r:id="" action="ppaction://ole?verb=0"/>
          </p:cNvPr>
          <p:cNvGraphicFramePr>
            <a:graphicFrameLocks noChangeAspect="1"/>
          </p:cNvGraphicFramePr>
          <p:nvPr/>
        </p:nvGraphicFramePr>
        <p:xfrm>
          <a:off x="7517423" y="3367454"/>
          <a:ext cx="253512" cy="232997"/>
        </p:xfrm>
        <a:graphic>
          <a:graphicData uri="http://schemas.openxmlformats.org/presentationml/2006/ole">
            <mc:AlternateContent xmlns:mc="http://schemas.openxmlformats.org/markup-compatibility/2006">
              <mc:Choice xmlns:v="urn:schemas-microsoft-com:vml" Requires="v">
                <p:oleObj spid="_x0000_s12452" r:id="rId7" imgW="152400" imgH="139700" progId="Equation.KSEE3">
                  <p:embed/>
                </p:oleObj>
              </mc:Choice>
              <mc:Fallback>
                <p:oleObj r:id="rId7" imgW="152400" imgH="139700" progId="Equation.KSEE3">
                  <p:embed/>
                  <p:pic>
                    <p:nvPicPr>
                      <p:cNvPr id="18437" name="对象 3">
                        <a:hlinkClick r:id="" action="ppaction://ole?verb=0"/>
                      </p:cNvPr>
                      <p:cNvPicPr/>
                      <p:nvPr/>
                    </p:nvPicPr>
                    <p:blipFill>
                      <a:blip r:embed="rId8"/>
                      <a:stretch>
                        <a:fillRect/>
                      </a:stretch>
                    </p:blipFill>
                    <p:spPr>
                      <a:xfrm>
                        <a:off x="7517423" y="3367454"/>
                        <a:ext cx="253512" cy="232997"/>
                      </a:xfrm>
                      <a:prstGeom prst="rect">
                        <a:avLst/>
                      </a:prstGeom>
                      <a:solidFill>
                        <a:srgbClr val="FFFFFF"/>
                      </a:solidFill>
                      <a:ln w="38100">
                        <a:noFill/>
                        <a:miter/>
                      </a:ln>
                    </p:spPr>
                  </p:pic>
                </p:oleObj>
              </mc:Fallback>
            </mc:AlternateContent>
          </a:graphicData>
        </a:graphic>
      </p:graphicFrame>
      <p:graphicFrame>
        <p:nvGraphicFramePr>
          <p:cNvPr id="18438" name="对象 5">
            <a:hlinkClick r:id="" action="ppaction://ole?verb=0"/>
          </p:cNvPr>
          <p:cNvGraphicFramePr>
            <a:graphicFrameLocks noChangeAspect="1"/>
          </p:cNvGraphicFramePr>
          <p:nvPr/>
        </p:nvGraphicFramePr>
        <p:xfrm>
          <a:off x="7515959" y="3667858"/>
          <a:ext cx="253511" cy="232996"/>
        </p:xfrm>
        <a:graphic>
          <a:graphicData uri="http://schemas.openxmlformats.org/presentationml/2006/ole">
            <mc:AlternateContent xmlns:mc="http://schemas.openxmlformats.org/markup-compatibility/2006">
              <mc:Choice xmlns:v="urn:schemas-microsoft-com:vml" Requires="v">
                <p:oleObj spid="_x0000_s12453" r:id="rId9" imgW="152400" imgH="139700" progId="Equation.KSEE3">
                  <p:embed/>
                </p:oleObj>
              </mc:Choice>
              <mc:Fallback>
                <p:oleObj r:id="rId9" imgW="152400" imgH="139700" progId="Equation.KSEE3">
                  <p:embed/>
                  <p:pic>
                    <p:nvPicPr>
                      <p:cNvPr id="18438" name="对象 5">
                        <a:hlinkClick r:id="" action="ppaction://ole?verb=0"/>
                      </p:cNvPr>
                      <p:cNvPicPr/>
                      <p:nvPr/>
                    </p:nvPicPr>
                    <p:blipFill>
                      <a:blip r:embed="rId8"/>
                      <a:stretch>
                        <a:fillRect/>
                      </a:stretch>
                    </p:blipFill>
                    <p:spPr>
                      <a:xfrm>
                        <a:off x="7515959" y="3667858"/>
                        <a:ext cx="253511" cy="232996"/>
                      </a:xfrm>
                      <a:prstGeom prst="rect">
                        <a:avLst/>
                      </a:prstGeom>
                      <a:solidFill>
                        <a:srgbClr val="FFFFFF"/>
                      </a:solidFill>
                      <a:ln w="38100">
                        <a:noFill/>
                        <a:miter/>
                      </a:ln>
                    </p:spPr>
                  </p:pic>
                </p:oleObj>
              </mc:Fallback>
            </mc:AlternateContent>
          </a:graphicData>
        </a:graphic>
      </p:graphicFrame>
      <p:graphicFrame>
        <p:nvGraphicFramePr>
          <p:cNvPr id="18439" name="对象 7">
            <a:hlinkClick r:id="" action="ppaction://ole?verb=0"/>
          </p:cNvPr>
          <p:cNvGraphicFramePr>
            <a:graphicFrameLocks noChangeAspect="1"/>
          </p:cNvGraphicFramePr>
          <p:nvPr/>
        </p:nvGraphicFramePr>
        <p:xfrm>
          <a:off x="7507166" y="3975589"/>
          <a:ext cx="253511" cy="232996"/>
        </p:xfrm>
        <a:graphic>
          <a:graphicData uri="http://schemas.openxmlformats.org/presentationml/2006/ole">
            <mc:AlternateContent xmlns:mc="http://schemas.openxmlformats.org/markup-compatibility/2006">
              <mc:Choice xmlns:v="urn:schemas-microsoft-com:vml" Requires="v">
                <p:oleObj spid="_x0000_s12454" r:id="rId10" imgW="152400" imgH="139700" progId="Equation.KSEE3">
                  <p:embed/>
                </p:oleObj>
              </mc:Choice>
              <mc:Fallback>
                <p:oleObj r:id="rId10" imgW="152400" imgH="139700" progId="Equation.KSEE3">
                  <p:embed/>
                  <p:pic>
                    <p:nvPicPr>
                      <p:cNvPr id="18439" name="对象 7">
                        <a:hlinkClick r:id="" action="ppaction://ole?verb=0"/>
                      </p:cNvPr>
                      <p:cNvPicPr/>
                      <p:nvPr/>
                    </p:nvPicPr>
                    <p:blipFill>
                      <a:blip r:embed="rId8"/>
                      <a:stretch>
                        <a:fillRect/>
                      </a:stretch>
                    </p:blipFill>
                    <p:spPr>
                      <a:xfrm>
                        <a:off x="7507166" y="3975589"/>
                        <a:ext cx="253511" cy="232996"/>
                      </a:xfrm>
                      <a:prstGeom prst="rect">
                        <a:avLst/>
                      </a:prstGeom>
                      <a:solidFill>
                        <a:srgbClr val="FFFFFF"/>
                      </a:solidFill>
                      <a:ln w="38100">
                        <a:noFill/>
                        <a:miter/>
                      </a:ln>
                    </p:spPr>
                  </p:pic>
                </p:oleObj>
              </mc:Fallback>
            </mc:AlternateContent>
          </a:graphicData>
        </a:graphic>
      </p:graphicFrame>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文本框 3"/>
          <p:cNvSpPr txBox="1"/>
          <p:nvPr/>
        </p:nvSpPr>
        <p:spPr>
          <a:xfrm>
            <a:off x="1255835" y="485043"/>
            <a:ext cx="3584331" cy="433196"/>
          </a:xfrm>
          <a:prstGeom prst="rect">
            <a:avLst/>
          </a:prstGeom>
          <a:noFill/>
          <a:ln w="9525">
            <a:noFill/>
          </a:ln>
        </p:spPr>
        <p:txBody>
          <a:bodyPr wrap="square" anchor="t" anchorCtr="0">
            <a:spAutoFit/>
          </a:bodyPr>
          <a:lstStyle/>
          <a:p>
            <a:r>
              <a:rPr lang="zh-CN" altLang="en-US" sz="2215">
                <a:latin typeface="Times New Roman" panose="02020603050405020304" pitchFamily="18" charset="0"/>
              </a:rPr>
              <a:t>4) Gamma分布</a:t>
            </a:r>
            <a:r>
              <a:rPr lang="en-US" altLang="zh-CN" sz="2215">
                <a:latin typeface="Times New Roman" panose="02020603050405020304" pitchFamily="18" charset="0"/>
              </a:rPr>
              <a:t>(伽玛分布)</a:t>
            </a:r>
          </a:p>
        </p:txBody>
      </p:sp>
      <p:graphicFrame>
        <p:nvGraphicFramePr>
          <p:cNvPr id="19458" name="对象 -2147482621"/>
          <p:cNvGraphicFramePr>
            <a:graphicFrameLocks noChangeAspect="1"/>
          </p:cNvGraphicFramePr>
          <p:nvPr/>
        </p:nvGraphicFramePr>
        <p:xfrm>
          <a:off x="57151" y="949570"/>
          <a:ext cx="4995496" cy="1381858"/>
        </p:xfrm>
        <a:graphic>
          <a:graphicData uri="http://schemas.openxmlformats.org/presentationml/2006/ole">
            <mc:AlternateContent xmlns:mc="http://schemas.openxmlformats.org/markup-compatibility/2006">
              <mc:Choice xmlns:v="urn:schemas-microsoft-com:vml" Requires="v">
                <p:oleObj spid="_x0000_s13410" r:id="rId4" imgW="2856230" imgH="711200" progId="Equation.DSMT4">
                  <p:embed/>
                </p:oleObj>
              </mc:Choice>
              <mc:Fallback>
                <p:oleObj r:id="rId4" imgW="2856230" imgH="711200" progId="Equation.DSMT4">
                  <p:embed/>
                  <p:pic>
                    <p:nvPicPr>
                      <p:cNvPr id="19458" name="对象 -2147482621"/>
                      <p:cNvPicPr/>
                      <p:nvPr/>
                    </p:nvPicPr>
                    <p:blipFill>
                      <a:blip r:embed="rId5"/>
                      <a:stretch>
                        <a:fillRect/>
                      </a:stretch>
                    </p:blipFill>
                    <p:spPr>
                      <a:xfrm>
                        <a:off x="57151" y="949570"/>
                        <a:ext cx="4995496" cy="1381858"/>
                      </a:xfrm>
                      <a:prstGeom prst="rect">
                        <a:avLst/>
                      </a:prstGeom>
                      <a:solidFill>
                        <a:srgbClr val="FFFFFF"/>
                      </a:solidFill>
                      <a:ln w="38100">
                        <a:noFill/>
                        <a:miter/>
                      </a:ln>
                    </p:spPr>
                  </p:pic>
                </p:oleObj>
              </mc:Fallback>
            </mc:AlternateContent>
          </a:graphicData>
        </a:graphic>
      </p:graphicFrame>
      <p:sp>
        <p:nvSpPr>
          <p:cNvPr id="19459" name="文本框 4"/>
          <p:cNvSpPr txBox="1"/>
          <p:nvPr/>
        </p:nvSpPr>
        <p:spPr>
          <a:xfrm>
            <a:off x="179512" y="2676525"/>
            <a:ext cx="8562242" cy="3883627"/>
          </a:xfrm>
          <a:prstGeom prst="rect">
            <a:avLst/>
          </a:prstGeom>
          <a:noFill/>
          <a:ln w="9525">
            <a:noFill/>
          </a:ln>
        </p:spPr>
        <p:txBody>
          <a:bodyPr wrap="square" anchor="t" anchorCtr="0">
            <a:spAutoFit/>
          </a:bodyPr>
          <a:lstStyle/>
          <a:p>
            <a:pPr marL="316531" indent="-316531">
              <a:lnSpc>
                <a:spcPct val="125000"/>
              </a:lnSpc>
              <a:buFont typeface="Wingdings" panose="05000000000000000000" charset="0"/>
              <a:buChar char="Ø"/>
            </a:pPr>
            <a:r>
              <a:rPr lang="zh-CN" altLang="en-US" sz="2215" b="1" i="1" dirty="0">
                <a:latin typeface="Times New Roman" panose="02020603050405020304" pitchFamily="18" charset="0"/>
              </a:rPr>
              <a:t>Г</a:t>
            </a:r>
            <a:r>
              <a:rPr lang="zh-CN" altLang="en-US" sz="2215" b="1" dirty="0">
                <a:latin typeface="Times New Roman" panose="02020603050405020304" pitchFamily="18" charset="0"/>
              </a:rPr>
              <a:t>是伽马函数</a:t>
            </a:r>
          </a:p>
          <a:p>
            <a:pPr marL="316531" indent="-316531">
              <a:lnSpc>
                <a:spcPct val="125000"/>
              </a:lnSpc>
              <a:buFont typeface="Wingdings" panose="05000000000000000000" charset="0"/>
              <a:buChar char="Ø"/>
            </a:pPr>
            <a:r>
              <a:rPr lang="zh-CN" altLang="en-US" sz="2215" b="1" dirty="0">
                <a:latin typeface="Times New Roman" panose="02020603050405020304" pitchFamily="18" charset="0"/>
              </a:rPr>
              <a:t>参数 </a:t>
            </a:r>
            <a:r>
              <a:rPr lang="zh-CN" altLang="en-US" sz="2215" b="1" i="1" dirty="0">
                <a:latin typeface="Times New Roman" panose="02020603050405020304" pitchFamily="18" charset="0"/>
              </a:rPr>
              <a:t>α </a:t>
            </a:r>
            <a:r>
              <a:rPr lang="zh-CN" altLang="en-US" sz="2215" b="1" dirty="0">
                <a:latin typeface="Times New Roman" panose="02020603050405020304" pitchFamily="18" charset="0"/>
              </a:rPr>
              <a:t>称为形状参数，</a:t>
            </a:r>
            <a:r>
              <a:rPr lang="zh-CN" altLang="en-US" sz="2215" b="1" i="1" dirty="0">
                <a:latin typeface="Times New Roman" panose="02020603050405020304" pitchFamily="18" charset="0"/>
              </a:rPr>
              <a:t>σ </a:t>
            </a:r>
            <a:r>
              <a:rPr lang="zh-CN" altLang="en-US" sz="2215" b="1" dirty="0">
                <a:latin typeface="Times New Roman" panose="02020603050405020304" pitchFamily="18" charset="0"/>
              </a:rPr>
              <a:t>称为尺度参数。</a:t>
            </a:r>
          </a:p>
          <a:p>
            <a:pPr marL="316531" indent="-316531">
              <a:lnSpc>
                <a:spcPct val="125000"/>
              </a:lnSpc>
              <a:buFont typeface="Wingdings" panose="05000000000000000000" charset="0"/>
              <a:buChar char="Ø"/>
            </a:pPr>
            <a:r>
              <a:rPr lang="zh-CN" altLang="en-US" sz="2215" b="1" dirty="0">
                <a:latin typeface="Times New Roman" panose="02020603050405020304" pitchFamily="18" charset="0"/>
              </a:rPr>
              <a:t>均值为</a:t>
            </a:r>
            <a:r>
              <a:rPr lang="zh-CN" altLang="en-US" sz="2215" b="1" i="1" dirty="0">
                <a:latin typeface="Times New Roman" panose="02020603050405020304" pitchFamily="18" charset="0"/>
              </a:rPr>
              <a:t>ασ</a:t>
            </a:r>
            <a:r>
              <a:rPr lang="zh-CN" altLang="en-US" sz="2215" b="1" dirty="0">
                <a:latin typeface="Times New Roman" panose="02020603050405020304" pitchFamily="18" charset="0"/>
              </a:rPr>
              <a:t>，方差为</a:t>
            </a:r>
            <a:r>
              <a:rPr lang="zh-CN" altLang="en-US" sz="2215" b="1" i="1" dirty="0">
                <a:latin typeface="Times New Roman" panose="02020603050405020304" pitchFamily="18" charset="0"/>
                <a:sym typeface="宋体" panose="02010600030101010101" pitchFamily="2" charset="-122"/>
              </a:rPr>
              <a:t>ασ</a:t>
            </a:r>
            <a:r>
              <a:rPr lang="en-US" altLang="zh-CN" sz="2215" b="1" baseline="30000" dirty="0">
                <a:latin typeface="Times New Roman" panose="02020603050405020304" pitchFamily="18" charset="0"/>
                <a:sym typeface="宋体" panose="02010600030101010101" pitchFamily="2" charset="-122"/>
              </a:rPr>
              <a:t>2</a:t>
            </a:r>
          </a:p>
          <a:p>
            <a:pPr marL="316531" indent="-316531">
              <a:lnSpc>
                <a:spcPct val="125000"/>
              </a:lnSpc>
              <a:buFont typeface="Wingdings" panose="05000000000000000000" charset="0"/>
              <a:buChar char="Ø"/>
            </a:pPr>
            <a:r>
              <a:rPr lang="zh-CN" altLang="en-US" sz="2215" b="1" dirty="0">
                <a:latin typeface="Times New Roman" panose="02020603050405020304" pitchFamily="18" charset="0"/>
                <a:sym typeface="宋体" panose="02010600030101010101" pitchFamily="2" charset="-122"/>
              </a:rPr>
              <a:t>Gamma的可加性：两个独立随机变量X和Y，且X~G(</a:t>
            </a:r>
            <a:r>
              <a:rPr lang="zh-CN" altLang="en-US" sz="2215" b="1" i="1" dirty="0">
                <a:latin typeface="Times New Roman" panose="02020603050405020304" pitchFamily="18" charset="0"/>
                <a:sym typeface="宋体" panose="02010600030101010101" pitchFamily="2" charset="-122"/>
              </a:rPr>
              <a:t>a</a:t>
            </a:r>
            <a:r>
              <a:rPr lang="zh-CN" altLang="en-US" sz="2215" b="1" dirty="0">
                <a:latin typeface="Times New Roman" panose="02020603050405020304" pitchFamily="18" charset="0"/>
                <a:sym typeface="宋体" panose="02010600030101010101" pitchFamily="2" charset="-122"/>
              </a:rPr>
              <a:t>,</a:t>
            </a:r>
            <a:r>
              <a:rPr lang="zh-CN" altLang="en-US" sz="2215" b="1" i="1" dirty="0">
                <a:latin typeface="Times New Roman" panose="02020603050405020304" pitchFamily="18" charset="0"/>
                <a:sym typeface="宋体" panose="02010600030101010101" pitchFamily="2" charset="-122"/>
              </a:rPr>
              <a:t>σ</a:t>
            </a:r>
            <a:r>
              <a:rPr lang="zh-CN" altLang="en-US" sz="2215" b="1" dirty="0">
                <a:latin typeface="Times New Roman" panose="02020603050405020304" pitchFamily="18" charset="0"/>
                <a:sym typeface="宋体" panose="02010600030101010101" pitchFamily="2" charset="-122"/>
              </a:rPr>
              <a:t>），Y~G(</a:t>
            </a:r>
            <a:r>
              <a:rPr lang="zh-CN" altLang="en-US" sz="2215" b="1" i="1" dirty="0">
                <a:latin typeface="Times New Roman" panose="02020603050405020304" pitchFamily="18" charset="0"/>
                <a:sym typeface="宋体" panose="02010600030101010101" pitchFamily="2" charset="-122"/>
              </a:rPr>
              <a:t>b</a:t>
            </a:r>
            <a:r>
              <a:rPr lang="zh-CN" altLang="en-US" sz="2215" b="1" dirty="0">
                <a:latin typeface="Times New Roman" panose="02020603050405020304" pitchFamily="18" charset="0"/>
                <a:sym typeface="宋体" panose="02010600030101010101" pitchFamily="2" charset="-122"/>
              </a:rPr>
              <a:t>,</a:t>
            </a:r>
            <a:r>
              <a:rPr lang="zh-CN" altLang="en-US" sz="2215" b="1" i="1" dirty="0">
                <a:latin typeface="Times New Roman" panose="02020603050405020304" pitchFamily="18" charset="0"/>
                <a:sym typeface="宋体" panose="02010600030101010101" pitchFamily="2" charset="-122"/>
              </a:rPr>
              <a:t>σ</a:t>
            </a:r>
            <a:r>
              <a:rPr lang="zh-CN" altLang="en-US" sz="2215" b="1" dirty="0">
                <a:latin typeface="Times New Roman" panose="02020603050405020304" pitchFamily="18" charset="0"/>
                <a:sym typeface="宋体" panose="02010600030101010101" pitchFamily="2" charset="-122"/>
              </a:rPr>
              <a:t>），则</a:t>
            </a:r>
            <a:r>
              <a:rPr lang="zh-CN" altLang="en-US" sz="2215" b="1" dirty="0">
                <a:solidFill>
                  <a:srgbClr val="FF0000"/>
                </a:solidFill>
                <a:latin typeface="Times New Roman" panose="02020603050405020304" pitchFamily="18" charset="0"/>
                <a:sym typeface="宋体" panose="02010600030101010101" pitchFamily="2" charset="-122"/>
              </a:rPr>
              <a:t>Z = X+Y ~ G(</a:t>
            </a:r>
            <a:r>
              <a:rPr lang="zh-CN" altLang="en-US" sz="2215" b="1" i="1" dirty="0">
                <a:solidFill>
                  <a:srgbClr val="FF0000"/>
                </a:solidFill>
                <a:latin typeface="Times New Roman" panose="02020603050405020304" pitchFamily="18" charset="0"/>
                <a:sym typeface="宋体" panose="02010600030101010101" pitchFamily="2" charset="-122"/>
              </a:rPr>
              <a:t>a</a:t>
            </a:r>
            <a:r>
              <a:rPr lang="zh-CN" altLang="en-US" sz="2215" b="1" dirty="0">
                <a:solidFill>
                  <a:srgbClr val="FF0000"/>
                </a:solidFill>
                <a:latin typeface="Times New Roman" panose="02020603050405020304" pitchFamily="18" charset="0"/>
                <a:sym typeface="宋体" panose="02010600030101010101" pitchFamily="2" charset="-122"/>
              </a:rPr>
              <a:t>+</a:t>
            </a:r>
            <a:r>
              <a:rPr lang="zh-CN" altLang="en-US" sz="2215" b="1" i="1" dirty="0">
                <a:solidFill>
                  <a:srgbClr val="FF0000"/>
                </a:solidFill>
                <a:latin typeface="Times New Roman" panose="02020603050405020304" pitchFamily="18" charset="0"/>
                <a:sym typeface="宋体" panose="02010600030101010101" pitchFamily="2" charset="-122"/>
              </a:rPr>
              <a:t>b</a:t>
            </a:r>
            <a:r>
              <a:rPr lang="zh-CN" altLang="en-US" sz="2215" b="1" dirty="0">
                <a:solidFill>
                  <a:srgbClr val="FF0000"/>
                </a:solidFill>
                <a:latin typeface="Times New Roman" panose="02020603050405020304" pitchFamily="18" charset="0"/>
                <a:sym typeface="宋体" panose="02010600030101010101" pitchFamily="2" charset="-122"/>
              </a:rPr>
              <a:t>,</a:t>
            </a:r>
            <a:r>
              <a:rPr lang="zh-CN" altLang="en-US" sz="2215" b="1" i="1" dirty="0">
                <a:solidFill>
                  <a:srgbClr val="FF0000"/>
                </a:solidFill>
                <a:latin typeface="Times New Roman" panose="02020603050405020304" pitchFamily="18" charset="0"/>
                <a:sym typeface="宋体" panose="02010600030101010101" pitchFamily="2" charset="-122"/>
              </a:rPr>
              <a:t>σ</a:t>
            </a:r>
            <a:r>
              <a:rPr lang="zh-CN" altLang="en-US" sz="2215" b="1" dirty="0">
                <a:solidFill>
                  <a:srgbClr val="FF0000"/>
                </a:solidFill>
                <a:latin typeface="Times New Roman" panose="02020603050405020304" pitchFamily="18" charset="0"/>
                <a:sym typeface="宋体" panose="02010600030101010101" pitchFamily="2" charset="-122"/>
              </a:rPr>
              <a:t>）</a:t>
            </a:r>
            <a:r>
              <a:rPr lang="zh-CN" altLang="en-US" sz="2215" b="1" dirty="0">
                <a:latin typeface="Times New Roman" panose="02020603050405020304" pitchFamily="18" charset="0"/>
                <a:sym typeface="宋体" panose="02010600030101010101" pitchFamily="2" charset="-122"/>
              </a:rPr>
              <a:t>。</a:t>
            </a:r>
          </a:p>
          <a:p>
            <a:pPr marL="316531" indent="-316531">
              <a:lnSpc>
                <a:spcPct val="125000"/>
              </a:lnSpc>
              <a:buFont typeface="Wingdings" panose="05000000000000000000" charset="0"/>
              <a:buChar char="Ø"/>
            </a:pPr>
            <a:r>
              <a:rPr lang="zh-CN" altLang="en-US" sz="2215" b="1" dirty="0">
                <a:latin typeface="Times New Roman" panose="02020603050405020304" pitchFamily="18" charset="0"/>
                <a:sym typeface="宋体" panose="02010600030101010101" pitchFamily="2" charset="-122"/>
              </a:rPr>
              <a:t>Gamma分布的特殊形式：</a:t>
            </a:r>
          </a:p>
          <a:p>
            <a:pPr marL="844083" lvl="1" indent="-422041">
              <a:lnSpc>
                <a:spcPct val="125000"/>
              </a:lnSpc>
              <a:buFont typeface="Arial" panose="020B0604020202020204" pitchFamily="34" charset="0"/>
              <a:buAutoNum type="circleNumDbPlain"/>
            </a:pPr>
            <a:r>
              <a:rPr lang="zh-CN" altLang="en-US" sz="2215" b="1" dirty="0">
                <a:latin typeface="Times New Roman" panose="02020603050405020304" pitchFamily="18" charset="0"/>
                <a:sym typeface="宋体" panose="02010600030101010101" pitchFamily="2" charset="-122"/>
              </a:rPr>
              <a:t>当形状参数</a:t>
            </a:r>
            <a:r>
              <a:rPr lang="zh-CN" altLang="en-US" sz="2215" b="1" i="1" dirty="0">
                <a:latin typeface="Times New Roman" panose="02020603050405020304" pitchFamily="18" charset="0"/>
                <a:sym typeface="宋体" panose="02010600030101010101" pitchFamily="2" charset="-122"/>
              </a:rPr>
              <a:t>α</a:t>
            </a:r>
            <a:r>
              <a:rPr lang="zh-CN" altLang="en-US" sz="2215" b="1" dirty="0">
                <a:latin typeface="Times New Roman" panose="02020603050405020304" pitchFamily="18" charset="0"/>
                <a:sym typeface="宋体" panose="02010600030101010101" pitchFamily="2" charset="-122"/>
              </a:rPr>
              <a:t>=1时，伽马分布就是参数为</a:t>
            </a:r>
            <a:r>
              <a:rPr lang="zh-CN" altLang="en-US" sz="2215" b="1" i="1" dirty="0">
                <a:latin typeface="Times New Roman" panose="02020603050405020304" pitchFamily="18" charset="0"/>
                <a:sym typeface="宋体" panose="02010600030101010101" pitchFamily="2" charset="-122"/>
              </a:rPr>
              <a:t>σ</a:t>
            </a:r>
            <a:r>
              <a:rPr lang="zh-CN" altLang="en-US" sz="2215" b="1" dirty="0">
                <a:latin typeface="Times New Roman" panose="02020603050405020304" pitchFamily="18" charset="0"/>
                <a:sym typeface="宋体" panose="02010600030101010101" pitchFamily="2" charset="-122"/>
              </a:rPr>
              <a:t>的指数分布，X~</a:t>
            </a:r>
            <a:r>
              <a:rPr lang="en-US" altLang="zh-CN" sz="2215" b="1" dirty="0">
                <a:latin typeface="Times New Roman" panose="02020603050405020304" pitchFamily="18" charset="0"/>
                <a:sym typeface="宋体" panose="02010600030101010101" pitchFamily="2" charset="-122"/>
              </a:rPr>
              <a:t>e</a:t>
            </a:r>
            <a:r>
              <a:rPr lang="zh-CN" altLang="en-US" sz="2215" b="1" dirty="0">
                <a:latin typeface="Times New Roman" panose="02020603050405020304" pitchFamily="18" charset="0"/>
                <a:sym typeface="宋体" panose="02010600030101010101" pitchFamily="2" charset="-122"/>
              </a:rPr>
              <a:t>xp</a:t>
            </a:r>
            <a:r>
              <a:rPr lang="en-US" altLang="zh-CN" sz="2215" b="1" dirty="0">
                <a:latin typeface="Times New Roman" panose="02020603050405020304" pitchFamily="18" charset="0"/>
                <a:sym typeface="宋体" panose="02010600030101010101" pitchFamily="2" charset="-122"/>
              </a:rPr>
              <a:t>(</a:t>
            </a:r>
            <a:r>
              <a:rPr lang="zh-CN" altLang="en-US" sz="2215" b="1" i="1" dirty="0">
                <a:latin typeface="Times New Roman" panose="02020603050405020304" pitchFamily="18" charset="0"/>
                <a:sym typeface="宋体" panose="02010600030101010101" pitchFamily="2" charset="-122"/>
              </a:rPr>
              <a:t>σ</a:t>
            </a:r>
            <a:r>
              <a:rPr lang="en-US" altLang="zh-CN" sz="2215" b="1" dirty="0">
                <a:latin typeface="Times New Roman" panose="02020603050405020304" pitchFamily="18" charset="0"/>
                <a:sym typeface="宋体" panose="02010600030101010101" pitchFamily="2" charset="-122"/>
              </a:rPr>
              <a:t>)</a:t>
            </a:r>
            <a:endParaRPr lang="zh-CN" altLang="en-US" sz="2215" b="1" dirty="0">
              <a:latin typeface="Times New Roman" panose="02020603050405020304" pitchFamily="18" charset="0"/>
              <a:sym typeface="宋体" panose="02010600030101010101" pitchFamily="2" charset="-122"/>
            </a:endParaRPr>
          </a:p>
          <a:p>
            <a:pPr marL="844083" lvl="1" indent="-422041">
              <a:lnSpc>
                <a:spcPct val="125000"/>
              </a:lnSpc>
              <a:buFont typeface="Arial" panose="020B0604020202020204" pitchFamily="34" charset="0"/>
              <a:buAutoNum type="circleNumDbPlain"/>
            </a:pPr>
            <a:r>
              <a:rPr lang="zh-CN" altLang="en-US" sz="2215" b="1" dirty="0">
                <a:latin typeface="Times New Roman" panose="02020603050405020304" pitchFamily="18" charset="0"/>
                <a:sym typeface="宋体" panose="02010600030101010101" pitchFamily="2" charset="-122"/>
              </a:rPr>
              <a:t>当</a:t>
            </a:r>
            <a:r>
              <a:rPr lang="zh-CN" altLang="en-US" sz="2215" b="1" i="1" dirty="0">
                <a:latin typeface="Times New Roman" panose="02020603050405020304" pitchFamily="18" charset="0"/>
                <a:sym typeface="宋体" panose="02010600030101010101" pitchFamily="2" charset="-122"/>
              </a:rPr>
              <a:t>α</a:t>
            </a:r>
            <a:r>
              <a:rPr lang="zh-CN" altLang="en-US" sz="2215" b="1" dirty="0">
                <a:latin typeface="Times New Roman" panose="02020603050405020304" pitchFamily="18" charset="0"/>
                <a:sym typeface="宋体" panose="02010600030101010101" pitchFamily="2" charset="-122"/>
              </a:rPr>
              <a:t>=n/2，</a:t>
            </a:r>
            <a:r>
              <a:rPr lang="zh-CN" altLang="en-US" sz="2215" b="1" i="1" dirty="0">
                <a:latin typeface="Times New Roman" panose="02020603050405020304" pitchFamily="18" charset="0"/>
                <a:sym typeface="宋体" panose="02010600030101010101" pitchFamily="2" charset="-122"/>
              </a:rPr>
              <a:t>σ</a:t>
            </a:r>
            <a:r>
              <a:rPr lang="zh-CN" altLang="en-US" sz="2215" b="1" dirty="0">
                <a:latin typeface="Times New Roman" panose="02020603050405020304" pitchFamily="18" charset="0"/>
                <a:sym typeface="宋体" panose="02010600030101010101" pitchFamily="2" charset="-122"/>
              </a:rPr>
              <a:t>=2时，伽马分布就是自由度为</a:t>
            </a:r>
            <a:r>
              <a:rPr lang="zh-CN" altLang="en-US" sz="2215" b="1" i="1" dirty="0">
                <a:latin typeface="Times New Roman" panose="02020603050405020304" pitchFamily="18" charset="0"/>
                <a:sym typeface="宋体" panose="02010600030101010101" pitchFamily="2" charset="-122"/>
              </a:rPr>
              <a:t>n</a:t>
            </a:r>
            <a:r>
              <a:rPr lang="zh-CN" altLang="en-US" sz="2215" b="1" dirty="0">
                <a:latin typeface="Times New Roman" panose="02020603050405020304" pitchFamily="18" charset="0"/>
                <a:sym typeface="宋体" panose="02010600030101010101" pitchFamily="2" charset="-122"/>
              </a:rPr>
              <a:t>的卡方分布X</a:t>
            </a:r>
            <a:r>
              <a:rPr lang="zh-CN" altLang="en-US" sz="2215" b="1" baseline="30000" dirty="0">
                <a:latin typeface="Times New Roman" panose="02020603050405020304" pitchFamily="18" charset="0"/>
                <a:sym typeface="宋体" panose="02010600030101010101" pitchFamily="2" charset="-122"/>
              </a:rPr>
              <a:t>2</a:t>
            </a:r>
            <a:r>
              <a:rPr lang="zh-CN" altLang="en-US" sz="2215" b="1" dirty="0">
                <a:latin typeface="Times New Roman" panose="02020603050405020304" pitchFamily="18" charset="0"/>
                <a:sym typeface="宋体" panose="02010600030101010101" pitchFamily="2" charset="-122"/>
              </a:rPr>
              <a:t>(n)</a:t>
            </a:r>
          </a:p>
        </p:txBody>
      </p:sp>
      <p:graphicFrame>
        <p:nvGraphicFramePr>
          <p:cNvPr id="19460" name="对象 8">
            <a:hlinkClick r:id="" action="ppaction://ole?verb=0"/>
          </p:cNvPr>
          <p:cNvGraphicFramePr>
            <a:graphicFrameLocks noChangeAspect="1"/>
          </p:cNvGraphicFramePr>
          <p:nvPr/>
        </p:nvGraphicFramePr>
        <p:xfrm>
          <a:off x="2375389" y="2366597"/>
          <a:ext cx="2530719" cy="619857"/>
        </p:xfrm>
        <a:graphic>
          <a:graphicData uri="http://schemas.openxmlformats.org/presentationml/2006/ole">
            <mc:AlternateContent xmlns:mc="http://schemas.openxmlformats.org/markup-compatibility/2006">
              <mc:Choice xmlns:v="urn:schemas-microsoft-com:vml" Requires="v">
                <p:oleObj spid="_x0000_s13411" r:id="rId6" imgW="1346200" imgH="330200" progId="Equation.KSEE3">
                  <p:embed/>
                </p:oleObj>
              </mc:Choice>
              <mc:Fallback>
                <p:oleObj r:id="rId6" imgW="1346200" imgH="330200" progId="Equation.KSEE3">
                  <p:embed/>
                  <p:pic>
                    <p:nvPicPr>
                      <p:cNvPr id="19460" name="对象 8">
                        <a:hlinkClick r:id="" action="ppaction://ole?verb=0"/>
                      </p:cNvPr>
                      <p:cNvPicPr/>
                      <p:nvPr/>
                    </p:nvPicPr>
                    <p:blipFill>
                      <a:blip r:embed="rId7"/>
                      <a:stretch>
                        <a:fillRect/>
                      </a:stretch>
                    </p:blipFill>
                    <p:spPr>
                      <a:xfrm>
                        <a:off x="2375389" y="2366597"/>
                        <a:ext cx="2530719" cy="619857"/>
                      </a:xfrm>
                      <a:prstGeom prst="rect">
                        <a:avLst/>
                      </a:prstGeom>
                      <a:noFill/>
                      <a:ln w="38100">
                        <a:noFill/>
                        <a:miter/>
                      </a:ln>
                    </p:spPr>
                  </p:pic>
                </p:oleObj>
              </mc:Fallback>
            </mc:AlternateContent>
          </a:graphicData>
        </a:graphic>
      </p:graphicFrame>
      <p:graphicFrame>
        <p:nvGraphicFramePr>
          <p:cNvPr id="19461" name="对象 1"/>
          <p:cNvGraphicFramePr/>
          <p:nvPr>
            <p:extLst>
              <p:ext uri="{D42A27DB-BD31-4B8C-83A1-F6EECF244321}">
                <p14:modId xmlns:p14="http://schemas.microsoft.com/office/powerpoint/2010/main" val="2867187391"/>
              </p:ext>
            </p:extLst>
          </p:nvPr>
        </p:nvGraphicFramePr>
        <p:xfrm>
          <a:off x="5177524" y="517956"/>
          <a:ext cx="3717038" cy="2501411"/>
        </p:xfrm>
        <a:graphic>
          <a:graphicData uri="http://schemas.openxmlformats.org/presentationml/2006/ole">
            <mc:AlternateContent xmlns:mc="http://schemas.openxmlformats.org/markup-compatibility/2006">
              <mc:Choice xmlns:v="urn:schemas-microsoft-com:vml" Requires="v">
                <p:oleObj spid="_x0000_s13412" r:id="rId8" imgW="6124575" imgH="4619625" progId="Paint.Picture">
                  <p:embed/>
                </p:oleObj>
              </mc:Choice>
              <mc:Fallback>
                <p:oleObj r:id="rId8" imgW="6124575" imgH="4619625" progId="Paint.Picture">
                  <p:embed/>
                  <p:pic>
                    <p:nvPicPr>
                      <p:cNvPr id="19461" name="对象 1"/>
                      <p:cNvPicPr/>
                      <p:nvPr/>
                    </p:nvPicPr>
                    <p:blipFill>
                      <a:blip r:embed="rId9"/>
                      <a:stretch>
                        <a:fillRect/>
                      </a:stretch>
                    </p:blipFill>
                    <p:spPr>
                      <a:xfrm>
                        <a:off x="5177524" y="517956"/>
                        <a:ext cx="3717038" cy="2501411"/>
                      </a:xfrm>
                      <a:prstGeom prst="rect">
                        <a:avLst/>
                      </a:prstGeom>
                      <a:noFill/>
                      <a:ln w="38100">
                        <a:noFill/>
                        <a:miter/>
                      </a:ln>
                    </p:spPr>
                  </p:pic>
                </p:oleObj>
              </mc:Fallback>
            </mc:AlternateContent>
          </a:graphicData>
        </a:graphic>
      </p:graphicFrame>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3"/>
          <p:cNvSpPr txBox="1"/>
          <p:nvPr/>
        </p:nvSpPr>
        <p:spPr>
          <a:xfrm>
            <a:off x="1141535" y="364881"/>
            <a:ext cx="3568211" cy="433196"/>
          </a:xfrm>
          <a:prstGeom prst="rect">
            <a:avLst/>
          </a:prstGeom>
          <a:noFill/>
          <a:ln w="9525">
            <a:noFill/>
          </a:ln>
        </p:spPr>
        <p:txBody>
          <a:bodyPr wrap="square" anchor="t" anchorCtr="0">
            <a:spAutoFit/>
          </a:bodyPr>
          <a:lstStyle/>
          <a:p>
            <a:r>
              <a:rPr lang="en-US" altLang="zh-CN" sz="2215" b="1">
                <a:latin typeface="Times New Roman" panose="02020603050405020304" pitchFamily="18" charset="0"/>
              </a:rPr>
              <a:t>5</a:t>
            </a:r>
            <a:r>
              <a:rPr lang="zh-CN" altLang="en-US" sz="2215" b="1">
                <a:latin typeface="Times New Roman" panose="02020603050405020304" pitchFamily="18" charset="0"/>
              </a:rPr>
              <a:t>）卡方分布（</a:t>
            </a:r>
            <a:r>
              <a:rPr lang="zh-CN" altLang="en-US" sz="2215" b="1" i="1">
                <a:latin typeface="Times New Roman" panose="02020603050405020304" pitchFamily="18" charset="0"/>
              </a:rPr>
              <a:t>χ</a:t>
            </a:r>
            <a:r>
              <a:rPr lang="en-US" altLang="zh-CN" sz="2215" b="1" baseline="30000">
                <a:latin typeface="Times New Roman" panose="02020603050405020304" pitchFamily="18" charset="0"/>
              </a:rPr>
              <a:t>2</a:t>
            </a:r>
            <a:r>
              <a:rPr lang="zh-CN" altLang="en-US" sz="2215" b="1">
                <a:latin typeface="Times New Roman" panose="02020603050405020304" pitchFamily="18" charset="0"/>
              </a:rPr>
              <a:t>分布）</a:t>
            </a:r>
          </a:p>
        </p:txBody>
      </p:sp>
      <p:graphicFrame>
        <p:nvGraphicFramePr>
          <p:cNvPr id="21506" name="对象 15366"/>
          <p:cNvGraphicFramePr/>
          <p:nvPr/>
        </p:nvGraphicFramePr>
        <p:xfrm>
          <a:off x="677008" y="2681654"/>
          <a:ext cx="3751385" cy="433754"/>
        </p:xfrm>
        <a:graphic>
          <a:graphicData uri="http://schemas.openxmlformats.org/presentationml/2006/ole">
            <mc:AlternateContent xmlns:mc="http://schemas.openxmlformats.org/markup-compatibility/2006">
              <mc:Choice xmlns:v="urn:schemas-microsoft-com:vml" Requires="v">
                <p:oleObj spid="_x0000_s14754" r:id="rId4" imgW="4064000" imgH="469900" progId="Equation.3">
                  <p:embed/>
                </p:oleObj>
              </mc:Choice>
              <mc:Fallback>
                <p:oleObj r:id="rId4" imgW="4064000" imgH="469900" progId="Equation.3">
                  <p:embed/>
                  <p:pic>
                    <p:nvPicPr>
                      <p:cNvPr id="21506" name="对象 15366"/>
                      <p:cNvPicPr/>
                      <p:nvPr/>
                    </p:nvPicPr>
                    <p:blipFill>
                      <a:blip r:embed="rId5"/>
                      <a:stretch>
                        <a:fillRect/>
                      </a:stretch>
                    </p:blipFill>
                    <p:spPr>
                      <a:xfrm>
                        <a:off x="677008" y="2681654"/>
                        <a:ext cx="3751385" cy="433754"/>
                      </a:xfrm>
                      <a:prstGeom prst="rect">
                        <a:avLst/>
                      </a:prstGeom>
                      <a:noFill/>
                      <a:ln w="38100">
                        <a:noFill/>
                        <a:miter/>
                      </a:ln>
                    </p:spPr>
                  </p:pic>
                </p:oleObj>
              </mc:Fallback>
            </mc:AlternateContent>
          </a:graphicData>
        </a:graphic>
      </p:graphicFrame>
      <p:sp>
        <p:nvSpPr>
          <p:cNvPr id="21507" name="文本框 15367"/>
          <p:cNvSpPr txBox="1"/>
          <p:nvPr/>
        </p:nvSpPr>
        <p:spPr>
          <a:xfrm>
            <a:off x="533400" y="3115408"/>
            <a:ext cx="6349512" cy="433196"/>
          </a:xfrm>
          <a:prstGeom prst="rect">
            <a:avLst/>
          </a:prstGeom>
          <a:noFill/>
          <a:ln w="9525">
            <a:noFill/>
          </a:ln>
        </p:spPr>
        <p:txBody>
          <a:bodyPr wrap="square" anchor="t" anchorCtr="0">
            <a:spAutoFit/>
          </a:bodyPr>
          <a:lstStyle/>
          <a:p>
            <a:pPr>
              <a:spcBef>
                <a:spcPct val="50000"/>
              </a:spcBef>
            </a:pPr>
            <a:r>
              <a:rPr lang="zh-CN" altLang="en-US" sz="2215" b="1" dirty="0">
                <a:latin typeface="楷体_GB2312" pitchFamily="49" charset="-122"/>
                <a:ea typeface="楷体_GB2312" pitchFamily="49" charset="-122"/>
              </a:rPr>
              <a:t>自由度是指</a:t>
            </a:r>
            <a:r>
              <a:rPr lang="zh-CN" altLang="en-US" sz="2215" b="1" dirty="0">
                <a:latin typeface="Times New Roman" panose="02020603050405020304" pitchFamily="18" charset="0"/>
                <a:ea typeface="楷体_GB2312" pitchFamily="49" charset="-122"/>
              </a:rPr>
              <a:t>上式</a:t>
            </a:r>
            <a:r>
              <a:rPr lang="zh-CN" altLang="en-US" sz="2215" b="1" dirty="0">
                <a:latin typeface="楷体_GB2312" pitchFamily="49" charset="-122"/>
                <a:ea typeface="楷体_GB2312" pitchFamily="49" charset="-122"/>
              </a:rPr>
              <a:t>右端包含的独立变量的个数</a:t>
            </a:r>
            <a:r>
              <a:rPr lang="en-US" altLang="zh-CN" sz="2215" b="1">
                <a:latin typeface="楷体_GB2312" pitchFamily="49" charset="-122"/>
                <a:ea typeface="楷体_GB2312" pitchFamily="49" charset="-122"/>
              </a:rPr>
              <a:t>.</a:t>
            </a:r>
          </a:p>
        </p:txBody>
      </p:sp>
      <p:graphicFrame>
        <p:nvGraphicFramePr>
          <p:cNvPr id="21508" name="对象 15369"/>
          <p:cNvGraphicFramePr/>
          <p:nvPr/>
        </p:nvGraphicFramePr>
        <p:xfrm>
          <a:off x="1355481" y="886558"/>
          <a:ext cx="6060831" cy="422031"/>
        </p:xfrm>
        <a:graphic>
          <a:graphicData uri="http://schemas.openxmlformats.org/presentationml/2006/ole">
            <mc:AlternateContent xmlns:mc="http://schemas.openxmlformats.org/markup-compatibility/2006">
              <mc:Choice xmlns:v="urn:schemas-microsoft-com:vml" Requires="v">
                <p:oleObj spid="_x0000_s14755" r:id="rId6" imgW="6565900" imgH="457200" progId="Equation.3">
                  <p:embed/>
                </p:oleObj>
              </mc:Choice>
              <mc:Fallback>
                <p:oleObj r:id="rId6" imgW="6565900" imgH="457200" progId="Equation.3">
                  <p:embed/>
                  <p:pic>
                    <p:nvPicPr>
                      <p:cNvPr id="21508" name="对象 15369"/>
                      <p:cNvPicPr/>
                      <p:nvPr/>
                    </p:nvPicPr>
                    <p:blipFill>
                      <a:blip r:embed="rId7"/>
                      <a:stretch>
                        <a:fillRect/>
                      </a:stretch>
                    </p:blipFill>
                    <p:spPr>
                      <a:xfrm>
                        <a:off x="1355481" y="886558"/>
                        <a:ext cx="6060831" cy="422031"/>
                      </a:xfrm>
                      <a:prstGeom prst="rect">
                        <a:avLst/>
                      </a:prstGeom>
                      <a:noFill/>
                      <a:ln w="38100">
                        <a:noFill/>
                        <a:miter/>
                      </a:ln>
                    </p:spPr>
                  </p:pic>
                </p:oleObj>
              </mc:Fallback>
            </mc:AlternateContent>
          </a:graphicData>
        </a:graphic>
      </p:graphicFrame>
      <p:graphicFrame>
        <p:nvGraphicFramePr>
          <p:cNvPr id="21509" name="对象 15370"/>
          <p:cNvGraphicFramePr/>
          <p:nvPr/>
        </p:nvGraphicFramePr>
        <p:xfrm>
          <a:off x="1141535" y="1462454"/>
          <a:ext cx="2016369" cy="398585"/>
        </p:xfrm>
        <a:graphic>
          <a:graphicData uri="http://schemas.openxmlformats.org/presentationml/2006/ole">
            <mc:AlternateContent xmlns:mc="http://schemas.openxmlformats.org/markup-compatibility/2006">
              <mc:Choice xmlns:v="urn:schemas-microsoft-com:vml" Requires="v">
                <p:oleObj spid="_x0000_s14756" r:id="rId8" imgW="2183765" imgH="431800" progId="Equation.3">
                  <p:embed/>
                </p:oleObj>
              </mc:Choice>
              <mc:Fallback>
                <p:oleObj r:id="rId8" imgW="2183765" imgH="431800" progId="Equation.3">
                  <p:embed/>
                  <p:pic>
                    <p:nvPicPr>
                      <p:cNvPr id="21509" name="对象 15370"/>
                      <p:cNvPicPr/>
                      <p:nvPr/>
                    </p:nvPicPr>
                    <p:blipFill>
                      <a:blip r:embed="rId9"/>
                      <a:stretch>
                        <a:fillRect/>
                      </a:stretch>
                    </p:blipFill>
                    <p:spPr>
                      <a:xfrm>
                        <a:off x="1141535" y="1462454"/>
                        <a:ext cx="2016369" cy="398585"/>
                      </a:xfrm>
                      <a:prstGeom prst="rect">
                        <a:avLst/>
                      </a:prstGeom>
                      <a:noFill/>
                      <a:ln w="38100">
                        <a:noFill/>
                        <a:miter/>
                      </a:ln>
                    </p:spPr>
                  </p:pic>
                </p:oleObj>
              </mc:Fallback>
            </mc:AlternateContent>
          </a:graphicData>
        </a:graphic>
      </p:graphicFrame>
      <p:graphicFrame>
        <p:nvGraphicFramePr>
          <p:cNvPr id="21510" name="对象 15372"/>
          <p:cNvGraphicFramePr/>
          <p:nvPr/>
        </p:nvGraphicFramePr>
        <p:xfrm>
          <a:off x="2394438" y="1861039"/>
          <a:ext cx="3657600" cy="468923"/>
        </p:xfrm>
        <a:graphic>
          <a:graphicData uri="http://schemas.openxmlformats.org/presentationml/2006/ole">
            <mc:AlternateContent xmlns:mc="http://schemas.openxmlformats.org/markup-compatibility/2006">
              <mc:Choice xmlns:v="urn:schemas-microsoft-com:vml" Requires="v">
                <p:oleObj spid="_x0000_s14757" r:id="rId10" imgW="3962400" imgH="508000" progId="Equation.3">
                  <p:embed/>
                </p:oleObj>
              </mc:Choice>
              <mc:Fallback>
                <p:oleObj r:id="rId10" imgW="3962400" imgH="508000" progId="Equation.3">
                  <p:embed/>
                  <p:pic>
                    <p:nvPicPr>
                      <p:cNvPr id="21510" name="对象 15372"/>
                      <p:cNvPicPr/>
                      <p:nvPr/>
                    </p:nvPicPr>
                    <p:blipFill>
                      <a:blip r:embed="rId11"/>
                      <a:stretch>
                        <a:fillRect/>
                      </a:stretch>
                    </p:blipFill>
                    <p:spPr>
                      <a:xfrm>
                        <a:off x="2394438" y="1861039"/>
                        <a:ext cx="3657600" cy="468923"/>
                      </a:xfrm>
                      <a:prstGeom prst="rect">
                        <a:avLst/>
                      </a:prstGeom>
                      <a:solidFill>
                        <a:srgbClr val="FFFFFF"/>
                      </a:solidFill>
                      <a:ln w="38100">
                        <a:noFill/>
                        <a:miter/>
                      </a:ln>
                    </p:spPr>
                  </p:pic>
                </p:oleObj>
              </mc:Fallback>
            </mc:AlternateContent>
          </a:graphicData>
        </a:graphic>
      </p:graphicFrame>
      <p:graphicFrame>
        <p:nvGraphicFramePr>
          <p:cNvPr id="21511" name="对象 15373"/>
          <p:cNvGraphicFramePr/>
          <p:nvPr/>
        </p:nvGraphicFramePr>
        <p:xfrm>
          <a:off x="4292112" y="2681654"/>
          <a:ext cx="2262554" cy="433754"/>
        </p:xfrm>
        <a:graphic>
          <a:graphicData uri="http://schemas.openxmlformats.org/presentationml/2006/ole">
            <mc:AlternateContent xmlns:mc="http://schemas.openxmlformats.org/markup-compatibility/2006">
              <mc:Choice xmlns:v="urn:schemas-microsoft-com:vml" Requires="v">
                <p:oleObj spid="_x0000_s14758" r:id="rId12" imgW="2451100" imgH="469900" progId="Equation.3">
                  <p:embed/>
                </p:oleObj>
              </mc:Choice>
              <mc:Fallback>
                <p:oleObj r:id="rId12" imgW="2451100" imgH="469900" progId="Equation.3">
                  <p:embed/>
                  <p:pic>
                    <p:nvPicPr>
                      <p:cNvPr id="21511" name="对象 15373"/>
                      <p:cNvPicPr/>
                      <p:nvPr/>
                    </p:nvPicPr>
                    <p:blipFill>
                      <a:blip r:embed="rId13"/>
                      <a:stretch>
                        <a:fillRect/>
                      </a:stretch>
                    </p:blipFill>
                    <p:spPr>
                      <a:xfrm>
                        <a:off x="4292112" y="2681654"/>
                        <a:ext cx="2262554" cy="433754"/>
                      </a:xfrm>
                      <a:prstGeom prst="rect">
                        <a:avLst/>
                      </a:prstGeom>
                      <a:noFill/>
                      <a:ln w="38100">
                        <a:noFill/>
                        <a:miter/>
                      </a:ln>
                    </p:spPr>
                  </p:pic>
                </p:oleObj>
              </mc:Fallback>
            </mc:AlternateContent>
          </a:graphicData>
        </a:graphic>
      </p:graphicFrame>
      <p:graphicFrame>
        <p:nvGraphicFramePr>
          <p:cNvPr id="21512" name="对象 16388"/>
          <p:cNvGraphicFramePr/>
          <p:nvPr/>
        </p:nvGraphicFramePr>
        <p:xfrm>
          <a:off x="1872761" y="5152293"/>
          <a:ext cx="715108" cy="363415"/>
        </p:xfrm>
        <a:graphic>
          <a:graphicData uri="http://schemas.openxmlformats.org/presentationml/2006/ole">
            <mc:AlternateContent xmlns:mc="http://schemas.openxmlformats.org/markup-compatibility/2006">
              <mc:Choice xmlns:v="urn:schemas-microsoft-com:vml" Requires="v">
                <p:oleObj spid="_x0000_s14759" r:id="rId14" imgW="774065" imgH="393700" progId="Equation.3">
                  <p:embed/>
                </p:oleObj>
              </mc:Choice>
              <mc:Fallback>
                <p:oleObj r:id="rId14" imgW="774065" imgH="393700" progId="Equation.3">
                  <p:embed/>
                  <p:pic>
                    <p:nvPicPr>
                      <p:cNvPr id="21512" name="对象 16388"/>
                      <p:cNvPicPr/>
                      <p:nvPr/>
                    </p:nvPicPr>
                    <p:blipFill>
                      <a:blip r:embed="rId15"/>
                      <a:stretch>
                        <a:fillRect/>
                      </a:stretch>
                    </p:blipFill>
                    <p:spPr>
                      <a:xfrm>
                        <a:off x="1872761" y="5152293"/>
                        <a:ext cx="715108" cy="363415"/>
                      </a:xfrm>
                      <a:prstGeom prst="rect">
                        <a:avLst/>
                      </a:prstGeom>
                      <a:noFill/>
                      <a:ln w="38100">
                        <a:noFill/>
                        <a:miter/>
                      </a:ln>
                    </p:spPr>
                  </p:pic>
                </p:oleObj>
              </mc:Fallback>
            </mc:AlternateContent>
          </a:graphicData>
        </a:graphic>
      </p:graphicFrame>
      <p:graphicFrame>
        <p:nvGraphicFramePr>
          <p:cNvPr id="21513" name="对象 16396"/>
          <p:cNvGraphicFramePr/>
          <p:nvPr/>
        </p:nvGraphicFramePr>
        <p:xfrm>
          <a:off x="2669931" y="5249008"/>
          <a:ext cx="222738" cy="140677"/>
        </p:xfrm>
        <a:graphic>
          <a:graphicData uri="http://schemas.openxmlformats.org/presentationml/2006/ole">
            <mc:AlternateContent xmlns:mc="http://schemas.openxmlformats.org/markup-compatibility/2006">
              <mc:Choice xmlns:v="urn:schemas-microsoft-com:vml" Requires="v">
                <p:oleObj spid="_x0000_s14760" r:id="rId16" imgW="241300" imgH="152400" progId="Equation.3">
                  <p:embed/>
                </p:oleObj>
              </mc:Choice>
              <mc:Fallback>
                <p:oleObj r:id="rId16" imgW="241300" imgH="152400" progId="Equation.3">
                  <p:embed/>
                  <p:pic>
                    <p:nvPicPr>
                      <p:cNvPr id="21513" name="对象 16396"/>
                      <p:cNvPicPr/>
                      <p:nvPr/>
                    </p:nvPicPr>
                    <p:blipFill>
                      <a:blip r:embed="rId17"/>
                      <a:stretch>
                        <a:fillRect/>
                      </a:stretch>
                    </p:blipFill>
                    <p:spPr>
                      <a:xfrm>
                        <a:off x="2669931" y="5249008"/>
                        <a:ext cx="222738" cy="140677"/>
                      </a:xfrm>
                      <a:prstGeom prst="rect">
                        <a:avLst/>
                      </a:prstGeom>
                      <a:noFill/>
                      <a:ln w="38100">
                        <a:noFill/>
                        <a:miter/>
                      </a:ln>
                    </p:spPr>
                  </p:pic>
                </p:oleObj>
              </mc:Fallback>
            </mc:AlternateContent>
          </a:graphicData>
        </a:graphic>
      </p:graphicFrame>
      <p:graphicFrame>
        <p:nvGraphicFramePr>
          <p:cNvPr id="21514" name="对象 16397"/>
          <p:cNvGraphicFramePr/>
          <p:nvPr/>
        </p:nvGraphicFramePr>
        <p:xfrm>
          <a:off x="2974731" y="4651131"/>
          <a:ext cx="890954" cy="1395046"/>
        </p:xfrm>
        <a:graphic>
          <a:graphicData uri="http://schemas.openxmlformats.org/presentationml/2006/ole">
            <mc:AlternateContent xmlns:mc="http://schemas.openxmlformats.org/markup-compatibility/2006">
              <mc:Choice xmlns:v="urn:schemas-microsoft-com:vml" Requires="v">
                <p:oleObj spid="_x0000_s14761" r:id="rId18" imgW="965200" imgH="1511300" progId="Equation.3">
                  <p:embed/>
                </p:oleObj>
              </mc:Choice>
              <mc:Fallback>
                <p:oleObj r:id="rId18" imgW="965200" imgH="1511300" progId="Equation.3">
                  <p:embed/>
                  <p:pic>
                    <p:nvPicPr>
                      <p:cNvPr id="21514" name="对象 16397"/>
                      <p:cNvPicPr/>
                      <p:nvPr/>
                    </p:nvPicPr>
                    <p:blipFill>
                      <a:blip r:embed="rId19"/>
                      <a:stretch>
                        <a:fillRect/>
                      </a:stretch>
                    </p:blipFill>
                    <p:spPr>
                      <a:xfrm>
                        <a:off x="2974731" y="4651131"/>
                        <a:ext cx="890954" cy="1395046"/>
                      </a:xfrm>
                      <a:prstGeom prst="rect">
                        <a:avLst/>
                      </a:prstGeom>
                      <a:noFill/>
                      <a:ln w="38100">
                        <a:noFill/>
                        <a:miter/>
                      </a:ln>
                    </p:spPr>
                  </p:pic>
                </p:oleObj>
              </mc:Fallback>
            </mc:AlternateContent>
          </a:graphicData>
        </a:graphic>
      </p:graphicFrame>
      <p:graphicFrame>
        <p:nvGraphicFramePr>
          <p:cNvPr id="21515" name="对象 16398"/>
          <p:cNvGraphicFramePr/>
          <p:nvPr/>
        </p:nvGraphicFramePr>
        <p:xfrm>
          <a:off x="3865685" y="5804389"/>
          <a:ext cx="2250831" cy="363415"/>
        </p:xfrm>
        <a:graphic>
          <a:graphicData uri="http://schemas.openxmlformats.org/presentationml/2006/ole">
            <mc:AlternateContent xmlns:mc="http://schemas.openxmlformats.org/markup-compatibility/2006">
              <mc:Choice xmlns:v="urn:schemas-microsoft-com:vml" Requires="v">
                <p:oleObj spid="_x0000_s14762" r:id="rId20" imgW="2437130" imgH="393700" progId="Equation.3">
                  <p:embed/>
                </p:oleObj>
              </mc:Choice>
              <mc:Fallback>
                <p:oleObj r:id="rId20" imgW="2437130" imgH="393700" progId="Equation.3">
                  <p:embed/>
                  <p:pic>
                    <p:nvPicPr>
                      <p:cNvPr id="21515" name="对象 16398"/>
                      <p:cNvPicPr/>
                      <p:nvPr/>
                    </p:nvPicPr>
                    <p:blipFill>
                      <a:blip r:embed="rId21"/>
                      <a:stretch>
                        <a:fillRect/>
                      </a:stretch>
                    </p:blipFill>
                    <p:spPr>
                      <a:xfrm>
                        <a:off x="3865685" y="5804389"/>
                        <a:ext cx="2250831" cy="363415"/>
                      </a:xfrm>
                      <a:prstGeom prst="rect">
                        <a:avLst/>
                      </a:prstGeom>
                      <a:noFill/>
                      <a:ln w="38100">
                        <a:noFill/>
                        <a:miter/>
                      </a:ln>
                    </p:spPr>
                  </p:pic>
                </p:oleObj>
              </mc:Fallback>
            </mc:AlternateContent>
          </a:graphicData>
        </a:graphic>
      </p:graphicFrame>
      <p:graphicFrame>
        <p:nvGraphicFramePr>
          <p:cNvPr id="21516" name="对象 16399"/>
          <p:cNvGraphicFramePr/>
          <p:nvPr/>
        </p:nvGraphicFramePr>
        <p:xfrm>
          <a:off x="3417277" y="4202723"/>
          <a:ext cx="2309446" cy="1312985"/>
        </p:xfrm>
        <a:graphic>
          <a:graphicData uri="http://schemas.openxmlformats.org/presentationml/2006/ole">
            <mc:AlternateContent xmlns:mc="http://schemas.openxmlformats.org/markup-compatibility/2006">
              <mc:Choice xmlns:v="urn:schemas-microsoft-com:vml" Requires="v">
                <p:oleObj spid="_x0000_s14763" r:id="rId22" imgW="2501900" imgH="1422400" progId="Equation.3">
                  <p:embed/>
                </p:oleObj>
              </mc:Choice>
              <mc:Fallback>
                <p:oleObj r:id="rId22" imgW="2501900" imgH="1422400" progId="Equation.3">
                  <p:embed/>
                  <p:pic>
                    <p:nvPicPr>
                      <p:cNvPr id="21516" name="对象 16399"/>
                      <p:cNvPicPr/>
                      <p:nvPr/>
                    </p:nvPicPr>
                    <p:blipFill>
                      <a:blip r:embed="rId23"/>
                      <a:stretch>
                        <a:fillRect/>
                      </a:stretch>
                    </p:blipFill>
                    <p:spPr>
                      <a:xfrm>
                        <a:off x="3417277" y="4202723"/>
                        <a:ext cx="2309446" cy="1312985"/>
                      </a:xfrm>
                      <a:prstGeom prst="rect">
                        <a:avLst/>
                      </a:prstGeom>
                      <a:noFill/>
                      <a:ln w="38100">
                        <a:noFill/>
                        <a:miter/>
                      </a:ln>
                    </p:spPr>
                  </p:pic>
                </p:oleObj>
              </mc:Fallback>
            </mc:AlternateContent>
          </a:graphicData>
        </a:graphic>
      </p:graphicFrame>
      <p:graphicFrame>
        <p:nvGraphicFramePr>
          <p:cNvPr id="21517" name="对象 16400"/>
          <p:cNvGraphicFramePr/>
          <p:nvPr/>
        </p:nvGraphicFramePr>
        <p:xfrm>
          <a:off x="5728189" y="4850423"/>
          <a:ext cx="1066800" cy="363415"/>
        </p:xfrm>
        <a:graphic>
          <a:graphicData uri="http://schemas.openxmlformats.org/presentationml/2006/ole">
            <mc:AlternateContent xmlns:mc="http://schemas.openxmlformats.org/markup-compatibility/2006">
              <mc:Choice xmlns:v="urn:schemas-microsoft-com:vml" Requires="v">
                <p:oleObj spid="_x0000_s14764" r:id="rId24" imgW="1155065" imgH="393700" progId="Equation.3">
                  <p:embed/>
                </p:oleObj>
              </mc:Choice>
              <mc:Fallback>
                <p:oleObj r:id="rId24" imgW="1155065" imgH="393700" progId="Equation.3">
                  <p:embed/>
                  <p:pic>
                    <p:nvPicPr>
                      <p:cNvPr id="21517" name="对象 16400"/>
                      <p:cNvPicPr/>
                      <p:nvPr/>
                    </p:nvPicPr>
                    <p:blipFill>
                      <a:blip r:embed="rId25"/>
                      <a:stretch>
                        <a:fillRect/>
                      </a:stretch>
                    </p:blipFill>
                    <p:spPr>
                      <a:xfrm>
                        <a:off x="5728189" y="4850423"/>
                        <a:ext cx="1066800" cy="363415"/>
                      </a:xfrm>
                      <a:prstGeom prst="rect">
                        <a:avLst/>
                      </a:prstGeom>
                      <a:noFill/>
                      <a:ln w="38100">
                        <a:noFill/>
                        <a:miter/>
                      </a:ln>
                    </p:spPr>
                  </p:pic>
                </p:oleObj>
              </mc:Fallback>
            </mc:AlternateContent>
          </a:graphicData>
        </a:graphic>
      </p:graphicFrame>
      <p:graphicFrame>
        <p:nvGraphicFramePr>
          <p:cNvPr id="21518" name="对象 16401"/>
          <p:cNvGraphicFramePr/>
          <p:nvPr/>
        </p:nvGraphicFramePr>
        <p:xfrm>
          <a:off x="6052039" y="5715000"/>
          <a:ext cx="937846" cy="410308"/>
        </p:xfrm>
        <a:graphic>
          <a:graphicData uri="http://schemas.openxmlformats.org/presentationml/2006/ole">
            <mc:AlternateContent xmlns:mc="http://schemas.openxmlformats.org/markup-compatibility/2006">
              <mc:Choice xmlns:v="urn:schemas-microsoft-com:vml" Requires="v">
                <p:oleObj spid="_x0000_s14765" r:id="rId26" imgW="1015365" imgH="444500" progId="Equation.3">
                  <p:embed/>
                </p:oleObj>
              </mc:Choice>
              <mc:Fallback>
                <p:oleObj r:id="rId26" imgW="1015365" imgH="444500" progId="Equation.3">
                  <p:embed/>
                  <p:pic>
                    <p:nvPicPr>
                      <p:cNvPr id="21518" name="对象 16401"/>
                      <p:cNvPicPr/>
                      <p:nvPr/>
                    </p:nvPicPr>
                    <p:blipFill>
                      <a:blip r:embed="rId27"/>
                      <a:stretch>
                        <a:fillRect/>
                      </a:stretch>
                    </p:blipFill>
                    <p:spPr>
                      <a:xfrm>
                        <a:off x="6052039" y="5715000"/>
                        <a:ext cx="937846" cy="410308"/>
                      </a:xfrm>
                      <a:prstGeom prst="rect">
                        <a:avLst/>
                      </a:prstGeom>
                      <a:noFill/>
                      <a:ln w="38100">
                        <a:noFill/>
                        <a:miter/>
                      </a:ln>
                    </p:spPr>
                  </p:pic>
                </p:oleObj>
              </mc:Fallback>
            </mc:AlternateContent>
          </a:graphicData>
        </a:graphic>
      </p:graphicFrame>
      <p:graphicFrame>
        <p:nvGraphicFramePr>
          <p:cNvPr id="21519" name="对象 5"/>
          <p:cNvGraphicFramePr/>
          <p:nvPr/>
        </p:nvGraphicFramePr>
        <p:xfrm>
          <a:off x="2687516" y="3830515"/>
          <a:ext cx="187569" cy="82062"/>
        </p:xfrm>
        <a:graphic>
          <a:graphicData uri="http://schemas.openxmlformats.org/presentationml/2006/ole">
            <mc:AlternateContent xmlns:mc="http://schemas.openxmlformats.org/markup-compatibility/2006">
              <mc:Choice xmlns:v="urn:schemas-microsoft-com:vml" Requires="v">
                <p:oleObj spid="_x0000_s14766" r:id="rId28" imgW="203200" imgH="88265" progId="Equation.3">
                  <p:embed/>
                </p:oleObj>
              </mc:Choice>
              <mc:Fallback>
                <p:oleObj r:id="rId28" imgW="203200" imgH="88265" progId="Equation.3">
                  <p:embed/>
                  <p:pic>
                    <p:nvPicPr>
                      <p:cNvPr id="21519" name="对象 5"/>
                      <p:cNvPicPr/>
                      <p:nvPr/>
                    </p:nvPicPr>
                    <p:blipFill>
                      <a:blip r:embed="rId29">
                        <a:clrChange>
                          <a:clrFrom>
                            <a:srgbClr val="000000"/>
                          </a:clrFrom>
                          <a:clrTo>
                            <a:srgbClr val="000000">
                              <a:alpha val="0"/>
                            </a:srgbClr>
                          </a:clrTo>
                        </a:clrChange>
                      </a:blip>
                      <a:stretch>
                        <a:fillRect/>
                      </a:stretch>
                    </p:blipFill>
                    <p:spPr>
                      <a:xfrm>
                        <a:off x="2687516" y="3830515"/>
                        <a:ext cx="187569" cy="82062"/>
                      </a:xfrm>
                      <a:prstGeom prst="rect">
                        <a:avLst/>
                      </a:prstGeom>
                      <a:noFill/>
                      <a:ln w="38100">
                        <a:noFill/>
                        <a:miter/>
                      </a:ln>
                    </p:spPr>
                  </p:pic>
                </p:oleObj>
              </mc:Fallback>
            </mc:AlternateContent>
          </a:graphicData>
        </a:graphic>
      </p:graphicFrame>
      <p:sp>
        <p:nvSpPr>
          <p:cNvPr id="21520" name="文本框 9"/>
          <p:cNvSpPr txBox="1"/>
          <p:nvPr/>
        </p:nvSpPr>
        <p:spPr>
          <a:xfrm>
            <a:off x="870439" y="3659066"/>
            <a:ext cx="3041217" cy="433196"/>
          </a:xfrm>
          <a:prstGeom prst="rect">
            <a:avLst/>
          </a:prstGeom>
          <a:noFill/>
          <a:ln w="9525">
            <a:noFill/>
          </a:ln>
        </p:spPr>
        <p:txBody>
          <a:bodyPr wrap="none" anchor="t" anchorCtr="0">
            <a:spAutoFit/>
          </a:bodyPr>
          <a:lstStyle/>
          <a:p>
            <a:r>
              <a:rPr lang="zh-CN" altLang="en-US" sz="2215" b="1" i="1">
                <a:latin typeface="Times New Roman" panose="02020603050405020304" pitchFamily="18" charset="0"/>
              </a:rPr>
              <a:t>χ</a:t>
            </a:r>
            <a:r>
              <a:rPr lang="en-US" altLang="zh-CN" sz="2215" b="1" baseline="30000">
                <a:latin typeface="Times New Roman" panose="02020603050405020304" pitchFamily="18" charset="0"/>
              </a:rPr>
              <a:t>2</a:t>
            </a:r>
            <a:r>
              <a:rPr lang="en-US" altLang="zh-CN" sz="2215" b="1">
                <a:latin typeface="Times New Roman" panose="02020603050405020304" pitchFamily="18" charset="0"/>
              </a:rPr>
              <a:t>(n)</a:t>
            </a:r>
            <a:r>
              <a:rPr lang="zh-CN" altLang="en-US" sz="2215" b="1">
                <a:latin typeface="Times New Roman" panose="02020603050405020304" pitchFamily="18" charset="0"/>
              </a:rPr>
              <a:t>分布的概率密度是</a:t>
            </a:r>
            <a:endParaRPr lang="zh-CN" altLang="en-US" sz="2215">
              <a:latin typeface="Tahoma" panose="020B0604030504040204" pitchFamily="34"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56AEE7F-22C0-4941-92C0-94694C884EA5}"/>
              </a:ext>
            </a:extLst>
          </p:cNvPr>
          <p:cNvSpPr>
            <a:spLocks noGrp="1" noChangeArrowheads="1"/>
          </p:cNvSpPr>
          <p:nvPr>
            <p:ph type="title"/>
          </p:nvPr>
        </p:nvSpPr>
        <p:spPr>
          <a:xfrm>
            <a:off x="971550" y="406400"/>
            <a:ext cx="7696200" cy="719138"/>
          </a:xfrm>
        </p:spPr>
        <p:txBody>
          <a:bodyPr/>
          <a:lstStyle/>
          <a:p>
            <a:pPr eaLnBrk="1" hangingPunct="1">
              <a:defRPr/>
            </a:pPr>
            <a:r>
              <a:rPr lang="zh-CN" altLang="en-US" b="1" dirty="0">
                <a:latin typeface="+mn-lt"/>
              </a:rPr>
              <a:t>图灵测试</a:t>
            </a:r>
          </a:p>
        </p:txBody>
      </p:sp>
      <p:sp>
        <p:nvSpPr>
          <p:cNvPr id="10243" name="Rectangle 3">
            <a:extLst>
              <a:ext uri="{FF2B5EF4-FFF2-40B4-BE49-F238E27FC236}">
                <a16:creationId xmlns:a16="http://schemas.microsoft.com/office/drawing/2014/main" id="{3EFD0A52-C42C-4771-AB58-D305D0270AB2}"/>
              </a:ext>
            </a:extLst>
          </p:cNvPr>
          <p:cNvSpPr>
            <a:spLocks noGrp="1" noChangeArrowheads="1"/>
          </p:cNvSpPr>
          <p:nvPr>
            <p:ph type="body" idx="1"/>
          </p:nvPr>
        </p:nvSpPr>
        <p:spPr>
          <a:xfrm>
            <a:off x="647700" y="1341438"/>
            <a:ext cx="7848600" cy="4608512"/>
          </a:xfrm>
        </p:spPr>
        <p:txBody>
          <a:bodyPr/>
          <a:lstStyle/>
          <a:p>
            <a:pPr eaLnBrk="1" hangingPunct="1">
              <a:buClr>
                <a:srgbClr val="FF0000"/>
              </a:buClr>
              <a:buSzPct val="55000"/>
            </a:pPr>
            <a:r>
              <a:rPr lang="zh-CN" altLang="en-US" sz="2400">
                <a:ea typeface="微软雅黑" panose="020B0503020204020204" pitchFamily="34" charset="-122"/>
              </a:rPr>
              <a:t>图灵测试很通用，因为其具备两个显著的特征：</a:t>
            </a:r>
            <a:endParaRPr lang="en-US" altLang="zh-CN" sz="2400">
              <a:ea typeface="微软雅黑" panose="020B0503020204020204" pitchFamily="34" charset="-122"/>
            </a:endParaRPr>
          </a:p>
          <a:p>
            <a:pPr eaLnBrk="1" hangingPunct="1">
              <a:buClr>
                <a:srgbClr val="FF0000"/>
              </a:buClr>
              <a:buSzPct val="55000"/>
            </a:pP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a:solidFill>
                  <a:srgbClr val="0000FF"/>
                </a:solidFill>
                <a:ea typeface="微软雅黑" panose="020B0503020204020204" pitchFamily="34" charset="-122"/>
              </a:rPr>
              <a:t>使用终端进行人机交互</a:t>
            </a:r>
            <a:r>
              <a:rPr lang="zh-CN" altLang="en-US" sz="2000">
                <a:ea typeface="微软雅黑" panose="020B0503020204020204" pitchFamily="34" charset="-122"/>
              </a:rPr>
              <a:t>，让人们对智能有客观的衡量标准，避免了对人类本质的争论，排除了偏向人类的可能性</a:t>
            </a:r>
            <a:endParaRPr lang="en-US" altLang="zh-CN" sz="2000">
              <a:ea typeface="微软雅黑" panose="020B0503020204020204" pitchFamily="34" charset="-122"/>
            </a:endParaRPr>
          </a:p>
          <a:p>
            <a:pPr eaLnBrk="1" hangingPunct="1">
              <a:buClr>
                <a:srgbClr val="FF0000"/>
              </a:buClr>
              <a:buSzPct val="55000"/>
            </a:pP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a:ea typeface="微软雅黑" panose="020B0503020204020204" pitchFamily="34" charset="-122"/>
              </a:rPr>
              <a:t>测试本身</a:t>
            </a:r>
            <a:r>
              <a:rPr lang="zh-CN" altLang="en-US" sz="2000">
                <a:solidFill>
                  <a:srgbClr val="0000FF"/>
                </a:solidFill>
                <a:ea typeface="微软雅黑" panose="020B0503020204020204" pitchFamily="34" charset="-122"/>
              </a:rPr>
              <a:t>独立于实验细节</a:t>
            </a:r>
            <a:r>
              <a:rPr lang="zh-CN" altLang="en-US" sz="2000">
                <a:ea typeface="微软雅黑" panose="020B0503020204020204" pitchFamily="34" charset="-122"/>
              </a:rPr>
              <a:t>。审讯员既可以提出任何领域的任何问题，也可以只关注答案本身</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内容占位符 19465"/>
          <p:cNvPicPr>
            <a:picLocks noGrp="1" noChangeAspect="1"/>
          </p:cNvPicPr>
          <p:nvPr>
            <p:ph idx="1"/>
          </p:nvPr>
        </p:nvPicPr>
        <p:blipFill>
          <a:blip r:embed="rId2"/>
          <a:srcRect t="4109" b="6941"/>
          <a:stretch>
            <a:fillRect/>
          </a:stretch>
        </p:blipFill>
        <p:spPr>
          <a:xfrm>
            <a:off x="2050073" y="620688"/>
            <a:ext cx="5136173" cy="3426069"/>
          </a:xfrm>
          <a:ln/>
        </p:spPr>
      </p:pic>
      <p:sp>
        <p:nvSpPr>
          <p:cNvPr id="23555" name="文本框 8"/>
          <p:cNvSpPr txBox="1"/>
          <p:nvPr/>
        </p:nvSpPr>
        <p:spPr>
          <a:xfrm>
            <a:off x="564174" y="4152900"/>
            <a:ext cx="8107973" cy="1753237"/>
          </a:xfrm>
          <a:prstGeom prst="rect">
            <a:avLst/>
          </a:prstGeom>
          <a:noFill/>
          <a:ln w="9525">
            <a:noFill/>
          </a:ln>
        </p:spPr>
        <p:txBody>
          <a:bodyPr wrap="square" anchor="t" anchorCtr="0">
            <a:spAutoFit/>
          </a:bodyPr>
          <a:lstStyle/>
          <a:p>
            <a:pPr>
              <a:lnSpc>
                <a:spcPct val="125000"/>
              </a:lnSpc>
            </a:pPr>
            <a:r>
              <a:rPr lang="zh-CN" altLang="en-US" sz="2215" b="1" i="1">
                <a:latin typeface="Times New Roman" panose="02020603050405020304" pitchFamily="18" charset="0"/>
              </a:rPr>
              <a:t>χ</a:t>
            </a:r>
            <a:r>
              <a:rPr lang="en-US" altLang="zh-CN" sz="2215" b="1" baseline="30000">
                <a:latin typeface="Times New Roman" panose="02020603050405020304" pitchFamily="18" charset="0"/>
              </a:rPr>
              <a:t>2</a:t>
            </a:r>
            <a:r>
              <a:rPr lang="zh-CN" altLang="en-US" sz="2215" b="1">
                <a:latin typeface="Times New Roman" panose="02020603050405020304" pitchFamily="18" charset="0"/>
              </a:rPr>
              <a:t>分布性质：</a:t>
            </a:r>
          </a:p>
          <a:p>
            <a:pPr>
              <a:lnSpc>
                <a:spcPct val="125000"/>
              </a:lnSpc>
            </a:pPr>
            <a:r>
              <a:rPr lang="en-US" altLang="zh-CN" sz="2215" b="1">
                <a:latin typeface="Times New Roman" panose="02020603050405020304" pitchFamily="18" charset="0"/>
              </a:rPr>
              <a:t>1</a:t>
            </a:r>
            <a:r>
              <a:rPr lang="zh-CN" altLang="en-US" sz="2215" b="1">
                <a:latin typeface="Times New Roman" panose="02020603050405020304" pitchFamily="18" charset="0"/>
              </a:rPr>
              <a:t>）可加性：设</a:t>
            </a:r>
            <a:r>
              <a:rPr lang="zh-CN" altLang="en-US" sz="2215" b="1" i="1">
                <a:latin typeface="Times New Roman" panose="02020603050405020304" pitchFamily="18" charset="0"/>
                <a:sym typeface="宋体" panose="02010600030101010101" pitchFamily="2" charset="-122"/>
              </a:rPr>
              <a:t>χ</a:t>
            </a:r>
            <a:r>
              <a:rPr lang="en-US" altLang="zh-CN" sz="2215" b="1" baseline="-25000">
                <a:latin typeface="Times New Roman" panose="02020603050405020304" pitchFamily="18" charset="0"/>
                <a:sym typeface="宋体" panose="02010600030101010101" pitchFamily="2" charset="-122"/>
              </a:rPr>
              <a:t>1</a:t>
            </a:r>
            <a:r>
              <a:rPr lang="en-US" altLang="zh-CN" sz="2215" b="1" baseline="30000">
                <a:latin typeface="Times New Roman" panose="02020603050405020304" pitchFamily="18" charset="0"/>
                <a:sym typeface="宋体" panose="02010600030101010101" pitchFamily="2" charset="-122"/>
              </a:rPr>
              <a:t>2</a:t>
            </a:r>
            <a:r>
              <a:rPr lang="en-US" altLang="zh-CN" sz="2215" b="1">
                <a:latin typeface="Times New Roman" panose="02020603050405020304" pitchFamily="18" charset="0"/>
                <a:sym typeface="宋体" panose="02010600030101010101" pitchFamily="2" charset="-122"/>
              </a:rPr>
              <a:t>~</a:t>
            </a:r>
            <a:r>
              <a:rPr lang="zh-CN" altLang="en-US" sz="2215" b="1" i="1">
                <a:latin typeface="Times New Roman" panose="02020603050405020304" pitchFamily="18" charset="0"/>
                <a:sym typeface="宋体" panose="02010600030101010101" pitchFamily="2" charset="-122"/>
              </a:rPr>
              <a:t>χ</a:t>
            </a:r>
            <a:r>
              <a:rPr lang="en-US" altLang="zh-CN" sz="2215" b="1" baseline="30000">
                <a:latin typeface="Times New Roman" panose="02020603050405020304" pitchFamily="18" charset="0"/>
                <a:sym typeface="宋体" panose="02010600030101010101" pitchFamily="2" charset="-122"/>
              </a:rPr>
              <a:t>2</a:t>
            </a:r>
            <a:r>
              <a:rPr lang="en-US" altLang="zh-CN" sz="2215" b="1">
                <a:latin typeface="Times New Roman" panose="02020603050405020304" pitchFamily="18" charset="0"/>
                <a:sym typeface="宋体" panose="02010600030101010101" pitchFamily="2" charset="-122"/>
              </a:rPr>
              <a:t>(</a:t>
            </a:r>
            <a:r>
              <a:rPr lang="en-US" altLang="zh-CN" sz="2215" b="1" i="1">
                <a:latin typeface="Times New Roman" panose="02020603050405020304" pitchFamily="18" charset="0"/>
                <a:sym typeface="宋体" panose="02010600030101010101" pitchFamily="2" charset="-122"/>
              </a:rPr>
              <a:t>n</a:t>
            </a:r>
            <a:r>
              <a:rPr lang="en-US" altLang="zh-CN" sz="2215" b="1" baseline="-25000">
                <a:latin typeface="Times New Roman" panose="02020603050405020304" pitchFamily="18" charset="0"/>
                <a:sym typeface="宋体" panose="02010600030101010101" pitchFamily="2" charset="-122"/>
              </a:rPr>
              <a:t>1</a:t>
            </a:r>
            <a:r>
              <a:rPr lang="en-US" altLang="zh-CN" sz="2215" b="1">
                <a:latin typeface="Times New Roman" panose="02020603050405020304" pitchFamily="18" charset="0"/>
                <a:sym typeface="宋体" panose="02010600030101010101" pitchFamily="2" charset="-122"/>
              </a:rPr>
              <a:t>) </a:t>
            </a:r>
            <a:r>
              <a:rPr lang="en-US" altLang="zh-CN" sz="2215" b="1" i="1">
                <a:latin typeface="Times New Roman" panose="02020603050405020304" pitchFamily="18" charset="0"/>
              </a:rPr>
              <a:t>, </a:t>
            </a:r>
            <a:r>
              <a:rPr lang="zh-CN" altLang="en-US" sz="2215" b="1" i="1">
                <a:latin typeface="Times New Roman" panose="02020603050405020304" pitchFamily="18" charset="0"/>
              </a:rPr>
              <a:t>χ</a:t>
            </a:r>
            <a:r>
              <a:rPr lang="en-US" altLang="zh-CN" sz="2215" b="1" baseline="-25000">
                <a:latin typeface="Times New Roman" panose="02020603050405020304" pitchFamily="18" charset="0"/>
              </a:rPr>
              <a:t>2</a:t>
            </a:r>
            <a:r>
              <a:rPr lang="en-US" altLang="zh-CN" sz="2215" b="1" baseline="30000">
                <a:latin typeface="Times New Roman" panose="02020603050405020304" pitchFamily="18" charset="0"/>
              </a:rPr>
              <a:t>2</a:t>
            </a:r>
            <a:r>
              <a:rPr lang="en-US" altLang="zh-CN" sz="2215" b="1">
                <a:latin typeface="Times New Roman" panose="02020603050405020304" pitchFamily="18" charset="0"/>
              </a:rPr>
              <a:t>~</a:t>
            </a:r>
            <a:r>
              <a:rPr lang="zh-CN" altLang="en-US" sz="2215" b="1" i="1">
                <a:latin typeface="Times New Roman" panose="02020603050405020304" pitchFamily="18" charset="0"/>
                <a:sym typeface="宋体" panose="02010600030101010101" pitchFamily="2" charset="-122"/>
              </a:rPr>
              <a:t>χ</a:t>
            </a:r>
            <a:r>
              <a:rPr lang="en-US" altLang="zh-CN" sz="2215" b="1" baseline="30000">
                <a:latin typeface="Times New Roman" panose="02020603050405020304" pitchFamily="18" charset="0"/>
                <a:sym typeface="宋体" panose="02010600030101010101" pitchFamily="2" charset="-122"/>
              </a:rPr>
              <a:t>2</a:t>
            </a:r>
            <a:r>
              <a:rPr lang="en-US" altLang="zh-CN" sz="2215" b="1">
                <a:latin typeface="Times New Roman" panose="02020603050405020304" pitchFamily="18" charset="0"/>
              </a:rPr>
              <a:t>(</a:t>
            </a:r>
            <a:r>
              <a:rPr lang="en-US" altLang="zh-CN" sz="2215" b="1" i="1">
                <a:latin typeface="Times New Roman" panose="02020603050405020304" pitchFamily="18" charset="0"/>
              </a:rPr>
              <a:t>n</a:t>
            </a:r>
            <a:r>
              <a:rPr lang="en-US" altLang="zh-CN" sz="2215" b="1" baseline="-25000">
                <a:latin typeface="Times New Roman" panose="02020603050405020304" pitchFamily="18" charset="0"/>
              </a:rPr>
              <a:t>2</a:t>
            </a:r>
            <a:r>
              <a:rPr lang="en-US" altLang="zh-CN" sz="2215" b="1">
                <a:latin typeface="Times New Roman" panose="02020603050405020304" pitchFamily="18" charset="0"/>
              </a:rPr>
              <a:t>)</a:t>
            </a:r>
            <a:r>
              <a:rPr lang="zh-CN" altLang="en-US" sz="2215" b="1">
                <a:latin typeface="Times New Roman" panose="02020603050405020304" pitchFamily="18" charset="0"/>
              </a:rPr>
              <a:t>并且</a:t>
            </a:r>
            <a:r>
              <a:rPr lang="zh-CN" altLang="en-US" sz="2215" b="1" i="1">
                <a:latin typeface="Times New Roman" panose="02020603050405020304" pitchFamily="18" charset="0"/>
                <a:sym typeface="宋体" panose="02010600030101010101" pitchFamily="2" charset="-122"/>
              </a:rPr>
              <a:t>χ</a:t>
            </a:r>
            <a:r>
              <a:rPr lang="en-US" altLang="zh-CN" sz="2215" b="1" baseline="-25000">
                <a:latin typeface="Times New Roman" panose="02020603050405020304" pitchFamily="18" charset="0"/>
                <a:sym typeface="宋体" panose="02010600030101010101" pitchFamily="2" charset="-122"/>
              </a:rPr>
              <a:t>1</a:t>
            </a:r>
            <a:r>
              <a:rPr lang="en-US" altLang="zh-CN" sz="2215" b="1" baseline="30000">
                <a:latin typeface="Times New Roman" panose="02020603050405020304" pitchFamily="18" charset="0"/>
                <a:sym typeface="宋体" panose="02010600030101010101" pitchFamily="2" charset="-122"/>
              </a:rPr>
              <a:t>2</a:t>
            </a:r>
            <a:r>
              <a:rPr lang="en-US" altLang="zh-CN" sz="2215" b="1" i="1">
                <a:latin typeface="Times New Roman" panose="02020603050405020304" pitchFamily="18" charset="0"/>
                <a:sym typeface="宋体" panose="02010600030101010101" pitchFamily="2" charset="-122"/>
              </a:rPr>
              <a:t>, </a:t>
            </a:r>
            <a:r>
              <a:rPr lang="zh-CN" altLang="en-US" sz="2215" b="1" i="1">
                <a:latin typeface="Times New Roman" panose="02020603050405020304" pitchFamily="18" charset="0"/>
                <a:sym typeface="宋体" panose="02010600030101010101" pitchFamily="2" charset="-122"/>
              </a:rPr>
              <a:t>χ</a:t>
            </a:r>
            <a:r>
              <a:rPr lang="en-US" altLang="zh-CN" sz="2215" b="1" baseline="-25000">
                <a:latin typeface="Times New Roman" panose="02020603050405020304" pitchFamily="18" charset="0"/>
                <a:sym typeface="宋体" panose="02010600030101010101" pitchFamily="2" charset="-122"/>
              </a:rPr>
              <a:t>2</a:t>
            </a:r>
            <a:r>
              <a:rPr lang="en-US" altLang="zh-CN" sz="2215" b="1" baseline="30000">
                <a:latin typeface="Times New Roman" panose="02020603050405020304" pitchFamily="18" charset="0"/>
                <a:sym typeface="宋体" panose="02010600030101010101" pitchFamily="2" charset="-122"/>
              </a:rPr>
              <a:t>2</a:t>
            </a:r>
            <a:r>
              <a:rPr lang="zh-CN" altLang="en-US" sz="2215" b="1">
                <a:latin typeface="Times New Roman" panose="02020603050405020304" pitchFamily="18" charset="0"/>
                <a:sym typeface="宋体" panose="02010600030101010101" pitchFamily="2" charset="-122"/>
              </a:rPr>
              <a:t>独立，则</a:t>
            </a:r>
            <a:r>
              <a:rPr lang="zh-CN" altLang="en-US" sz="2215" b="1" i="1">
                <a:latin typeface="Times New Roman" panose="02020603050405020304" pitchFamily="18" charset="0"/>
                <a:sym typeface="宋体" panose="02010600030101010101" pitchFamily="2" charset="-122"/>
              </a:rPr>
              <a:t>χ</a:t>
            </a:r>
            <a:r>
              <a:rPr lang="en-US" altLang="zh-CN" sz="2215" b="1" baseline="-25000">
                <a:latin typeface="Times New Roman" panose="02020603050405020304" pitchFamily="18" charset="0"/>
                <a:sym typeface="宋体" panose="02010600030101010101" pitchFamily="2" charset="-122"/>
              </a:rPr>
              <a:t>1</a:t>
            </a:r>
            <a:r>
              <a:rPr lang="en-US" altLang="zh-CN" sz="2215" b="1" baseline="30000">
                <a:latin typeface="Times New Roman" panose="02020603050405020304" pitchFamily="18" charset="0"/>
                <a:sym typeface="宋体" panose="02010600030101010101" pitchFamily="2" charset="-122"/>
              </a:rPr>
              <a:t>2</a:t>
            </a:r>
            <a:r>
              <a:rPr lang="en-US" altLang="zh-CN" sz="2215" b="1">
                <a:latin typeface="Times New Roman" panose="02020603050405020304" pitchFamily="18" charset="0"/>
                <a:sym typeface="宋体" panose="02010600030101010101" pitchFamily="2" charset="-122"/>
              </a:rPr>
              <a:t>+</a:t>
            </a:r>
            <a:r>
              <a:rPr lang="zh-CN" altLang="en-US" sz="2215" b="1" i="1">
                <a:latin typeface="Times New Roman" panose="02020603050405020304" pitchFamily="18" charset="0"/>
                <a:sym typeface="宋体" panose="02010600030101010101" pitchFamily="2" charset="-122"/>
              </a:rPr>
              <a:t>χ</a:t>
            </a:r>
            <a:r>
              <a:rPr lang="en-US" altLang="zh-CN" sz="2215" b="1" baseline="-25000">
                <a:latin typeface="Times New Roman" panose="02020603050405020304" pitchFamily="18" charset="0"/>
                <a:sym typeface="宋体" panose="02010600030101010101" pitchFamily="2" charset="-122"/>
              </a:rPr>
              <a:t>2</a:t>
            </a:r>
            <a:r>
              <a:rPr lang="en-US" altLang="zh-CN" sz="2215" b="1" baseline="30000">
                <a:latin typeface="Times New Roman" panose="02020603050405020304" pitchFamily="18" charset="0"/>
                <a:sym typeface="宋体" panose="02010600030101010101" pitchFamily="2" charset="-122"/>
              </a:rPr>
              <a:t>2</a:t>
            </a:r>
            <a:r>
              <a:rPr lang="en-US" altLang="zh-CN" sz="2215" b="1">
                <a:latin typeface="Times New Roman" panose="02020603050405020304" pitchFamily="18" charset="0"/>
                <a:sym typeface="宋体" panose="02010600030101010101" pitchFamily="2" charset="-122"/>
              </a:rPr>
              <a:t>~</a:t>
            </a:r>
            <a:r>
              <a:rPr lang="zh-CN" altLang="en-US" sz="2215" b="1" i="1">
                <a:latin typeface="Times New Roman" panose="02020603050405020304" pitchFamily="18" charset="0"/>
                <a:sym typeface="宋体" panose="02010600030101010101" pitchFamily="2" charset="-122"/>
              </a:rPr>
              <a:t>χ</a:t>
            </a:r>
            <a:r>
              <a:rPr lang="en-US" altLang="zh-CN" sz="2215" b="1" baseline="30000">
                <a:latin typeface="Times New Roman" panose="02020603050405020304" pitchFamily="18" charset="0"/>
                <a:sym typeface="宋体" panose="02010600030101010101" pitchFamily="2" charset="-122"/>
              </a:rPr>
              <a:t>2</a:t>
            </a:r>
            <a:r>
              <a:rPr lang="en-US" altLang="zh-CN" sz="2215" b="1">
                <a:latin typeface="Times New Roman" panose="02020603050405020304" pitchFamily="18" charset="0"/>
                <a:sym typeface="宋体" panose="02010600030101010101" pitchFamily="2" charset="-122"/>
              </a:rPr>
              <a:t>(</a:t>
            </a:r>
            <a:r>
              <a:rPr lang="en-US" altLang="zh-CN" sz="2215" b="1" i="1">
                <a:latin typeface="Times New Roman" panose="02020603050405020304" pitchFamily="18" charset="0"/>
                <a:sym typeface="宋体" panose="02010600030101010101" pitchFamily="2" charset="-122"/>
              </a:rPr>
              <a:t>n</a:t>
            </a:r>
            <a:r>
              <a:rPr lang="en-US" altLang="zh-CN" sz="2215" b="1" baseline="-25000">
                <a:latin typeface="Times New Roman" panose="02020603050405020304" pitchFamily="18" charset="0"/>
                <a:sym typeface="宋体" panose="02010600030101010101" pitchFamily="2" charset="-122"/>
              </a:rPr>
              <a:t>1</a:t>
            </a:r>
            <a:r>
              <a:rPr lang="en-US" altLang="zh-CN" sz="2215" b="1">
                <a:latin typeface="Times New Roman" panose="02020603050405020304" pitchFamily="18" charset="0"/>
                <a:sym typeface="宋体" panose="02010600030101010101" pitchFamily="2" charset="-122"/>
              </a:rPr>
              <a:t>+</a:t>
            </a:r>
            <a:r>
              <a:rPr lang="en-US" altLang="zh-CN" sz="2215" b="1" i="1">
                <a:latin typeface="Times New Roman" panose="02020603050405020304" pitchFamily="18" charset="0"/>
                <a:sym typeface="宋体" panose="02010600030101010101" pitchFamily="2" charset="-122"/>
              </a:rPr>
              <a:t>n</a:t>
            </a:r>
            <a:r>
              <a:rPr lang="en-US" altLang="zh-CN" sz="2215" b="1" baseline="-25000">
                <a:latin typeface="Times New Roman" panose="02020603050405020304" pitchFamily="18" charset="0"/>
                <a:sym typeface="宋体" panose="02010600030101010101" pitchFamily="2" charset="-122"/>
              </a:rPr>
              <a:t>2</a:t>
            </a:r>
            <a:r>
              <a:rPr lang="en-US" altLang="zh-CN" sz="2215" b="1">
                <a:latin typeface="Times New Roman" panose="02020603050405020304" pitchFamily="18" charset="0"/>
                <a:sym typeface="宋体" panose="02010600030101010101" pitchFamily="2" charset="-122"/>
              </a:rPr>
              <a:t>)</a:t>
            </a:r>
          </a:p>
          <a:p>
            <a:pPr>
              <a:lnSpc>
                <a:spcPct val="125000"/>
              </a:lnSpc>
            </a:pPr>
            <a:r>
              <a:rPr lang="en-US" altLang="zh-CN" sz="2215" b="1">
                <a:latin typeface="Times New Roman" panose="02020603050405020304" pitchFamily="18" charset="0"/>
              </a:rPr>
              <a:t>2</a:t>
            </a:r>
            <a:r>
              <a:rPr lang="zh-CN" altLang="en-US" sz="2215" b="1">
                <a:latin typeface="Times New Roman" panose="02020603050405020304" pitchFamily="18" charset="0"/>
              </a:rPr>
              <a:t>）期望值和方差：</a:t>
            </a:r>
            <a:r>
              <a:rPr lang="en-US" altLang="zh-CN" sz="2215" b="1">
                <a:latin typeface="Times New Roman" panose="02020603050405020304" pitchFamily="18" charset="0"/>
              </a:rPr>
              <a:t>E(</a:t>
            </a:r>
            <a:r>
              <a:rPr lang="zh-CN" altLang="en-US" sz="2215" b="1" i="1">
                <a:latin typeface="Times New Roman" panose="02020603050405020304" pitchFamily="18" charset="0"/>
                <a:sym typeface="宋体" panose="02010600030101010101" pitchFamily="2" charset="-122"/>
              </a:rPr>
              <a:t>χ</a:t>
            </a:r>
            <a:r>
              <a:rPr lang="en-US" altLang="zh-CN" sz="2215" b="1" baseline="30000">
                <a:latin typeface="Times New Roman" panose="02020603050405020304" pitchFamily="18" charset="0"/>
                <a:sym typeface="宋体" panose="02010600030101010101" pitchFamily="2" charset="-122"/>
              </a:rPr>
              <a:t>2</a:t>
            </a:r>
            <a:r>
              <a:rPr lang="en-US" altLang="zh-CN" sz="2215" b="1">
                <a:latin typeface="Times New Roman" panose="02020603050405020304" pitchFamily="18" charset="0"/>
                <a:sym typeface="宋体" panose="02010600030101010101" pitchFamily="2" charset="-122"/>
              </a:rPr>
              <a:t>)=</a:t>
            </a:r>
            <a:r>
              <a:rPr lang="en-US" altLang="zh-CN" sz="2215" b="1" i="1">
                <a:latin typeface="Times New Roman" panose="02020603050405020304" pitchFamily="18" charset="0"/>
                <a:sym typeface="宋体" panose="02010600030101010101" pitchFamily="2" charset="-122"/>
              </a:rPr>
              <a:t>n</a:t>
            </a:r>
            <a:r>
              <a:rPr lang="en-US" altLang="zh-CN" sz="2215" b="1">
                <a:latin typeface="Times New Roman" panose="02020603050405020304" pitchFamily="18" charset="0"/>
                <a:sym typeface="宋体" panose="02010600030101010101" pitchFamily="2" charset="-122"/>
              </a:rPr>
              <a:t>, D(</a:t>
            </a:r>
            <a:r>
              <a:rPr lang="zh-CN" altLang="en-US" sz="2215" b="1" i="1">
                <a:latin typeface="Times New Roman" panose="02020603050405020304" pitchFamily="18" charset="0"/>
                <a:sym typeface="宋体" panose="02010600030101010101" pitchFamily="2" charset="-122"/>
              </a:rPr>
              <a:t>χ</a:t>
            </a:r>
            <a:r>
              <a:rPr lang="en-US" altLang="zh-CN" sz="2215" b="1" baseline="30000">
                <a:latin typeface="Times New Roman" panose="02020603050405020304" pitchFamily="18" charset="0"/>
                <a:sym typeface="宋体" panose="02010600030101010101" pitchFamily="2" charset="-122"/>
              </a:rPr>
              <a:t>2</a:t>
            </a:r>
            <a:r>
              <a:rPr lang="en-US" altLang="zh-CN" sz="2215" b="1">
                <a:latin typeface="Times New Roman" panose="02020603050405020304" pitchFamily="18" charset="0"/>
                <a:sym typeface="宋体" panose="02010600030101010101" pitchFamily="2" charset="-122"/>
              </a:rPr>
              <a:t>)=2</a:t>
            </a:r>
            <a:r>
              <a:rPr lang="en-US" altLang="zh-CN" sz="2215" b="1" i="1">
                <a:latin typeface="Times New Roman" panose="02020603050405020304" pitchFamily="18" charset="0"/>
                <a:sym typeface="宋体" panose="02010600030101010101" pitchFamily="2" charset="-122"/>
              </a:rPr>
              <a:t>n</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7" name="对象 20484"/>
          <p:cNvGraphicFramePr/>
          <p:nvPr/>
        </p:nvGraphicFramePr>
        <p:xfrm>
          <a:off x="889489" y="2074984"/>
          <a:ext cx="3868615" cy="398585"/>
        </p:xfrm>
        <a:graphic>
          <a:graphicData uri="http://schemas.openxmlformats.org/presentationml/2006/ole">
            <mc:AlternateContent xmlns:mc="http://schemas.openxmlformats.org/markup-compatibility/2006">
              <mc:Choice xmlns:v="urn:schemas-microsoft-com:vml" Requires="v">
                <p:oleObj spid="_x0000_s15778" r:id="rId3" imgW="4189095" imgH="431800" progId="Equation.3">
                  <p:embed/>
                </p:oleObj>
              </mc:Choice>
              <mc:Fallback>
                <p:oleObj r:id="rId3" imgW="4189095" imgH="431800" progId="Equation.3">
                  <p:embed/>
                  <p:pic>
                    <p:nvPicPr>
                      <p:cNvPr id="24577" name="对象 20484"/>
                      <p:cNvPicPr/>
                      <p:nvPr/>
                    </p:nvPicPr>
                    <p:blipFill>
                      <a:blip r:embed="rId4"/>
                      <a:stretch>
                        <a:fillRect/>
                      </a:stretch>
                    </p:blipFill>
                    <p:spPr>
                      <a:xfrm>
                        <a:off x="889489" y="2074984"/>
                        <a:ext cx="3868615" cy="398585"/>
                      </a:xfrm>
                      <a:prstGeom prst="rect">
                        <a:avLst/>
                      </a:prstGeom>
                      <a:noFill/>
                      <a:ln w="38100">
                        <a:noFill/>
                        <a:miter/>
                      </a:ln>
                    </p:spPr>
                  </p:pic>
                </p:oleObj>
              </mc:Fallback>
            </mc:AlternateContent>
          </a:graphicData>
        </a:graphic>
      </p:graphicFrame>
      <p:graphicFrame>
        <p:nvGraphicFramePr>
          <p:cNvPr id="24578" name="对象 20485"/>
          <p:cNvGraphicFramePr/>
          <p:nvPr/>
        </p:nvGraphicFramePr>
        <p:xfrm>
          <a:off x="794238" y="5065835"/>
          <a:ext cx="2848708" cy="398585"/>
        </p:xfrm>
        <a:graphic>
          <a:graphicData uri="http://schemas.openxmlformats.org/presentationml/2006/ole">
            <mc:AlternateContent xmlns:mc="http://schemas.openxmlformats.org/markup-compatibility/2006">
              <mc:Choice xmlns:v="urn:schemas-microsoft-com:vml" Requires="v">
                <p:oleObj spid="_x0000_s15779" r:id="rId5" imgW="3084830" imgH="431800" progId="Equation.3">
                  <p:embed/>
                </p:oleObj>
              </mc:Choice>
              <mc:Fallback>
                <p:oleObj r:id="rId5" imgW="3084830" imgH="431800" progId="Equation.3">
                  <p:embed/>
                  <p:pic>
                    <p:nvPicPr>
                      <p:cNvPr id="24578" name="对象 20485"/>
                      <p:cNvPicPr/>
                      <p:nvPr/>
                    </p:nvPicPr>
                    <p:blipFill>
                      <a:blip r:embed="rId6"/>
                      <a:stretch>
                        <a:fillRect/>
                      </a:stretch>
                    </p:blipFill>
                    <p:spPr>
                      <a:xfrm>
                        <a:off x="794238" y="5065835"/>
                        <a:ext cx="2848708" cy="398585"/>
                      </a:xfrm>
                      <a:prstGeom prst="rect">
                        <a:avLst/>
                      </a:prstGeom>
                      <a:noFill/>
                      <a:ln w="38100">
                        <a:noFill/>
                        <a:miter/>
                      </a:ln>
                    </p:spPr>
                  </p:pic>
                </p:oleObj>
              </mc:Fallback>
            </mc:AlternateContent>
          </a:graphicData>
        </a:graphic>
      </p:graphicFrame>
      <p:pic>
        <p:nvPicPr>
          <p:cNvPr id="24579" name="图片 20486"/>
          <p:cNvPicPr>
            <a:picLocks noChangeAspect="1"/>
          </p:cNvPicPr>
          <p:nvPr/>
        </p:nvPicPr>
        <p:blipFill>
          <a:blip r:embed="rId7"/>
          <a:stretch>
            <a:fillRect/>
          </a:stretch>
        </p:blipFill>
        <p:spPr>
          <a:xfrm>
            <a:off x="3642946" y="3802674"/>
            <a:ext cx="4355123" cy="2658208"/>
          </a:xfrm>
          <a:prstGeom prst="rect">
            <a:avLst/>
          </a:prstGeom>
          <a:solidFill>
            <a:srgbClr val="FFFFFF"/>
          </a:solidFill>
          <a:ln w="9525">
            <a:noFill/>
          </a:ln>
        </p:spPr>
      </p:pic>
      <p:graphicFrame>
        <p:nvGraphicFramePr>
          <p:cNvPr id="24580" name="对象 20488"/>
          <p:cNvGraphicFramePr/>
          <p:nvPr/>
        </p:nvGraphicFramePr>
        <p:xfrm>
          <a:off x="783981" y="3357197"/>
          <a:ext cx="5627077" cy="445477"/>
        </p:xfrm>
        <a:graphic>
          <a:graphicData uri="http://schemas.openxmlformats.org/presentationml/2006/ole">
            <mc:AlternateContent xmlns:mc="http://schemas.openxmlformats.org/markup-compatibility/2006">
              <mc:Choice xmlns:v="urn:schemas-microsoft-com:vml" Requires="v">
                <p:oleObj spid="_x0000_s15780" r:id="rId8" imgW="6093460" imgH="482600" progId="Equation.3">
                  <p:embed/>
                </p:oleObj>
              </mc:Choice>
              <mc:Fallback>
                <p:oleObj r:id="rId8" imgW="6093460" imgH="482600" progId="Equation.3">
                  <p:embed/>
                  <p:pic>
                    <p:nvPicPr>
                      <p:cNvPr id="24580" name="对象 20488"/>
                      <p:cNvPicPr/>
                      <p:nvPr/>
                    </p:nvPicPr>
                    <p:blipFill>
                      <a:blip r:embed="rId9"/>
                      <a:stretch>
                        <a:fillRect/>
                      </a:stretch>
                    </p:blipFill>
                    <p:spPr>
                      <a:xfrm>
                        <a:off x="783981" y="3357197"/>
                        <a:ext cx="5627077" cy="445477"/>
                      </a:xfrm>
                      <a:prstGeom prst="rect">
                        <a:avLst/>
                      </a:prstGeom>
                      <a:noFill/>
                      <a:ln w="38100">
                        <a:noFill/>
                        <a:miter/>
                      </a:ln>
                    </p:spPr>
                  </p:pic>
                </p:oleObj>
              </mc:Fallback>
            </mc:AlternateContent>
          </a:graphicData>
        </a:graphic>
      </p:graphicFrame>
      <p:graphicFrame>
        <p:nvGraphicFramePr>
          <p:cNvPr id="24581" name="对象 20489"/>
          <p:cNvGraphicFramePr/>
          <p:nvPr/>
        </p:nvGraphicFramePr>
        <p:xfrm>
          <a:off x="1692520" y="2623038"/>
          <a:ext cx="2028092" cy="445477"/>
        </p:xfrm>
        <a:graphic>
          <a:graphicData uri="http://schemas.openxmlformats.org/presentationml/2006/ole">
            <mc:AlternateContent xmlns:mc="http://schemas.openxmlformats.org/markup-compatibility/2006">
              <mc:Choice xmlns:v="urn:schemas-microsoft-com:vml" Requires="v">
                <p:oleObj spid="_x0000_s15781" r:id="rId10" imgW="2195830" imgH="482600" progId="Equation.3">
                  <p:embed/>
                </p:oleObj>
              </mc:Choice>
              <mc:Fallback>
                <p:oleObj r:id="rId10" imgW="2195830" imgH="482600" progId="Equation.3">
                  <p:embed/>
                  <p:pic>
                    <p:nvPicPr>
                      <p:cNvPr id="24581" name="对象 20489"/>
                      <p:cNvPicPr/>
                      <p:nvPr/>
                    </p:nvPicPr>
                    <p:blipFill>
                      <a:blip r:embed="rId11"/>
                      <a:stretch>
                        <a:fillRect/>
                      </a:stretch>
                    </p:blipFill>
                    <p:spPr>
                      <a:xfrm>
                        <a:off x="1692520" y="2623038"/>
                        <a:ext cx="2028092" cy="445477"/>
                      </a:xfrm>
                      <a:prstGeom prst="rect">
                        <a:avLst/>
                      </a:prstGeom>
                      <a:noFill/>
                      <a:ln w="38100">
                        <a:noFill/>
                        <a:miter/>
                      </a:ln>
                    </p:spPr>
                  </p:pic>
                </p:oleObj>
              </mc:Fallback>
            </mc:AlternateContent>
          </a:graphicData>
        </a:graphic>
      </p:graphicFrame>
      <p:graphicFrame>
        <p:nvGraphicFramePr>
          <p:cNvPr id="24582" name="对象 20490"/>
          <p:cNvGraphicFramePr/>
          <p:nvPr/>
        </p:nvGraphicFramePr>
        <p:xfrm>
          <a:off x="3940420" y="2539512"/>
          <a:ext cx="1735015" cy="691662"/>
        </p:xfrm>
        <a:graphic>
          <a:graphicData uri="http://schemas.openxmlformats.org/presentationml/2006/ole">
            <mc:AlternateContent xmlns:mc="http://schemas.openxmlformats.org/markup-compatibility/2006">
              <mc:Choice xmlns:v="urn:schemas-microsoft-com:vml" Requires="v">
                <p:oleObj spid="_x0000_s15782" r:id="rId12" imgW="1879600" imgH="749300" progId="Equation.3">
                  <p:embed/>
                </p:oleObj>
              </mc:Choice>
              <mc:Fallback>
                <p:oleObj r:id="rId12" imgW="1879600" imgH="749300" progId="Equation.3">
                  <p:embed/>
                  <p:pic>
                    <p:nvPicPr>
                      <p:cNvPr id="24582" name="对象 20490"/>
                      <p:cNvPicPr/>
                      <p:nvPr/>
                    </p:nvPicPr>
                    <p:blipFill>
                      <a:blip r:embed="rId13"/>
                      <a:stretch>
                        <a:fillRect/>
                      </a:stretch>
                    </p:blipFill>
                    <p:spPr>
                      <a:xfrm>
                        <a:off x="3940420" y="2539512"/>
                        <a:ext cx="1735015" cy="691662"/>
                      </a:xfrm>
                      <a:prstGeom prst="rect">
                        <a:avLst/>
                      </a:prstGeom>
                      <a:noFill/>
                      <a:ln w="38100">
                        <a:noFill/>
                        <a:miter/>
                      </a:ln>
                    </p:spPr>
                  </p:pic>
                </p:oleObj>
              </mc:Fallback>
            </mc:AlternateContent>
          </a:graphicData>
        </a:graphic>
      </p:graphicFrame>
      <p:graphicFrame>
        <p:nvGraphicFramePr>
          <p:cNvPr id="24583" name="对象 20491"/>
          <p:cNvGraphicFramePr/>
          <p:nvPr/>
        </p:nvGraphicFramePr>
        <p:xfrm>
          <a:off x="6016869" y="2766646"/>
          <a:ext cx="257908" cy="222738"/>
        </p:xfrm>
        <a:graphic>
          <a:graphicData uri="http://schemas.openxmlformats.org/presentationml/2006/ole">
            <mc:AlternateContent xmlns:mc="http://schemas.openxmlformats.org/markup-compatibility/2006">
              <mc:Choice xmlns:v="urn:schemas-microsoft-com:vml" Requires="v">
                <p:oleObj spid="_x0000_s15783" r:id="rId14" imgW="279400" imgH="241300" progId="Equation.3">
                  <p:embed/>
                </p:oleObj>
              </mc:Choice>
              <mc:Fallback>
                <p:oleObj r:id="rId14" imgW="279400" imgH="241300" progId="Equation.3">
                  <p:embed/>
                  <p:pic>
                    <p:nvPicPr>
                      <p:cNvPr id="24583" name="对象 20491"/>
                      <p:cNvPicPr/>
                      <p:nvPr/>
                    </p:nvPicPr>
                    <p:blipFill>
                      <a:blip r:embed="rId15"/>
                      <a:stretch>
                        <a:fillRect/>
                      </a:stretch>
                    </p:blipFill>
                    <p:spPr>
                      <a:xfrm>
                        <a:off x="6016869" y="2766646"/>
                        <a:ext cx="257908" cy="222738"/>
                      </a:xfrm>
                      <a:prstGeom prst="rect">
                        <a:avLst/>
                      </a:prstGeom>
                      <a:noFill/>
                      <a:ln w="38100">
                        <a:noFill/>
                        <a:miter/>
                      </a:ln>
                    </p:spPr>
                  </p:pic>
                </p:oleObj>
              </mc:Fallback>
            </mc:AlternateContent>
          </a:graphicData>
        </a:graphic>
      </p:graphicFrame>
      <p:graphicFrame>
        <p:nvGraphicFramePr>
          <p:cNvPr id="24584" name="对象 20492"/>
          <p:cNvGraphicFramePr/>
          <p:nvPr/>
        </p:nvGraphicFramePr>
        <p:xfrm>
          <a:off x="4412273" y="2110154"/>
          <a:ext cx="1500554" cy="363415"/>
        </p:xfrm>
        <a:graphic>
          <a:graphicData uri="http://schemas.openxmlformats.org/presentationml/2006/ole">
            <mc:AlternateContent xmlns:mc="http://schemas.openxmlformats.org/markup-compatibility/2006">
              <mc:Choice xmlns:v="urn:schemas-microsoft-com:vml" Requires="v">
                <p:oleObj spid="_x0000_s15784" r:id="rId16" imgW="1624965" imgH="393700" progId="Equation.3">
                  <p:embed/>
                </p:oleObj>
              </mc:Choice>
              <mc:Fallback>
                <p:oleObj r:id="rId16" imgW="1624965" imgH="393700" progId="Equation.3">
                  <p:embed/>
                  <p:pic>
                    <p:nvPicPr>
                      <p:cNvPr id="24584" name="对象 20492"/>
                      <p:cNvPicPr/>
                      <p:nvPr/>
                    </p:nvPicPr>
                    <p:blipFill>
                      <a:blip r:embed="rId17"/>
                      <a:stretch>
                        <a:fillRect/>
                      </a:stretch>
                    </p:blipFill>
                    <p:spPr>
                      <a:xfrm>
                        <a:off x="4412273" y="2110154"/>
                        <a:ext cx="1500554" cy="363415"/>
                      </a:xfrm>
                      <a:prstGeom prst="rect">
                        <a:avLst/>
                      </a:prstGeom>
                      <a:noFill/>
                      <a:ln w="38100">
                        <a:noFill/>
                        <a:miter/>
                      </a:ln>
                    </p:spPr>
                  </p:pic>
                </p:oleObj>
              </mc:Fallback>
            </mc:AlternateContent>
          </a:graphicData>
        </a:graphic>
      </p:graphicFrame>
      <p:graphicFrame>
        <p:nvGraphicFramePr>
          <p:cNvPr id="24585" name="对象 20493"/>
          <p:cNvGraphicFramePr/>
          <p:nvPr/>
        </p:nvGraphicFramePr>
        <p:xfrm>
          <a:off x="5874727" y="2074985"/>
          <a:ext cx="1688123" cy="375138"/>
        </p:xfrm>
        <a:graphic>
          <a:graphicData uri="http://schemas.openxmlformats.org/presentationml/2006/ole">
            <mc:AlternateContent xmlns:mc="http://schemas.openxmlformats.org/markup-compatibility/2006">
              <mc:Choice xmlns:v="urn:schemas-microsoft-com:vml" Requires="v">
                <p:oleObj spid="_x0000_s15785" r:id="rId18" imgW="1827530" imgH="405765" progId="Equation.3">
                  <p:embed/>
                </p:oleObj>
              </mc:Choice>
              <mc:Fallback>
                <p:oleObj r:id="rId18" imgW="1827530" imgH="405765" progId="Equation.3">
                  <p:embed/>
                  <p:pic>
                    <p:nvPicPr>
                      <p:cNvPr id="24585" name="对象 20493"/>
                      <p:cNvPicPr/>
                      <p:nvPr/>
                    </p:nvPicPr>
                    <p:blipFill>
                      <a:blip r:embed="rId19"/>
                      <a:stretch>
                        <a:fillRect/>
                      </a:stretch>
                    </p:blipFill>
                    <p:spPr>
                      <a:xfrm>
                        <a:off x="5874727" y="2074985"/>
                        <a:ext cx="1688123" cy="375138"/>
                      </a:xfrm>
                      <a:prstGeom prst="rect">
                        <a:avLst/>
                      </a:prstGeom>
                      <a:noFill/>
                      <a:ln w="38100">
                        <a:noFill/>
                        <a:miter/>
                      </a:ln>
                    </p:spPr>
                  </p:pic>
                </p:oleObj>
              </mc:Fallback>
            </mc:AlternateContent>
          </a:graphicData>
        </a:graphic>
      </p:graphicFrame>
      <p:graphicFrame>
        <p:nvGraphicFramePr>
          <p:cNvPr id="24586" name="对象 20494"/>
          <p:cNvGraphicFramePr/>
          <p:nvPr/>
        </p:nvGraphicFramePr>
        <p:xfrm>
          <a:off x="783981" y="4001966"/>
          <a:ext cx="2121877" cy="398585"/>
        </p:xfrm>
        <a:graphic>
          <a:graphicData uri="http://schemas.openxmlformats.org/presentationml/2006/ole">
            <mc:AlternateContent xmlns:mc="http://schemas.openxmlformats.org/markup-compatibility/2006">
              <mc:Choice xmlns:v="urn:schemas-microsoft-com:vml" Requires="v">
                <p:oleObj spid="_x0000_s15786" r:id="rId20" imgW="2297430" imgH="431800" progId="Equation.3">
                  <p:embed/>
                </p:oleObj>
              </mc:Choice>
              <mc:Fallback>
                <p:oleObj r:id="rId20" imgW="2297430" imgH="431800" progId="Equation.3">
                  <p:embed/>
                  <p:pic>
                    <p:nvPicPr>
                      <p:cNvPr id="24586" name="对象 20494"/>
                      <p:cNvPicPr/>
                      <p:nvPr/>
                    </p:nvPicPr>
                    <p:blipFill>
                      <a:blip r:embed="rId21"/>
                      <a:stretch>
                        <a:fillRect/>
                      </a:stretch>
                    </p:blipFill>
                    <p:spPr>
                      <a:xfrm>
                        <a:off x="783981" y="4001966"/>
                        <a:ext cx="2121877" cy="398585"/>
                      </a:xfrm>
                      <a:prstGeom prst="rect">
                        <a:avLst/>
                      </a:prstGeom>
                      <a:noFill/>
                      <a:ln w="38100">
                        <a:noFill/>
                        <a:miter/>
                      </a:ln>
                    </p:spPr>
                  </p:pic>
                </p:oleObj>
              </mc:Fallback>
            </mc:AlternateContent>
          </a:graphicData>
        </a:graphic>
      </p:graphicFrame>
      <p:graphicFrame>
        <p:nvGraphicFramePr>
          <p:cNvPr id="24587" name="对象 20495"/>
          <p:cNvGraphicFramePr/>
          <p:nvPr/>
        </p:nvGraphicFramePr>
        <p:xfrm>
          <a:off x="2970335" y="4107474"/>
          <a:ext cx="398585" cy="293077"/>
        </p:xfrm>
        <a:graphic>
          <a:graphicData uri="http://schemas.openxmlformats.org/presentationml/2006/ole">
            <mc:AlternateContent xmlns:mc="http://schemas.openxmlformats.org/markup-compatibility/2006">
              <mc:Choice xmlns:v="urn:schemas-microsoft-com:vml" Requires="v">
                <p:oleObj spid="_x0000_s15787" r:id="rId22" imgW="431165" imgH="317500" progId="Equation.3">
                  <p:embed/>
                </p:oleObj>
              </mc:Choice>
              <mc:Fallback>
                <p:oleObj r:id="rId22" imgW="431165" imgH="317500" progId="Equation.3">
                  <p:embed/>
                  <p:pic>
                    <p:nvPicPr>
                      <p:cNvPr id="24587" name="对象 20495"/>
                      <p:cNvPicPr/>
                      <p:nvPr/>
                    </p:nvPicPr>
                    <p:blipFill>
                      <a:blip r:embed="rId23"/>
                      <a:stretch>
                        <a:fillRect/>
                      </a:stretch>
                    </p:blipFill>
                    <p:spPr>
                      <a:xfrm>
                        <a:off x="2970335" y="4107474"/>
                        <a:ext cx="398585" cy="293077"/>
                      </a:xfrm>
                      <a:prstGeom prst="rect">
                        <a:avLst/>
                      </a:prstGeom>
                      <a:noFill/>
                      <a:ln w="38100">
                        <a:noFill/>
                        <a:miter/>
                      </a:ln>
                    </p:spPr>
                  </p:pic>
                </p:oleObj>
              </mc:Fallback>
            </mc:AlternateContent>
          </a:graphicData>
        </a:graphic>
      </p:graphicFrame>
      <p:graphicFrame>
        <p:nvGraphicFramePr>
          <p:cNvPr id="24588" name="对象 20496"/>
          <p:cNvGraphicFramePr/>
          <p:nvPr/>
        </p:nvGraphicFramePr>
        <p:xfrm>
          <a:off x="797169" y="4522177"/>
          <a:ext cx="2450123" cy="410308"/>
        </p:xfrm>
        <a:graphic>
          <a:graphicData uri="http://schemas.openxmlformats.org/presentationml/2006/ole">
            <mc:AlternateContent xmlns:mc="http://schemas.openxmlformats.org/markup-compatibility/2006">
              <mc:Choice xmlns:v="urn:schemas-microsoft-com:vml" Requires="v">
                <p:oleObj spid="_x0000_s15788" r:id="rId24" imgW="2653030" imgH="444500" progId="Equation.3">
                  <p:embed/>
                </p:oleObj>
              </mc:Choice>
              <mc:Fallback>
                <p:oleObj r:id="rId24" imgW="2653030" imgH="444500" progId="Equation.3">
                  <p:embed/>
                  <p:pic>
                    <p:nvPicPr>
                      <p:cNvPr id="24588" name="对象 20496"/>
                      <p:cNvPicPr/>
                      <p:nvPr/>
                    </p:nvPicPr>
                    <p:blipFill>
                      <a:blip r:embed="rId25"/>
                      <a:stretch>
                        <a:fillRect/>
                      </a:stretch>
                    </p:blipFill>
                    <p:spPr>
                      <a:xfrm>
                        <a:off x="797169" y="4522177"/>
                        <a:ext cx="2450123" cy="410308"/>
                      </a:xfrm>
                      <a:prstGeom prst="rect">
                        <a:avLst/>
                      </a:prstGeom>
                      <a:noFill/>
                      <a:ln w="38100">
                        <a:noFill/>
                        <a:miter/>
                      </a:ln>
                    </p:spPr>
                  </p:pic>
                </p:oleObj>
              </mc:Fallback>
            </mc:AlternateContent>
          </a:graphicData>
        </a:graphic>
      </p:graphicFrame>
      <p:graphicFrame>
        <p:nvGraphicFramePr>
          <p:cNvPr id="24589" name="对象 20497"/>
          <p:cNvGraphicFramePr/>
          <p:nvPr/>
        </p:nvGraphicFramePr>
        <p:xfrm>
          <a:off x="3725008" y="2806212"/>
          <a:ext cx="222738" cy="140677"/>
        </p:xfrm>
        <a:graphic>
          <a:graphicData uri="http://schemas.openxmlformats.org/presentationml/2006/ole">
            <mc:AlternateContent xmlns:mc="http://schemas.openxmlformats.org/markup-compatibility/2006">
              <mc:Choice xmlns:v="urn:schemas-microsoft-com:vml" Requires="v">
                <p:oleObj spid="_x0000_s15789" r:id="rId26" imgW="241300" imgH="152400" progId="Equation.3">
                  <p:embed/>
                </p:oleObj>
              </mc:Choice>
              <mc:Fallback>
                <p:oleObj r:id="rId26" imgW="241300" imgH="152400" progId="Equation.3">
                  <p:embed/>
                  <p:pic>
                    <p:nvPicPr>
                      <p:cNvPr id="24589" name="对象 20497"/>
                      <p:cNvPicPr/>
                      <p:nvPr/>
                    </p:nvPicPr>
                    <p:blipFill>
                      <a:blip r:embed="rId27"/>
                      <a:stretch>
                        <a:fillRect/>
                      </a:stretch>
                    </p:blipFill>
                    <p:spPr>
                      <a:xfrm>
                        <a:off x="3725008" y="2806212"/>
                        <a:ext cx="222738" cy="140677"/>
                      </a:xfrm>
                      <a:prstGeom prst="rect">
                        <a:avLst/>
                      </a:prstGeom>
                      <a:noFill/>
                      <a:ln w="38100">
                        <a:noFill/>
                        <a:miter/>
                      </a:ln>
                    </p:spPr>
                  </p:pic>
                </p:oleObj>
              </mc:Fallback>
            </mc:AlternateContent>
          </a:graphicData>
        </a:graphic>
      </p:graphicFrame>
      <p:graphicFrame>
        <p:nvGraphicFramePr>
          <p:cNvPr id="24590" name="对象 20498"/>
          <p:cNvGraphicFramePr/>
          <p:nvPr/>
        </p:nvGraphicFramePr>
        <p:xfrm>
          <a:off x="5675435" y="2806212"/>
          <a:ext cx="222738" cy="140677"/>
        </p:xfrm>
        <a:graphic>
          <a:graphicData uri="http://schemas.openxmlformats.org/presentationml/2006/ole">
            <mc:AlternateContent xmlns:mc="http://schemas.openxmlformats.org/markup-compatibility/2006">
              <mc:Choice xmlns:v="urn:schemas-microsoft-com:vml" Requires="v">
                <p:oleObj spid="_x0000_s15790" r:id="rId28" imgW="241300" imgH="152400" progId="Equation.3">
                  <p:embed/>
                </p:oleObj>
              </mc:Choice>
              <mc:Fallback>
                <p:oleObj r:id="rId28" imgW="241300" imgH="152400" progId="Equation.3">
                  <p:embed/>
                  <p:pic>
                    <p:nvPicPr>
                      <p:cNvPr id="24590" name="对象 20498"/>
                      <p:cNvPicPr/>
                      <p:nvPr/>
                    </p:nvPicPr>
                    <p:blipFill>
                      <a:blip r:embed="rId29"/>
                      <a:stretch>
                        <a:fillRect/>
                      </a:stretch>
                    </p:blipFill>
                    <p:spPr>
                      <a:xfrm>
                        <a:off x="5675435" y="2806212"/>
                        <a:ext cx="222738" cy="140677"/>
                      </a:xfrm>
                      <a:prstGeom prst="rect">
                        <a:avLst/>
                      </a:prstGeom>
                      <a:noFill/>
                      <a:ln w="38100">
                        <a:noFill/>
                        <a:miter/>
                      </a:ln>
                    </p:spPr>
                  </p:pic>
                </p:oleObj>
              </mc:Fallback>
            </mc:AlternateContent>
          </a:graphicData>
        </a:graphic>
      </p:graphicFrame>
      <p:sp>
        <p:nvSpPr>
          <p:cNvPr id="24591" name="文本框 3"/>
          <p:cNvSpPr txBox="1"/>
          <p:nvPr/>
        </p:nvSpPr>
        <p:spPr>
          <a:xfrm>
            <a:off x="1286608" y="1247043"/>
            <a:ext cx="6277708" cy="490134"/>
          </a:xfrm>
          <a:prstGeom prst="rect">
            <a:avLst/>
          </a:prstGeom>
          <a:solidFill>
            <a:srgbClr val="FFFFFF"/>
          </a:solidFill>
          <a:ln w="9525">
            <a:noFill/>
          </a:ln>
        </p:spPr>
        <p:txBody>
          <a:bodyPr wrap="square" anchor="t" anchorCtr="0">
            <a:spAutoFit/>
          </a:bodyPr>
          <a:lstStyle/>
          <a:p>
            <a:r>
              <a:rPr lang="zh-CN" altLang="en-US" sz="2585" b="1" i="1">
                <a:latin typeface="Times New Roman" panose="02020603050405020304" pitchFamily="18" charset="0"/>
                <a:sym typeface="宋体" panose="02010600030101010101" pitchFamily="2" charset="-122"/>
              </a:rPr>
              <a:t>χ</a:t>
            </a:r>
            <a:r>
              <a:rPr lang="en-US" altLang="zh-CN" sz="2585" b="1" baseline="30000">
                <a:latin typeface="Times New Roman" panose="02020603050405020304" pitchFamily="18" charset="0"/>
                <a:sym typeface="宋体" panose="02010600030101010101" pitchFamily="2" charset="-122"/>
              </a:rPr>
              <a:t>2</a:t>
            </a:r>
            <a:r>
              <a:rPr lang="zh-CN" altLang="en-US" sz="2585" b="1">
                <a:latin typeface="Times New Roman" panose="02020603050405020304" pitchFamily="18" charset="0"/>
                <a:sym typeface="宋体" panose="02010600030101010101" pitchFamily="2" charset="-122"/>
              </a:rPr>
              <a:t>分布的分位点</a:t>
            </a:r>
            <a:endParaRPr lang="en-US" altLang="zh-CN" sz="2585" b="1">
              <a:latin typeface="Times New Roman" panose="02020603050405020304" pitchFamily="18" charset="0"/>
              <a:sym typeface="宋体" panose="02010600030101010101" pitchFamily="2" charset="-122"/>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7584" y="1052736"/>
            <a:ext cx="7772400" cy="45719"/>
          </a:xfrm>
          <a:solidFill>
            <a:schemeClr val="accent3"/>
          </a:solidFill>
        </p:spPr>
        <p:txBody>
          <a:bodyPr/>
          <a:lstStyle/>
          <a:p>
            <a:pPr marL="316531" indent="-316531" algn="ctr" defTabSz="844083" eaLnBrk="1" hangingPunct="1">
              <a:lnSpc>
                <a:spcPct val="125000"/>
              </a:lnSpc>
              <a:spcAft>
                <a:spcPct val="0"/>
              </a:spcAft>
              <a:buClr>
                <a:schemeClr val="folHlink"/>
              </a:buClr>
              <a:buSzPct val="60000"/>
            </a:pPr>
            <a:r>
              <a:rPr lang="zh-CN" altLang="en-US" sz="2585" b="1" kern="1200" noProof="1">
                <a:latin typeface="Tahoma" panose="020B0604030504040204" pitchFamily="34" charset="0"/>
                <a:cs typeface="+mn-cs"/>
                <a:sym typeface="+mn-ea"/>
              </a:rPr>
              <a:t>常用</a:t>
            </a:r>
            <a:r>
              <a:rPr lang="en-US" altLang="zh-CN" sz="2585" b="1" kern="1200" noProof="1">
                <a:latin typeface="Tahoma" panose="020B0604030504040204" pitchFamily="34" charset="0"/>
                <a:cs typeface="+mn-cs"/>
                <a:sym typeface="+mn-ea"/>
              </a:rPr>
              <a:t>Matlab</a:t>
            </a:r>
            <a:r>
              <a:rPr lang="zh-CN" altLang="en-US" sz="2585" b="1" kern="1200" noProof="1">
                <a:latin typeface="Tahoma" panose="020B0604030504040204" pitchFamily="34" charset="0"/>
                <a:cs typeface="+mn-cs"/>
                <a:sym typeface="+mn-ea"/>
              </a:rPr>
              <a:t>函数</a:t>
            </a:r>
            <a:endParaRPr lang="zh-CN" altLang="en-US" sz="2585" b="1" kern="1200" noProof="1">
              <a:latin typeface="+mn-lt"/>
              <a:ea typeface="+mn-ea"/>
              <a:cs typeface="+mn-cs"/>
              <a:sym typeface="+mn-ea"/>
            </a:endParaRPr>
          </a:p>
          <a:p>
            <a:pPr marL="316531" indent="-316531" algn="ctr" defTabSz="844083" eaLnBrk="1" hangingPunct="1">
              <a:lnSpc>
                <a:spcPct val="125000"/>
              </a:lnSpc>
              <a:spcAft>
                <a:spcPct val="0"/>
              </a:spcAft>
              <a:buClr>
                <a:schemeClr val="folHlink"/>
              </a:buClr>
              <a:buSzPct val="60000"/>
            </a:pPr>
            <a:endParaRPr lang="zh-CN" altLang="en-US" sz="2585" b="1" kern="1200" noProof="1">
              <a:latin typeface="+mn-lt"/>
              <a:ea typeface="+mn-ea"/>
              <a:cs typeface="+mn-cs"/>
            </a:endParaRPr>
          </a:p>
          <a:p>
            <a:pPr marL="422041" indent="-422041" defTabSz="844083" eaLnBrk="1" hangingPunct="1">
              <a:lnSpc>
                <a:spcPct val="125000"/>
              </a:lnSpc>
              <a:spcBef>
                <a:spcPts val="0"/>
              </a:spcBef>
              <a:spcAft>
                <a:spcPts val="1108"/>
              </a:spcAft>
              <a:buClr>
                <a:schemeClr val="folHlink"/>
              </a:buClr>
              <a:buSzPct val="60000"/>
              <a:buFont typeface="Wingdings" panose="05000000000000000000" charset="0"/>
              <a:buChar char="Ø"/>
            </a:pPr>
            <a:r>
              <a:rPr sz="2585" b="1" kern="1200" noProof="1">
                <a:latin typeface="Tahoma" panose="020B0604030504040204" pitchFamily="34" charset="0"/>
                <a:cs typeface="+mn-cs"/>
                <a:sym typeface="+mn-ea"/>
              </a:rPr>
              <a:t>chi2pdf</a:t>
            </a:r>
            <a:r>
              <a:rPr lang="en-US" altLang="zh-CN" sz="2585" b="1" kern="1200" noProof="1">
                <a:latin typeface="Tahoma" panose="020B0604030504040204" pitchFamily="34" charset="0"/>
                <a:cs typeface="+mn-cs"/>
                <a:sym typeface="+mn-ea"/>
              </a:rPr>
              <a:t>,</a:t>
            </a:r>
            <a:r>
              <a:rPr lang="zh-CN" altLang="en-US" sz="2585" b="1" kern="1200" noProof="1">
                <a:latin typeface="Times New Roman" panose="02020603050405020304" pitchFamily="18" charset="0"/>
                <a:ea typeface="+mn-ea"/>
                <a:cs typeface="+mn-cs"/>
                <a:sym typeface="+mn-ea"/>
              </a:rPr>
              <a:t>卡方</a:t>
            </a:r>
            <a:r>
              <a:rPr lang="zh-CN" altLang="en-US" sz="2585" b="1" kern="1200" noProof="1">
                <a:latin typeface="Tahoma" panose="020B0604030504040204" pitchFamily="34" charset="0"/>
                <a:cs typeface="+mn-cs"/>
                <a:sym typeface="+mn-ea"/>
              </a:rPr>
              <a:t>分布概率密度函数</a:t>
            </a:r>
            <a:r>
              <a:rPr lang="en-US" altLang="zh-CN" sz="2585" b="1" kern="1200" noProof="1">
                <a:latin typeface="Tahoma" panose="020B0604030504040204" pitchFamily="34" charset="0"/>
                <a:cs typeface="+mn-cs"/>
                <a:sym typeface="+mn-ea"/>
              </a:rPr>
              <a:t>,</a:t>
            </a:r>
            <a:r>
              <a:rPr lang="zh-CN" altLang="en-US" sz="2585" b="1" kern="1200" noProof="1">
                <a:latin typeface="Tahoma" panose="020B0604030504040204" pitchFamily="34" charset="0"/>
                <a:cs typeface="+mn-cs"/>
                <a:sym typeface="+mn-ea"/>
              </a:rPr>
              <a:t>如</a:t>
            </a:r>
            <a:r>
              <a:rPr lang="en-US" sz="2585" b="1" kern="1200" noProof="1">
                <a:latin typeface="Tahoma" panose="020B0604030504040204" pitchFamily="34" charset="0"/>
                <a:cs typeface="+mn-cs"/>
                <a:sym typeface="+mn-ea"/>
              </a:rPr>
              <a:t>f</a:t>
            </a:r>
            <a:r>
              <a:rPr sz="2585" b="1" kern="1200" noProof="1">
                <a:latin typeface="Tahoma" panose="020B0604030504040204" pitchFamily="34" charset="0"/>
                <a:cs typeface="+mn-cs"/>
                <a:sym typeface="+mn-ea"/>
              </a:rPr>
              <a:t> = chi2pdf(</a:t>
            </a:r>
            <a:r>
              <a:rPr lang="en-US" sz="2585" b="1" kern="1200" noProof="1">
                <a:latin typeface="Tahoma" panose="020B0604030504040204" pitchFamily="34" charset="0"/>
                <a:cs typeface="+mn-cs"/>
                <a:sym typeface="+mn-ea"/>
              </a:rPr>
              <a:t>y</a:t>
            </a:r>
            <a:r>
              <a:rPr sz="2585" b="1" kern="1200" noProof="1">
                <a:latin typeface="Tahoma" panose="020B0604030504040204" pitchFamily="34" charset="0"/>
                <a:cs typeface="+mn-cs"/>
                <a:sym typeface="+mn-ea"/>
              </a:rPr>
              <a:t>,</a:t>
            </a:r>
            <a:r>
              <a:rPr lang="en-US" sz="2585" b="1" kern="1200" noProof="1">
                <a:latin typeface="Tahoma" panose="020B0604030504040204" pitchFamily="34" charset="0"/>
                <a:cs typeface="+mn-cs"/>
                <a:sym typeface="+mn-ea"/>
              </a:rPr>
              <a:t>n</a:t>
            </a:r>
            <a:r>
              <a:rPr sz="2585" b="1" kern="1200" noProof="1">
                <a:latin typeface="Tahoma" panose="020B0604030504040204" pitchFamily="34" charset="0"/>
                <a:cs typeface="+mn-cs"/>
                <a:sym typeface="+mn-ea"/>
              </a:rPr>
              <a:t>)</a:t>
            </a:r>
            <a:r>
              <a:rPr lang="zh-CN" altLang="en-US" sz="2585" b="1" kern="1200" noProof="1">
                <a:latin typeface="Tahoma" panose="020B0604030504040204" pitchFamily="34" charset="0"/>
                <a:cs typeface="+mn-cs"/>
                <a:sym typeface="+mn-ea"/>
              </a:rPr>
              <a:t>；</a:t>
            </a:r>
            <a:endParaRPr lang="zh-CN" altLang="en-US" sz="2585" b="1" kern="1200" noProof="1">
              <a:latin typeface="+mn-lt"/>
              <a:ea typeface="+mn-ea"/>
              <a:cs typeface="+mn-cs"/>
            </a:endParaRPr>
          </a:p>
          <a:p>
            <a:pPr marL="422041" indent="-422041" defTabSz="844083" eaLnBrk="1" hangingPunct="1">
              <a:lnSpc>
                <a:spcPct val="125000"/>
              </a:lnSpc>
              <a:spcBef>
                <a:spcPts val="0"/>
              </a:spcBef>
              <a:spcAft>
                <a:spcPts val="1108"/>
              </a:spcAft>
              <a:buClr>
                <a:schemeClr val="folHlink"/>
              </a:buClr>
              <a:buSzPct val="60000"/>
              <a:buFont typeface="Wingdings" panose="05000000000000000000" charset="0"/>
              <a:buChar char="Ø"/>
            </a:pPr>
            <a:r>
              <a:rPr lang="zh-CN" altLang="en-US" sz="2585" b="1" kern="1200" noProof="1">
                <a:latin typeface="Tahoma" panose="020B0604030504040204" pitchFamily="34" charset="0"/>
                <a:cs typeface="+mn-cs"/>
                <a:sym typeface="+mn-ea"/>
              </a:rPr>
              <a:t>chi2cdf，</a:t>
            </a:r>
            <a:r>
              <a:rPr lang="zh-CN" altLang="en-US" sz="2585" b="1" kern="1200" noProof="1">
                <a:latin typeface="Times New Roman" panose="02020603050405020304" pitchFamily="18" charset="0"/>
                <a:ea typeface="+mn-ea"/>
                <a:cs typeface="+mn-cs"/>
                <a:sym typeface="+mn-ea"/>
              </a:rPr>
              <a:t>卡方</a:t>
            </a:r>
            <a:r>
              <a:rPr lang="zh-CN" altLang="en-US" sz="2585" b="1" kern="1200" noProof="1">
                <a:latin typeface="Tahoma" panose="020B0604030504040204" pitchFamily="34" charset="0"/>
                <a:cs typeface="+mn-cs"/>
                <a:sym typeface="+mn-ea"/>
              </a:rPr>
              <a:t>分布累积函数，如p = chi2cdf</a:t>
            </a:r>
            <a:r>
              <a:rPr sz="2585" b="1" kern="1200" noProof="1">
                <a:latin typeface="Tahoma" panose="020B0604030504040204" pitchFamily="34" charset="0"/>
                <a:cs typeface="+mn-cs"/>
                <a:sym typeface="+mn-ea"/>
              </a:rPr>
              <a:t>(</a:t>
            </a:r>
            <a:r>
              <a:rPr lang="en-US" sz="2585" b="1" kern="1200" noProof="1">
                <a:latin typeface="Tahoma" panose="020B0604030504040204" pitchFamily="34" charset="0"/>
                <a:cs typeface="+mn-cs"/>
                <a:sym typeface="+mn-ea"/>
              </a:rPr>
              <a:t>y</a:t>
            </a:r>
            <a:r>
              <a:rPr sz="2585" b="1" kern="1200" noProof="1">
                <a:latin typeface="Tahoma" panose="020B0604030504040204" pitchFamily="34" charset="0"/>
                <a:cs typeface="+mn-cs"/>
                <a:sym typeface="+mn-ea"/>
              </a:rPr>
              <a:t>,</a:t>
            </a:r>
            <a:r>
              <a:rPr lang="en-US" sz="2585" b="1" kern="1200" noProof="1">
                <a:latin typeface="Tahoma" panose="020B0604030504040204" pitchFamily="34" charset="0"/>
                <a:cs typeface="+mn-cs"/>
                <a:sym typeface="+mn-ea"/>
              </a:rPr>
              <a:t>n</a:t>
            </a:r>
            <a:r>
              <a:rPr sz="2585" b="1" kern="1200" noProof="1">
                <a:latin typeface="Tahoma" panose="020B0604030504040204" pitchFamily="34" charset="0"/>
                <a:cs typeface="+mn-cs"/>
                <a:sym typeface="+mn-ea"/>
              </a:rPr>
              <a:t>)</a:t>
            </a:r>
            <a:r>
              <a:rPr lang="zh-CN" altLang="en-US" sz="2585" b="1" kern="1200" noProof="1">
                <a:latin typeface="Tahoma" panose="020B0604030504040204" pitchFamily="34" charset="0"/>
                <a:cs typeface="+mn-cs"/>
                <a:sym typeface="+mn-ea"/>
              </a:rPr>
              <a:t>；</a:t>
            </a:r>
          </a:p>
          <a:p>
            <a:pPr marL="422041" indent="-422041" defTabSz="844083" eaLnBrk="1" hangingPunct="1">
              <a:lnSpc>
                <a:spcPct val="125000"/>
              </a:lnSpc>
              <a:spcBef>
                <a:spcPts val="0"/>
              </a:spcBef>
              <a:spcAft>
                <a:spcPts val="1108"/>
              </a:spcAft>
              <a:buClr>
                <a:schemeClr val="folHlink"/>
              </a:buClr>
              <a:buSzPct val="60000"/>
              <a:buFont typeface="Wingdings" panose="05000000000000000000" charset="0"/>
              <a:buChar char="Ø"/>
            </a:pPr>
            <a:r>
              <a:rPr lang="zh-CN" altLang="en-US" sz="2585" b="1" kern="1200" noProof="1">
                <a:latin typeface="Tahoma" panose="020B0604030504040204" pitchFamily="34" charset="0"/>
                <a:cs typeface="+mn-cs"/>
                <a:sym typeface="+mn-ea"/>
              </a:rPr>
              <a:t>chi2inv，</a:t>
            </a:r>
            <a:r>
              <a:rPr lang="zh-CN" altLang="en-US" sz="2585" b="1" kern="1200" noProof="1">
                <a:latin typeface="Times New Roman" panose="02020603050405020304" pitchFamily="18" charset="0"/>
                <a:ea typeface="+mn-ea"/>
                <a:cs typeface="+mn-cs"/>
                <a:sym typeface="+mn-ea"/>
              </a:rPr>
              <a:t>卡方</a:t>
            </a:r>
            <a:r>
              <a:rPr lang="zh-CN" altLang="en-US" sz="2585" b="1" kern="1200" noProof="1">
                <a:latin typeface="Tahoma" panose="020B0604030504040204" pitchFamily="34" charset="0"/>
                <a:cs typeface="+mn-cs"/>
                <a:sym typeface="+mn-ea"/>
              </a:rPr>
              <a:t>分布分位数，返回指定平均值和标准偏差的</a:t>
            </a:r>
            <a:r>
              <a:rPr lang="zh-CN" altLang="en-US" sz="2585" b="1" kern="1200" noProof="1">
                <a:latin typeface="Times New Roman" panose="02020603050405020304" pitchFamily="18" charset="0"/>
                <a:ea typeface="+mn-ea"/>
                <a:cs typeface="+mn-cs"/>
                <a:sym typeface="+mn-ea"/>
              </a:rPr>
              <a:t>卡方</a:t>
            </a:r>
            <a:r>
              <a:rPr lang="zh-CN" altLang="en-US" sz="2585" b="1" kern="1200" noProof="1">
                <a:latin typeface="Tahoma" panose="020B0604030504040204" pitchFamily="34" charset="0"/>
                <a:cs typeface="+mn-cs"/>
                <a:sym typeface="+mn-ea"/>
              </a:rPr>
              <a:t>分布累积函数的反函数。如</a:t>
            </a:r>
            <a:r>
              <a:rPr lang="en-US" altLang="zh-CN" sz="2585" b="1" kern="1200" noProof="1">
                <a:latin typeface="Tahoma" panose="020B0604030504040204" pitchFamily="34" charset="0"/>
                <a:cs typeface="+mn-cs"/>
                <a:sym typeface="+mn-ea"/>
              </a:rPr>
              <a:t>y</a:t>
            </a:r>
            <a:r>
              <a:rPr lang="zh-CN" altLang="en-US" sz="2585" b="1" kern="1200" noProof="1">
                <a:latin typeface="Tahoma" panose="020B0604030504040204" pitchFamily="34" charset="0"/>
                <a:cs typeface="+mn-cs"/>
                <a:sym typeface="+mn-ea"/>
              </a:rPr>
              <a:t>= chi2inv(</a:t>
            </a:r>
            <a:r>
              <a:rPr lang="en-US" altLang="zh-CN" sz="2585" b="1" kern="1200" noProof="1">
                <a:latin typeface="Tahoma" panose="020B0604030504040204" pitchFamily="34" charset="0"/>
                <a:cs typeface="+mn-cs"/>
                <a:sym typeface="+mn-ea"/>
              </a:rPr>
              <a:t>p</a:t>
            </a:r>
            <a:r>
              <a:rPr lang="zh-CN" altLang="en-US" sz="2585" b="1" kern="1200" noProof="1">
                <a:latin typeface="Tahoma" panose="020B0604030504040204" pitchFamily="34" charset="0"/>
                <a:cs typeface="+mn-cs"/>
                <a:sym typeface="+mn-ea"/>
              </a:rPr>
              <a:t>,</a:t>
            </a:r>
            <a:r>
              <a:rPr lang="en-US" altLang="zh-CN" sz="2585" b="1" kern="1200" noProof="1">
                <a:latin typeface="Tahoma" panose="020B0604030504040204" pitchFamily="34" charset="0"/>
                <a:cs typeface="+mn-cs"/>
                <a:sym typeface="+mn-ea"/>
              </a:rPr>
              <a:t>n</a:t>
            </a:r>
            <a:r>
              <a:rPr lang="zh-CN" altLang="en-US" sz="2585" b="1" kern="1200" noProof="1">
                <a:latin typeface="Tahoma" panose="020B0604030504040204" pitchFamily="34" charset="0"/>
                <a:cs typeface="+mn-cs"/>
                <a:sym typeface="+mn-ea"/>
              </a:rPr>
              <a:t>)；</a:t>
            </a:r>
            <a:endParaRPr lang="zh-CN" altLang="en-US" sz="2585" kern="1200" noProof="1">
              <a:latin typeface="+mn-lt"/>
              <a:ea typeface="+mn-ea"/>
              <a:cs typeface="+mn-cs"/>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5" name="对象 21507"/>
          <p:cNvGraphicFramePr/>
          <p:nvPr/>
        </p:nvGraphicFramePr>
        <p:xfrm>
          <a:off x="1191358" y="1567961"/>
          <a:ext cx="2965938" cy="386862"/>
        </p:xfrm>
        <a:graphic>
          <a:graphicData uri="http://schemas.openxmlformats.org/presentationml/2006/ole">
            <mc:AlternateContent xmlns:mc="http://schemas.openxmlformats.org/markup-compatibility/2006">
              <mc:Choice xmlns:v="urn:schemas-microsoft-com:vml" Requires="v">
                <p:oleObj spid="_x0000_s16674" r:id="rId3" imgW="3213100" imgH="419100" progId="Equation.3">
                  <p:embed/>
                </p:oleObj>
              </mc:Choice>
              <mc:Fallback>
                <p:oleObj r:id="rId3" imgW="3213100" imgH="419100" progId="Equation.3">
                  <p:embed/>
                  <p:pic>
                    <p:nvPicPr>
                      <p:cNvPr id="26625" name="对象 21507"/>
                      <p:cNvPicPr/>
                      <p:nvPr/>
                    </p:nvPicPr>
                    <p:blipFill>
                      <a:blip r:embed="rId4"/>
                      <a:stretch>
                        <a:fillRect/>
                      </a:stretch>
                    </p:blipFill>
                    <p:spPr>
                      <a:xfrm>
                        <a:off x="1191358" y="1567961"/>
                        <a:ext cx="2965938" cy="386862"/>
                      </a:xfrm>
                      <a:prstGeom prst="rect">
                        <a:avLst/>
                      </a:prstGeom>
                      <a:solidFill>
                        <a:srgbClr val="FFFFFF"/>
                      </a:solidFill>
                      <a:ln w="38100">
                        <a:noFill/>
                        <a:miter/>
                      </a:ln>
                    </p:spPr>
                  </p:pic>
                </p:oleObj>
              </mc:Fallback>
            </mc:AlternateContent>
          </a:graphicData>
        </a:graphic>
      </p:graphicFrame>
      <p:sp>
        <p:nvSpPr>
          <p:cNvPr id="26626" name="文本框 21508"/>
          <p:cNvSpPr txBox="1"/>
          <p:nvPr/>
        </p:nvSpPr>
        <p:spPr>
          <a:xfrm>
            <a:off x="1191358" y="3348404"/>
            <a:ext cx="6652846" cy="433196"/>
          </a:xfrm>
          <a:prstGeom prst="rect">
            <a:avLst/>
          </a:prstGeom>
          <a:noFill/>
          <a:ln w="9525">
            <a:noFill/>
          </a:ln>
        </p:spPr>
        <p:txBody>
          <a:bodyPr wrap="square" anchor="t" anchorCtr="0">
            <a:spAutoFit/>
          </a:bodyPr>
          <a:lstStyle/>
          <a:p>
            <a:pPr>
              <a:spcBef>
                <a:spcPct val="50000"/>
              </a:spcBef>
            </a:pPr>
            <a:r>
              <a:rPr lang="en-US" altLang="zh-CN" sz="2215" b="1" i="1">
                <a:latin typeface="Times New Roman" panose="02020603050405020304" pitchFamily="18" charset="0"/>
                <a:ea typeface="楷体_GB2312" pitchFamily="49" charset="-122"/>
              </a:rPr>
              <a:t>t </a:t>
            </a:r>
            <a:r>
              <a:rPr lang="zh-CN" altLang="en-US" sz="2215" b="1" dirty="0">
                <a:latin typeface="楷体_GB2312" pitchFamily="49" charset="-122"/>
                <a:ea typeface="楷体_GB2312" pitchFamily="49" charset="-122"/>
              </a:rPr>
              <a:t>分布又称学生氏</a:t>
            </a:r>
            <a:r>
              <a:rPr lang="en-US" altLang="zh-CN" sz="2215" b="1">
                <a:latin typeface="楷体_GB2312" pitchFamily="49" charset="-122"/>
                <a:ea typeface="楷体_GB2312" pitchFamily="49" charset="-122"/>
              </a:rPr>
              <a:t>(Student)</a:t>
            </a:r>
            <a:r>
              <a:rPr lang="zh-CN" altLang="en-US" sz="2215" b="1" dirty="0">
                <a:latin typeface="楷体_GB2312" pitchFamily="49" charset="-122"/>
                <a:ea typeface="楷体_GB2312" pitchFamily="49" charset="-122"/>
              </a:rPr>
              <a:t>分布</a:t>
            </a:r>
            <a:r>
              <a:rPr lang="en-US" altLang="zh-CN" sz="2215" b="1">
                <a:latin typeface="楷体_GB2312" pitchFamily="49" charset="-122"/>
                <a:ea typeface="楷体_GB2312" pitchFamily="49" charset="-122"/>
              </a:rPr>
              <a:t>.</a:t>
            </a:r>
            <a:endParaRPr lang="en-US" altLang="zh-CN" sz="2215" b="1" i="1">
              <a:latin typeface="楷体_GB2312" pitchFamily="49" charset="-122"/>
              <a:ea typeface="楷体_GB2312" pitchFamily="49" charset="-122"/>
            </a:endParaRPr>
          </a:p>
        </p:txBody>
      </p:sp>
      <p:graphicFrame>
        <p:nvGraphicFramePr>
          <p:cNvPr id="26627" name="对象 21511"/>
          <p:cNvGraphicFramePr/>
          <p:nvPr/>
        </p:nvGraphicFramePr>
        <p:xfrm>
          <a:off x="1846384" y="4491404"/>
          <a:ext cx="6049108" cy="1676400"/>
        </p:xfrm>
        <a:graphic>
          <a:graphicData uri="http://schemas.openxmlformats.org/presentationml/2006/ole">
            <mc:AlternateContent xmlns:mc="http://schemas.openxmlformats.org/markup-compatibility/2006">
              <mc:Choice xmlns:v="urn:schemas-microsoft-com:vml" Requires="v">
                <p:oleObj spid="_x0000_s16675" r:id="rId5" imgW="6553200" imgH="1816100" progId="Equation.3">
                  <p:embed/>
                </p:oleObj>
              </mc:Choice>
              <mc:Fallback>
                <p:oleObj r:id="rId5" imgW="6553200" imgH="1816100" progId="Equation.3">
                  <p:embed/>
                  <p:pic>
                    <p:nvPicPr>
                      <p:cNvPr id="26627" name="对象 21511"/>
                      <p:cNvPicPr/>
                      <p:nvPr/>
                    </p:nvPicPr>
                    <p:blipFill>
                      <a:blip r:embed="rId6"/>
                      <a:stretch>
                        <a:fillRect/>
                      </a:stretch>
                    </p:blipFill>
                    <p:spPr>
                      <a:xfrm>
                        <a:off x="1846384" y="4491404"/>
                        <a:ext cx="6049108" cy="1676400"/>
                      </a:xfrm>
                      <a:prstGeom prst="rect">
                        <a:avLst/>
                      </a:prstGeom>
                      <a:noFill/>
                      <a:ln w="38100">
                        <a:noFill/>
                        <a:miter/>
                      </a:ln>
                    </p:spPr>
                  </p:pic>
                </p:oleObj>
              </mc:Fallback>
            </mc:AlternateContent>
          </a:graphicData>
        </a:graphic>
      </p:graphicFrame>
      <p:graphicFrame>
        <p:nvGraphicFramePr>
          <p:cNvPr id="26628" name="对象 21512"/>
          <p:cNvGraphicFramePr/>
          <p:nvPr/>
        </p:nvGraphicFramePr>
        <p:xfrm>
          <a:off x="1277815" y="3971192"/>
          <a:ext cx="4267200" cy="410308"/>
        </p:xfrm>
        <a:graphic>
          <a:graphicData uri="http://schemas.openxmlformats.org/presentationml/2006/ole">
            <mc:AlternateContent xmlns:mc="http://schemas.openxmlformats.org/markup-compatibility/2006">
              <mc:Choice xmlns:v="urn:schemas-microsoft-com:vml" Requires="v">
                <p:oleObj spid="_x0000_s16676" r:id="rId7" imgW="4620895" imgH="444500" progId="Equation.3">
                  <p:embed/>
                </p:oleObj>
              </mc:Choice>
              <mc:Fallback>
                <p:oleObj r:id="rId7" imgW="4620895" imgH="444500" progId="Equation.3">
                  <p:embed/>
                  <p:pic>
                    <p:nvPicPr>
                      <p:cNvPr id="26628" name="对象 21512"/>
                      <p:cNvPicPr/>
                      <p:nvPr/>
                    </p:nvPicPr>
                    <p:blipFill>
                      <a:blip r:embed="rId8"/>
                      <a:stretch>
                        <a:fillRect/>
                      </a:stretch>
                    </p:blipFill>
                    <p:spPr>
                      <a:xfrm>
                        <a:off x="1277815" y="3971192"/>
                        <a:ext cx="4267200" cy="410308"/>
                      </a:xfrm>
                      <a:prstGeom prst="rect">
                        <a:avLst/>
                      </a:prstGeom>
                      <a:noFill/>
                      <a:ln w="38100">
                        <a:noFill/>
                        <a:miter/>
                      </a:ln>
                    </p:spPr>
                  </p:pic>
                </p:oleObj>
              </mc:Fallback>
            </mc:AlternateContent>
          </a:graphicData>
        </a:graphic>
      </p:graphicFrame>
      <p:sp>
        <p:nvSpPr>
          <p:cNvPr id="26629" name="文本框 21515"/>
          <p:cNvSpPr txBox="1"/>
          <p:nvPr/>
        </p:nvSpPr>
        <p:spPr>
          <a:xfrm>
            <a:off x="1163516" y="889489"/>
            <a:ext cx="1212191" cy="433196"/>
          </a:xfrm>
          <a:prstGeom prst="rect">
            <a:avLst/>
          </a:prstGeom>
          <a:noFill/>
          <a:ln w="9525">
            <a:noFill/>
          </a:ln>
        </p:spPr>
        <p:txBody>
          <a:bodyPr wrap="none" anchor="t" anchorCtr="0">
            <a:spAutoFit/>
          </a:bodyPr>
          <a:lstStyle/>
          <a:p>
            <a:r>
              <a:rPr lang="en-US" altLang="zh-CN" sz="2215" b="1">
                <a:latin typeface="Times New Roman" panose="02020603050405020304" pitchFamily="18" charset="0"/>
              </a:rPr>
              <a:t>6)  </a:t>
            </a:r>
            <a:r>
              <a:rPr lang="en-US" altLang="zh-CN" sz="2215" b="1" i="1">
                <a:latin typeface="Times New Roman" panose="02020603050405020304" pitchFamily="18" charset="0"/>
              </a:rPr>
              <a:t>t</a:t>
            </a:r>
            <a:r>
              <a:rPr lang="zh-CN" altLang="en-US" sz="2215" b="1">
                <a:latin typeface="Times New Roman" panose="02020603050405020304" pitchFamily="18" charset="0"/>
              </a:rPr>
              <a:t>分布</a:t>
            </a:r>
          </a:p>
        </p:txBody>
      </p:sp>
      <p:graphicFrame>
        <p:nvGraphicFramePr>
          <p:cNvPr id="26630" name="对象 21519"/>
          <p:cNvGraphicFramePr/>
          <p:nvPr/>
        </p:nvGraphicFramePr>
        <p:xfrm>
          <a:off x="7772400" y="2305050"/>
          <a:ext cx="175846" cy="386862"/>
        </p:xfrm>
        <a:graphic>
          <a:graphicData uri="http://schemas.openxmlformats.org/presentationml/2006/ole">
            <mc:AlternateContent xmlns:mc="http://schemas.openxmlformats.org/markup-compatibility/2006">
              <mc:Choice xmlns:v="urn:schemas-microsoft-com:vml" Requires="v">
                <p:oleObj spid="_x0000_s16677" r:id="rId9" imgW="190500" imgH="419100" progId="Equation.3">
                  <p:embed/>
                </p:oleObj>
              </mc:Choice>
              <mc:Fallback>
                <p:oleObj r:id="rId9" imgW="190500" imgH="419100" progId="Equation.3">
                  <p:embed/>
                  <p:pic>
                    <p:nvPicPr>
                      <p:cNvPr id="26630" name="对象 21519"/>
                      <p:cNvPicPr/>
                      <p:nvPr/>
                    </p:nvPicPr>
                    <p:blipFill>
                      <a:blip r:embed="rId10"/>
                      <a:stretch>
                        <a:fillRect/>
                      </a:stretch>
                    </p:blipFill>
                    <p:spPr>
                      <a:xfrm>
                        <a:off x="7772400" y="2305050"/>
                        <a:ext cx="175846" cy="386862"/>
                      </a:xfrm>
                      <a:prstGeom prst="rect">
                        <a:avLst/>
                      </a:prstGeom>
                      <a:solidFill>
                        <a:srgbClr val="FFFFFF"/>
                      </a:solidFill>
                      <a:ln w="38100">
                        <a:noFill/>
                        <a:miter/>
                      </a:ln>
                    </p:spPr>
                  </p:pic>
                </p:oleObj>
              </mc:Fallback>
            </mc:AlternateContent>
          </a:graphicData>
        </a:graphic>
      </p:graphicFrame>
      <p:graphicFrame>
        <p:nvGraphicFramePr>
          <p:cNvPr id="26631" name="对象 21520"/>
          <p:cNvGraphicFramePr/>
          <p:nvPr/>
        </p:nvGraphicFramePr>
        <p:xfrm>
          <a:off x="1226527" y="2045677"/>
          <a:ext cx="7326923" cy="785446"/>
        </p:xfrm>
        <a:graphic>
          <a:graphicData uri="http://schemas.openxmlformats.org/presentationml/2006/ole">
            <mc:AlternateContent xmlns:mc="http://schemas.openxmlformats.org/markup-compatibility/2006">
              <mc:Choice xmlns:v="urn:schemas-microsoft-com:vml" Requires="v">
                <p:oleObj spid="_x0000_s16678" r:id="rId11" imgW="7934325" imgH="850265" progId="Equation.3">
                  <p:embed/>
                </p:oleObj>
              </mc:Choice>
              <mc:Fallback>
                <p:oleObj r:id="rId11" imgW="7934325" imgH="850265" progId="Equation.3">
                  <p:embed/>
                  <p:pic>
                    <p:nvPicPr>
                      <p:cNvPr id="26631" name="对象 21520"/>
                      <p:cNvPicPr/>
                      <p:nvPr/>
                    </p:nvPicPr>
                    <p:blipFill>
                      <a:blip r:embed="rId12"/>
                      <a:stretch>
                        <a:fillRect/>
                      </a:stretch>
                    </p:blipFill>
                    <p:spPr>
                      <a:xfrm>
                        <a:off x="1226527" y="2045677"/>
                        <a:ext cx="7326923" cy="785446"/>
                      </a:xfrm>
                      <a:prstGeom prst="rect">
                        <a:avLst/>
                      </a:prstGeom>
                      <a:solidFill>
                        <a:srgbClr val="FFFFFF"/>
                      </a:solidFill>
                      <a:ln w="38100">
                        <a:noFill/>
                        <a:miter/>
                      </a:ln>
                    </p:spPr>
                  </p:pic>
                </p:oleObj>
              </mc:Fallback>
            </mc:AlternateContent>
          </a:graphicData>
        </a:graphic>
      </p:graphicFrame>
      <p:graphicFrame>
        <p:nvGraphicFramePr>
          <p:cNvPr id="26632" name="对象 21521"/>
          <p:cNvGraphicFramePr/>
          <p:nvPr/>
        </p:nvGraphicFramePr>
        <p:xfrm>
          <a:off x="5773615" y="1633904"/>
          <a:ext cx="1922585" cy="386862"/>
        </p:xfrm>
        <a:graphic>
          <a:graphicData uri="http://schemas.openxmlformats.org/presentationml/2006/ole">
            <mc:AlternateContent xmlns:mc="http://schemas.openxmlformats.org/markup-compatibility/2006">
              <mc:Choice xmlns:v="urn:schemas-microsoft-com:vml" Requires="v">
                <p:oleObj spid="_x0000_s16679" r:id="rId13" imgW="2082800" imgH="419100" progId="Equation.3">
                  <p:embed/>
                </p:oleObj>
              </mc:Choice>
              <mc:Fallback>
                <p:oleObj r:id="rId13" imgW="2082800" imgH="419100" progId="Equation.3">
                  <p:embed/>
                  <p:pic>
                    <p:nvPicPr>
                      <p:cNvPr id="26632" name="对象 21521"/>
                      <p:cNvPicPr/>
                      <p:nvPr/>
                    </p:nvPicPr>
                    <p:blipFill>
                      <a:blip r:embed="rId14"/>
                      <a:stretch>
                        <a:fillRect/>
                      </a:stretch>
                    </p:blipFill>
                    <p:spPr>
                      <a:xfrm>
                        <a:off x="5773615" y="1633904"/>
                        <a:ext cx="1922585" cy="386862"/>
                      </a:xfrm>
                      <a:prstGeom prst="rect">
                        <a:avLst/>
                      </a:prstGeom>
                      <a:solidFill>
                        <a:srgbClr val="FFFFFF"/>
                      </a:solidFill>
                      <a:ln w="38100">
                        <a:noFill/>
                        <a:miter/>
                      </a:ln>
                    </p:spPr>
                  </p:pic>
                </p:oleObj>
              </mc:Fallback>
            </mc:AlternateContent>
          </a:graphicData>
        </a:graphic>
      </p:graphicFrame>
      <p:graphicFrame>
        <p:nvGraphicFramePr>
          <p:cNvPr id="26633" name="对象 21522"/>
          <p:cNvGraphicFramePr/>
          <p:nvPr/>
        </p:nvGraphicFramePr>
        <p:xfrm>
          <a:off x="4130920" y="1567961"/>
          <a:ext cx="1570892" cy="433754"/>
        </p:xfrm>
        <a:graphic>
          <a:graphicData uri="http://schemas.openxmlformats.org/presentationml/2006/ole">
            <mc:AlternateContent xmlns:mc="http://schemas.openxmlformats.org/markup-compatibility/2006">
              <mc:Choice xmlns:v="urn:schemas-microsoft-com:vml" Requires="v">
                <p:oleObj spid="_x0000_s16680" r:id="rId15" imgW="1701800" imgH="469900" progId="Equation.3">
                  <p:embed/>
                </p:oleObj>
              </mc:Choice>
              <mc:Fallback>
                <p:oleObj r:id="rId15" imgW="1701800" imgH="469900" progId="Equation.3">
                  <p:embed/>
                  <p:pic>
                    <p:nvPicPr>
                      <p:cNvPr id="26633" name="对象 21522"/>
                      <p:cNvPicPr/>
                      <p:nvPr/>
                    </p:nvPicPr>
                    <p:blipFill>
                      <a:blip r:embed="rId16"/>
                      <a:stretch>
                        <a:fillRect/>
                      </a:stretch>
                    </p:blipFill>
                    <p:spPr>
                      <a:xfrm>
                        <a:off x="4130920" y="1567961"/>
                        <a:ext cx="1570892" cy="433754"/>
                      </a:xfrm>
                      <a:prstGeom prst="rect">
                        <a:avLst/>
                      </a:prstGeom>
                      <a:solidFill>
                        <a:srgbClr val="FFFFFF"/>
                      </a:solidFill>
                      <a:ln w="38100">
                        <a:noFill/>
                        <a:miter/>
                      </a:ln>
                    </p:spPr>
                  </p:pic>
                </p:oleObj>
              </mc:Fallback>
            </mc:AlternateContent>
          </a:graphicData>
        </a:graphic>
      </p:graphicFrame>
      <p:graphicFrame>
        <p:nvGraphicFramePr>
          <p:cNvPr id="26634" name="对象 21523"/>
          <p:cNvGraphicFramePr/>
          <p:nvPr/>
        </p:nvGraphicFramePr>
        <p:xfrm>
          <a:off x="1226527" y="2831123"/>
          <a:ext cx="2145323" cy="398585"/>
        </p:xfrm>
        <a:graphic>
          <a:graphicData uri="http://schemas.openxmlformats.org/presentationml/2006/ole">
            <mc:AlternateContent xmlns:mc="http://schemas.openxmlformats.org/markup-compatibility/2006">
              <mc:Choice xmlns:v="urn:schemas-microsoft-com:vml" Requires="v">
                <p:oleObj spid="_x0000_s16681" r:id="rId17" imgW="2322830" imgH="431800" progId="Equation.3">
                  <p:embed/>
                </p:oleObj>
              </mc:Choice>
              <mc:Fallback>
                <p:oleObj r:id="rId17" imgW="2322830" imgH="431800" progId="Equation.3">
                  <p:embed/>
                  <p:pic>
                    <p:nvPicPr>
                      <p:cNvPr id="26634" name="对象 21523"/>
                      <p:cNvPicPr/>
                      <p:nvPr/>
                    </p:nvPicPr>
                    <p:blipFill>
                      <a:blip r:embed="rId18"/>
                      <a:stretch>
                        <a:fillRect/>
                      </a:stretch>
                    </p:blipFill>
                    <p:spPr>
                      <a:xfrm>
                        <a:off x="1226527" y="2831123"/>
                        <a:ext cx="2145323" cy="398585"/>
                      </a:xfrm>
                      <a:prstGeom prst="rect">
                        <a:avLst/>
                      </a:prstGeom>
                      <a:solidFill>
                        <a:srgbClr val="FFFFFF"/>
                      </a:solidFill>
                      <a:ln w="38100">
                        <a:noFill/>
                        <a:miter/>
                      </a:ln>
                    </p:spPr>
                  </p:pic>
                </p:oleObj>
              </mc:Fallback>
            </mc:AlternateContent>
          </a:graphicData>
        </a:graphic>
      </p:graphicFrame>
      <p:graphicFrame>
        <p:nvGraphicFramePr>
          <p:cNvPr id="26635" name="对象 21524"/>
          <p:cNvGraphicFramePr/>
          <p:nvPr/>
        </p:nvGraphicFramePr>
        <p:xfrm>
          <a:off x="7844204" y="1633904"/>
          <a:ext cx="316523" cy="339969"/>
        </p:xfrm>
        <a:graphic>
          <a:graphicData uri="http://schemas.openxmlformats.org/presentationml/2006/ole">
            <mc:AlternateContent xmlns:mc="http://schemas.openxmlformats.org/markup-compatibility/2006">
              <mc:Choice xmlns:v="urn:schemas-microsoft-com:vml" Requires="v">
                <p:oleObj spid="_x0000_s16682" r:id="rId19" imgW="342900" imgH="368300" progId="Equation.3">
                  <p:embed/>
                </p:oleObj>
              </mc:Choice>
              <mc:Fallback>
                <p:oleObj r:id="rId19" imgW="342900" imgH="368300" progId="Equation.3">
                  <p:embed/>
                  <p:pic>
                    <p:nvPicPr>
                      <p:cNvPr id="26635" name="对象 21524"/>
                      <p:cNvPicPr/>
                      <p:nvPr/>
                    </p:nvPicPr>
                    <p:blipFill>
                      <a:blip r:embed="rId20"/>
                      <a:stretch>
                        <a:fillRect/>
                      </a:stretch>
                    </p:blipFill>
                    <p:spPr>
                      <a:xfrm>
                        <a:off x="7844204" y="1633904"/>
                        <a:ext cx="316523" cy="339969"/>
                      </a:xfrm>
                      <a:prstGeom prst="rect">
                        <a:avLst/>
                      </a:prstGeom>
                      <a:solidFill>
                        <a:srgbClr val="FFFFFF"/>
                      </a:solidFill>
                      <a:ln w="38100">
                        <a:noFill/>
                        <a:miter/>
                      </a:ln>
                    </p:spPr>
                  </p:pic>
                </p:oleObj>
              </mc:Fallback>
            </mc:AlternateContent>
          </a:graphicData>
        </a:graphic>
      </p:graphicFrame>
    </p:spTree>
  </p:cSld>
  <p:clrMapOvr>
    <a:masterClrMapping/>
  </p:clrMapOvr>
  <p:transition>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49" name="对象 43012"/>
          <p:cNvGraphicFramePr/>
          <p:nvPr/>
        </p:nvGraphicFramePr>
        <p:xfrm>
          <a:off x="1846385" y="3960935"/>
          <a:ext cx="3223846" cy="902677"/>
        </p:xfrm>
        <a:graphic>
          <a:graphicData uri="http://schemas.openxmlformats.org/presentationml/2006/ole">
            <mc:AlternateContent xmlns:mc="http://schemas.openxmlformats.org/markup-compatibility/2006">
              <mc:Choice xmlns:v="urn:schemas-microsoft-com:vml" Requires="v">
                <p:oleObj spid="_x0000_s17570" r:id="rId3" imgW="3492500" imgH="977900" progId="Equation.3">
                  <p:embed/>
                </p:oleObj>
              </mc:Choice>
              <mc:Fallback>
                <p:oleObj r:id="rId3" imgW="3492500" imgH="977900" progId="Equation.3">
                  <p:embed/>
                  <p:pic>
                    <p:nvPicPr>
                      <p:cNvPr id="27649" name="对象 43012"/>
                      <p:cNvPicPr/>
                      <p:nvPr/>
                    </p:nvPicPr>
                    <p:blipFill>
                      <a:blip r:embed="rId4"/>
                      <a:stretch>
                        <a:fillRect/>
                      </a:stretch>
                    </p:blipFill>
                    <p:spPr>
                      <a:xfrm>
                        <a:off x="1846385" y="3960935"/>
                        <a:ext cx="3223846" cy="902677"/>
                      </a:xfrm>
                      <a:prstGeom prst="rect">
                        <a:avLst/>
                      </a:prstGeom>
                      <a:noFill/>
                      <a:ln w="38100">
                        <a:noFill/>
                        <a:miter/>
                      </a:ln>
                    </p:spPr>
                  </p:pic>
                </p:oleObj>
              </mc:Fallback>
            </mc:AlternateContent>
          </a:graphicData>
        </a:graphic>
      </p:graphicFrame>
      <p:graphicFrame>
        <p:nvGraphicFramePr>
          <p:cNvPr id="27650" name="对象 43013"/>
          <p:cNvGraphicFramePr/>
          <p:nvPr/>
        </p:nvGraphicFramePr>
        <p:xfrm>
          <a:off x="1140069" y="5013081"/>
          <a:ext cx="6471138" cy="410308"/>
        </p:xfrm>
        <a:graphic>
          <a:graphicData uri="http://schemas.openxmlformats.org/presentationml/2006/ole">
            <mc:AlternateContent xmlns:mc="http://schemas.openxmlformats.org/markup-compatibility/2006">
              <mc:Choice xmlns:v="urn:schemas-microsoft-com:vml" Requires="v">
                <p:oleObj spid="_x0000_s17571" r:id="rId5" imgW="7007225" imgH="444500" progId="Equation.3">
                  <p:embed/>
                </p:oleObj>
              </mc:Choice>
              <mc:Fallback>
                <p:oleObj r:id="rId5" imgW="7007225" imgH="444500" progId="Equation.3">
                  <p:embed/>
                  <p:pic>
                    <p:nvPicPr>
                      <p:cNvPr id="27650" name="对象 43013"/>
                      <p:cNvPicPr/>
                      <p:nvPr/>
                    </p:nvPicPr>
                    <p:blipFill>
                      <a:blip r:embed="rId6"/>
                      <a:stretch>
                        <a:fillRect/>
                      </a:stretch>
                    </p:blipFill>
                    <p:spPr>
                      <a:xfrm>
                        <a:off x="1140069" y="5013081"/>
                        <a:ext cx="6471138" cy="410308"/>
                      </a:xfrm>
                      <a:prstGeom prst="rect">
                        <a:avLst/>
                      </a:prstGeom>
                      <a:noFill/>
                      <a:ln w="38100">
                        <a:noFill/>
                        <a:miter/>
                      </a:ln>
                    </p:spPr>
                  </p:pic>
                </p:oleObj>
              </mc:Fallback>
            </mc:AlternateContent>
          </a:graphicData>
        </a:graphic>
      </p:graphicFrame>
      <p:graphicFrame>
        <p:nvGraphicFramePr>
          <p:cNvPr id="27651" name="对象 43014"/>
          <p:cNvGraphicFramePr/>
          <p:nvPr/>
        </p:nvGraphicFramePr>
        <p:xfrm>
          <a:off x="1239715" y="5556738"/>
          <a:ext cx="2590800" cy="398585"/>
        </p:xfrm>
        <a:graphic>
          <a:graphicData uri="http://schemas.openxmlformats.org/presentationml/2006/ole">
            <mc:AlternateContent xmlns:mc="http://schemas.openxmlformats.org/markup-compatibility/2006">
              <mc:Choice xmlns:v="urn:schemas-microsoft-com:vml" Requires="v">
                <p:oleObj spid="_x0000_s17572" r:id="rId7" imgW="2805430" imgH="431800" progId="Equation.3">
                  <p:embed/>
                </p:oleObj>
              </mc:Choice>
              <mc:Fallback>
                <p:oleObj r:id="rId7" imgW="2805430" imgH="431800" progId="Equation.3">
                  <p:embed/>
                  <p:pic>
                    <p:nvPicPr>
                      <p:cNvPr id="27651" name="对象 43014"/>
                      <p:cNvPicPr/>
                      <p:nvPr/>
                    </p:nvPicPr>
                    <p:blipFill>
                      <a:blip r:embed="rId8"/>
                      <a:stretch>
                        <a:fillRect/>
                      </a:stretch>
                    </p:blipFill>
                    <p:spPr>
                      <a:xfrm>
                        <a:off x="1239715" y="5556738"/>
                        <a:ext cx="2590800" cy="398585"/>
                      </a:xfrm>
                      <a:prstGeom prst="rect">
                        <a:avLst/>
                      </a:prstGeom>
                      <a:noFill/>
                      <a:ln w="38100">
                        <a:noFill/>
                        <a:miter/>
                      </a:ln>
                    </p:spPr>
                  </p:pic>
                </p:oleObj>
              </mc:Fallback>
            </mc:AlternateContent>
          </a:graphicData>
        </a:graphic>
      </p:graphicFrame>
      <p:pic>
        <p:nvPicPr>
          <p:cNvPr id="27652" name="图片 43015"/>
          <p:cNvPicPr>
            <a:picLocks noChangeAspect="1"/>
          </p:cNvPicPr>
          <p:nvPr/>
        </p:nvPicPr>
        <p:blipFill>
          <a:blip r:embed="rId9"/>
          <a:stretch>
            <a:fillRect/>
          </a:stretch>
        </p:blipFill>
        <p:spPr>
          <a:xfrm>
            <a:off x="3830515" y="905608"/>
            <a:ext cx="4319954" cy="2526323"/>
          </a:xfrm>
          <a:prstGeom prst="rect">
            <a:avLst/>
          </a:prstGeom>
          <a:noFill/>
          <a:ln w="9525">
            <a:noFill/>
          </a:ln>
        </p:spPr>
      </p:pic>
      <p:graphicFrame>
        <p:nvGraphicFramePr>
          <p:cNvPr id="27653" name="对象 43016"/>
          <p:cNvGraphicFramePr/>
          <p:nvPr/>
        </p:nvGraphicFramePr>
        <p:xfrm>
          <a:off x="3663462" y="5545015"/>
          <a:ext cx="4431323" cy="410308"/>
        </p:xfrm>
        <a:graphic>
          <a:graphicData uri="http://schemas.openxmlformats.org/presentationml/2006/ole">
            <mc:AlternateContent xmlns:mc="http://schemas.openxmlformats.org/markup-compatibility/2006">
              <mc:Choice xmlns:v="urn:schemas-microsoft-com:vml" Requires="v">
                <p:oleObj spid="_x0000_s17573" r:id="rId10" imgW="4798695" imgH="444500" progId="Equation.3">
                  <p:embed/>
                </p:oleObj>
              </mc:Choice>
              <mc:Fallback>
                <p:oleObj r:id="rId10" imgW="4798695" imgH="444500" progId="Equation.3">
                  <p:embed/>
                  <p:pic>
                    <p:nvPicPr>
                      <p:cNvPr id="27653" name="对象 43016"/>
                      <p:cNvPicPr/>
                      <p:nvPr/>
                    </p:nvPicPr>
                    <p:blipFill>
                      <a:blip r:embed="rId11"/>
                      <a:stretch>
                        <a:fillRect/>
                      </a:stretch>
                    </p:blipFill>
                    <p:spPr>
                      <a:xfrm>
                        <a:off x="3663462" y="5545015"/>
                        <a:ext cx="4431323" cy="410308"/>
                      </a:xfrm>
                      <a:prstGeom prst="rect">
                        <a:avLst/>
                      </a:prstGeom>
                      <a:noFill/>
                      <a:ln w="38100">
                        <a:noFill/>
                        <a:miter/>
                      </a:ln>
                    </p:spPr>
                  </p:pic>
                </p:oleObj>
              </mc:Fallback>
            </mc:AlternateContent>
          </a:graphicData>
        </a:graphic>
      </p:graphicFrame>
      <p:sp>
        <p:nvSpPr>
          <p:cNvPr id="27654" name="矩形 43017"/>
          <p:cNvSpPr/>
          <p:nvPr/>
        </p:nvSpPr>
        <p:spPr>
          <a:xfrm>
            <a:off x="1046285" y="2086708"/>
            <a:ext cx="2699238" cy="1331647"/>
          </a:xfrm>
          <a:prstGeom prst="rect">
            <a:avLst/>
          </a:prstGeom>
          <a:noFill/>
          <a:ln w="9525">
            <a:noFill/>
          </a:ln>
        </p:spPr>
        <p:txBody>
          <a:bodyPr wrap="square" anchor="t" anchorCtr="0">
            <a:spAutoFit/>
          </a:bodyPr>
          <a:lstStyle/>
          <a:p>
            <a:pPr>
              <a:lnSpc>
                <a:spcPct val="125000"/>
              </a:lnSpc>
            </a:pPr>
            <a:r>
              <a:rPr lang="zh-CN" altLang="en-US" sz="2215" b="1" dirty="0">
                <a:latin typeface="楷体_GB2312" pitchFamily="49" charset="-122"/>
                <a:ea typeface="楷体_GB2312" pitchFamily="49" charset="-122"/>
              </a:rPr>
              <a:t>当</a:t>
            </a:r>
            <a:r>
              <a:rPr lang="en-US" altLang="zh-CN" sz="2215" b="1" i="1">
                <a:latin typeface="Times New Roman" panose="02020603050405020304" pitchFamily="18" charset="0"/>
                <a:ea typeface="楷体_GB2312" pitchFamily="49" charset="-122"/>
              </a:rPr>
              <a:t>n</a:t>
            </a:r>
            <a:r>
              <a:rPr lang="zh-CN" altLang="en-US" sz="2215" b="1" dirty="0">
                <a:latin typeface="楷体_GB2312" pitchFamily="49" charset="-122"/>
                <a:ea typeface="楷体_GB2312" pitchFamily="49" charset="-122"/>
              </a:rPr>
              <a:t>充分大时</a:t>
            </a:r>
            <a:r>
              <a:rPr lang="en-US" altLang="zh-CN" sz="2215" b="1">
                <a:latin typeface="楷体_GB2312" pitchFamily="49" charset="-122"/>
                <a:ea typeface="楷体_GB2312" pitchFamily="49" charset="-122"/>
              </a:rPr>
              <a:t>,</a:t>
            </a:r>
            <a:r>
              <a:rPr lang="zh-CN" altLang="en-US" sz="2215" b="1" dirty="0">
                <a:latin typeface="楷体_GB2312" pitchFamily="49" charset="-122"/>
                <a:ea typeface="楷体_GB2312" pitchFamily="49" charset="-122"/>
              </a:rPr>
              <a:t>其图形类似于标准正态变量概率密度的图形</a:t>
            </a:r>
            <a:r>
              <a:rPr lang="en-US" altLang="zh-CN" sz="2215" b="1">
                <a:latin typeface="楷体_GB2312" pitchFamily="49" charset="-122"/>
                <a:ea typeface="楷体_GB2312" pitchFamily="49" charset="-122"/>
              </a:rPr>
              <a:t>.</a:t>
            </a:r>
          </a:p>
        </p:txBody>
      </p:sp>
      <p:graphicFrame>
        <p:nvGraphicFramePr>
          <p:cNvPr id="27655" name="对象 43021"/>
          <p:cNvGraphicFramePr/>
          <p:nvPr/>
        </p:nvGraphicFramePr>
        <p:xfrm>
          <a:off x="1611923" y="1380392"/>
          <a:ext cx="2051538" cy="398585"/>
        </p:xfrm>
        <a:graphic>
          <a:graphicData uri="http://schemas.openxmlformats.org/presentationml/2006/ole">
            <mc:AlternateContent xmlns:mc="http://schemas.openxmlformats.org/markup-compatibility/2006">
              <mc:Choice xmlns:v="urn:schemas-microsoft-com:vml" Requires="v">
                <p:oleObj spid="_x0000_s17574" r:id="rId12" imgW="2221230" imgH="431800" progId="Equation.3">
                  <p:embed/>
                </p:oleObj>
              </mc:Choice>
              <mc:Fallback>
                <p:oleObj r:id="rId12" imgW="2221230" imgH="431800" progId="Equation.3">
                  <p:embed/>
                  <p:pic>
                    <p:nvPicPr>
                      <p:cNvPr id="27655" name="对象 43021"/>
                      <p:cNvPicPr/>
                      <p:nvPr/>
                    </p:nvPicPr>
                    <p:blipFill>
                      <a:blip r:embed="rId13"/>
                      <a:stretch>
                        <a:fillRect/>
                      </a:stretch>
                    </p:blipFill>
                    <p:spPr>
                      <a:xfrm>
                        <a:off x="1611923" y="1380392"/>
                        <a:ext cx="2051538" cy="398585"/>
                      </a:xfrm>
                      <a:prstGeom prst="rect">
                        <a:avLst/>
                      </a:prstGeom>
                      <a:noFill/>
                      <a:ln w="38100">
                        <a:noFill/>
                        <a:miter/>
                      </a:ln>
                    </p:spPr>
                  </p:pic>
                </p:oleObj>
              </mc:Fallback>
            </mc:AlternateContent>
          </a:graphicData>
        </a:graphic>
      </p:graphicFrame>
    </p:spTree>
  </p:cSld>
  <p:clrMapOvr>
    <a:masterClrMapping/>
  </p:clrMapOvr>
  <p:transition>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3" name="对象 22531"/>
          <p:cNvGraphicFramePr/>
          <p:nvPr/>
        </p:nvGraphicFramePr>
        <p:xfrm>
          <a:off x="1055077" y="1567961"/>
          <a:ext cx="2919046" cy="398585"/>
        </p:xfrm>
        <a:graphic>
          <a:graphicData uri="http://schemas.openxmlformats.org/presentationml/2006/ole">
            <mc:AlternateContent xmlns:mc="http://schemas.openxmlformats.org/markup-compatibility/2006">
              <mc:Choice xmlns:v="urn:schemas-microsoft-com:vml" Requires="v">
                <p:oleObj spid="_x0000_s18786" r:id="rId3" imgW="3161030" imgH="431800" progId="Equation.3">
                  <p:embed/>
                </p:oleObj>
              </mc:Choice>
              <mc:Fallback>
                <p:oleObj r:id="rId3" imgW="3161030" imgH="431800" progId="Equation.3">
                  <p:embed/>
                  <p:pic>
                    <p:nvPicPr>
                      <p:cNvPr id="28673" name="对象 22531"/>
                      <p:cNvPicPr/>
                      <p:nvPr/>
                    </p:nvPicPr>
                    <p:blipFill>
                      <a:blip r:embed="rId4"/>
                      <a:stretch>
                        <a:fillRect/>
                      </a:stretch>
                    </p:blipFill>
                    <p:spPr>
                      <a:xfrm>
                        <a:off x="1055077" y="1567961"/>
                        <a:ext cx="2919046" cy="398585"/>
                      </a:xfrm>
                      <a:prstGeom prst="rect">
                        <a:avLst/>
                      </a:prstGeom>
                      <a:noFill/>
                      <a:ln w="38100">
                        <a:noFill/>
                        <a:miter/>
                      </a:ln>
                    </p:spPr>
                  </p:pic>
                </p:oleObj>
              </mc:Fallback>
            </mc:AlternateContent>
          </a:graphicData>
        </a:graphic>
      </p:graphicFrame>
      <p:graphicFrame>
        <p:nvGraphicFramePr>
          <p:cNvPr id="28674" name="对象 22532"/>
          <p:cNvGraphicFramePr/>
          <p:nvPr/>
        </p:nvGraphicFramePr>
        <p:xfrm>
          <a:off x="1749669" y="3363058"/>
          <a:ext cx="2356338" cy="375138"/>
        </p:xfrm>
        <a:graphic>
          <a:graphicData uri="http://schemas.openxmlformats.org/presentationml/2006/ole">
            <mc:AlternateContent xmlns:mc="http://schemas.openxmlformats.org/markup-compatibility/2006">
              <mc:Choice xmlns:v="urn:schemas-microsoft-com:vml" Requires="v">
                <p:oleObj spid="_x0000_s18787" r:id="rId5" imgW="2550795" imgH="405765" progId="Equation.3">
                  <p:embed/>
                </p:oleObj>
              </mc:Choice>
              <mc:Fallback>
                <p:oleObj r:id="rId5" imgW="2550795" imgH="405765" progId="Equation.3">
                  <p:embed/>
                  <p:pic>
                    <p:nvPicPr>
                      <p:cNvPr id="28674" name="对象 22532"/>
                      <p:cNvPicPr/>
                      <p:nvPr/>
                    </p:nvPicPr>
                    <p:blipFill>
                      <a:blip r:embed="rId6"/>
                      <a:stretch>
                        <a:fillRect/>
                      </a:stretch>
                    </p:blipFill>
                    <p:spPr>
                      <a:xfrm>
                        <a:off x="1749669" y="3363058"/>
                        <a:ext cx="2356338" cy="375138"/>
                      </a:xfrm>
                      <a:prstGeom prst="rect">
                        <a:avLst/>
                      </a:prstGeom>
                      <a:noFill/>
                      <a:ln w="38100">
                        <a:noFill/>
                        <a:miter/>
                      </a:ln>
                    </p:spPr>
                  </p:pic>
                </p:oleObj>
              </mc:Fallback>
            </mc:AlternateContent>
          </a:graphicData>
        </a:graphic>
      </p:graphicFrame>
      <p:sp>
        <p:nvSpPr>
          <p:cNvPr id="28675" name="文本框 22533"/>
          <p:cNvSpPr txBox="1"/>
          <p:nvPr/>
        </p:nvSpPr>
        <p:spPr>
          <a:xfrm>
            <a:off x="1125416" y="4346331"/>
            <a:ext cx="3094892" cy="433196"/>
          </a:xfrm>
          <a:prstGeom prst="rect">
            <a:avLst/>
          </a:prstGeom>
          <a:noFill/>
          <a:ln w="9525">
            <a:noFill/>
          </a:ln>
        </p:spPr>
        <p:txBody>
          <a:bodyPr anchor="t" anchorCtr="0">
            <a:spAutoFit/>
          </a:bodyPr>
          <a:lstStyle/>
          <a:p>
            <a:pPr>
              <a:spcBef>
                <a:spcPct val="50000"/>
              </a:spcBef>
            </a:pPr>
            <a:r>
              <a:rPr lang="zh-CN" altLang="en-US" sz="2215" b="1" dirty="0">
                <a:latin typeface="Times New Roman" panose="02020603050405020304" pitchFamily="18" charset="0"/>
                <a:ea typeface="楷体_GB2312" pitchFamily="49" charset="-122"/>
              </a:rPr>
              <a:t>由分布的对称性知</a:t>
            </a:r>
          </a:p>
        </p:txBody>
      </p:sp>
      <p:graphicFrame>
        <p:nvGraphicFramePr>
          <p:cNvPr id="28676" name="对象 22534"/>
          <p:cNvGraphicFramePr/>
          <p:nvPr/>
        </p:nvGraphicFramePr>
        <p:xfrm>
          <a:off x="1381858" y="4891454"/>
          <a:ext cx="2239108" cy="398585"/>
        </p:xfrm>
        <a:graphic>
          <a:graphicData uri="http://schemas.openxmlformats.org/presentationml/2006/ole">
            <mc:AlternateContent xmlns:mc="http://schemas.openxmlformats.org/markup-compatibility/2006">
              <mc:Choice xmlns:v="urn:schemas-microsoft-com:vml" Requires="v">
                <p:oleObj spid="_x0000_s18788" r:id="rId7" imgW="2424430" imgH="431800" progId="Equation.3">
                  <p:embed/>
                </p:oleObj>
              </mc:Choice>
              <mc:Fallback>
                <p:oleObj r:id="rId7" imgW="2424430" imgH="431800" progId="Equation.3">
                  <p:embed/>
                  <p:pic>
                    <p:nvPicPr>
                      <p:cNvPr id="28676" name="对象 22534"/>
                      <p:cNvPicPr/>
                      <p:nvPr/>
                    </p:nvPicPr>
                    <p:blipFill>
                      <a:blip r:embed="rId8"/>
                      <a:stretch>
                        <a:fillRect/>
                      </a:stretch>
                    </p:blipFill>
                    <p:spPr>
                      <a:xfrm>
                        <a:off x="1381858" y="4891454"/>
                        <a:ext cx="2239108" cy="398585"/>
                      </a:xfrm>
                      <a:prstGeom prst="rect">
                        <a:avLst/>
                      </a:prstGeom>
                      <a:noFill/>
                      <a:ln w="38100">
                        <a:noFill/>
                        <a:miter/>
                      </a:ln>
                    </p:spPr>
                  </p:pic>
                </p:oleObj>
              </mc:Fallback>
            </mc:AlternateContent>
          </a:graphicData>
        </a:graphic>
      </p:graphicFrame>
      <p:graphicFrame>
        <p:nvGraphicFramePr>
          <p:cNvPr id="28677" name="对象 22535"/>
          <p:cNvGraphicFramePr/>
          <p:nvPr/>
        </p:nvGraphicFramePr>
        <p:xfrm>
          <a:off x="1156189" y="5483469"/>
          <a:ext cx="1934308" cy="398585"/>
        </p:xfrm>
        <a:graphic>
          <a:graphicData uri="http://schemas.openxmlformats.org/presentationml/2006/ole">
            <mc:AlternateContent xmlns:mc="http://schemas.openxmlformats.org/markup-compatibility/2006">
              <mc:Choice xmlns:v="urn:schemas-microsoft-com:vml" Requires="v">
                <p:oleObj spid="_x0000_s18789" r:id="rId9" imgW="2094865" imgH="431800" progId="Equation.3">
                  <p:embed/>
                </p:oleObj>
              </mc:Choice>
              <mc:Fallback>
                <p:oleObj r:id="rId9" imgW="2094865" imgH="431800" progId="Equation.3">
                  <p:embed/>
                  <p:pic>
                    <p:nvPicPr>
                      <p:cNvPr id="28677" name="对象 22535"/>
                      <p:cNvPicPr/>
                      <p:nvPr/>
                    </p:nvPicPr>
                    <p:blipFill>
                      <a:blip r:embed="rId10"/>
                      <a:stretch>
                        <a:fillRect/>
                      </a:stretch>
                    </p:blipFill>
                    <p:spPr>
                      <a:xfrm>
                        <a:off x="1156189" y="5483469"/>
                        <a:ext cx="1934308" cy="398585"/>
                      </a:xfrm>
                      <a:prstGeom prst="rect">
                        <a:avLst/>
                      </a:prstGeom>
                      <a:noFill/>
                      <a:ln w="38100">
                        <a:noFill/>
                        <a:miter/>
                      </a:ln>
                    </p:spPr>
                  </p:pic>
                </p:oleObj>
              </mc:Fallback>
            </mc:AlternateContent>
          </a:graphicData>
        </a:graphic>
      </p:graphicFrame>
      <p:pic>
        <p:nvPicPr>
          <p:cNvPr id="28678" name="图片 22537"/>
          <p:cNvPicPr>
            <a:picLocks noChangeAspect="1"/>
          </p:cNvPicPr>
          <p:nvPr/>
        </p:nvPicPr>
        <p:blipFill>
          <a:blip r:embed="rId11"/>
          <a:stretch>
            <a:fillRect/>
          </a:stretch>
        </p:blipFill>
        <p:spPr>
          <a:xfrm>
            <a:off x="4506059" y="3276601"/>
            <a:ext cx="3788019" cy="2751992"/>
          </a:xfrm>
          <a:prstGeom prst="rect">
            <a:avLst/>
          </a:prstGeom>
          <a:noFill/>
          <a:ln w="9525">
            <a:noFill/>
          </a:ln>
        </p:spPr>
      </p:pic>
      <p:graphicFrame>
        <p:nvGraphicFramePr>
          <p:cNvPr id="28679" name="对象 22538"/>
          <p:cNvGraphicFramePr/>
          <p:nvPr/>
        </p:nvGraphicFramePr>
        <p:xfrm>
          <a:off x="4484077" y="3235569"/>
          <a:ext cx="175846" cy="386862"/>
        </p:xfrm>
        <a:graphic>
          <a:graphicData uri="http://schemas.openxmlformats.org/presentationml/2006/ole">
            <mc:AlternateContent xmlns:mc="http://schemas.openxmlformats.org/markup-compatibility/2006">
              <mc:Choice xmlns:v="urn:schemas-microsoft-com:vml" Requires="v">
                <p:oleObj spid="_x0000_s18790" r:id="rId12" imgW="190500" imgH="419100" progId="Equation.3">
                  <p:embed/>
                </p:oleObj>
              </mc:Choice>
              <mc:Fallback>
                <p:oleObj r:id="rId12" imgW="190500" imgH="419100" progId="Equation.3">
                  <p:embed/>
                  <p:pic>
                    <p:nvPicPr>
                      <p:cNvPr id="28679" name="对象 22538"/>
                      <p:cNvPicPr/>
                      <p:nvPr/>
                    </p:nvPicPr>
                    <p:blipFill>
                      <a:blip r:embed="rId13"/>
                      <a:stretch>
                        <a:fillRect/>
                      </a:stretch>
                    </p:blipFill>
                    <p:spPr>
                      <a:xfrm>
                        <a:off x="4484077" y="3235569"/>
                        <a:ext cx="175846" cy="386862"/>
                      </a:xfrm>
                      <a:prstGeom prst="rect">
                        <a:avLst/>
                      </a:prstGeom>
                      <a:noFill/>
                      <a:ln w="38100">
                        <a:noFill/>
                        <a:miter/>
                      </a:ln>
                    </p:spPr>
                  </p:pic>
                </p:oleObj>
              </mc:Fallback>
            </mc:AlternateContent>
          </a:graphicData>
        </a:graphic>
      </p:graphicFrame>
      <p:graphicFrame>
        <p:nvGraphicFramePr>
          <p:cNvPr id="28680" name="对象 22540"/>
          <p:cNvGraphicFramePr/>
          <p:nvPr/>
        </p:nvGraphicFramePr>
        <p:xfrm>
          <a:off x="1252904" y="2831123"/>
          <a:ext cx="5193323" cy="410308"/>
        </p:xfrm>
        <a:graphic>
          <a:graphicData uri="http://schemas.openxmlformats.org/presentationml/2006/ole">
            <mc:AlternateContent xmlns:mc="http://schemas.openxmlformats.org/markup-compatibility/2006">
              <mc:Choice xmlns:v="urn:schemas-microsoft-com:vml" Requires="v">
                <p:oleObj spid="_x0000_s18791" r:id="rId14" imgW="5623560" imgH="444500" progId="Equation.3">
                  <p:embed/>
                </p:oleObj>
              </mc:Choice>
              <mc:Fallback>
                <p:oleObj r:id="rId14" imgW="5623560" imgH="444500" progId="Equation.3">
                  <p:embed/>
                  <p:pic>
                    <p:nvPicPr>
                      <p:cNvPr id="28680" name="对象 22540"/>
                      <p:cNvPicPr/>
                      <p:nvPr/>
                    </p:nvPicPr>
                    <p:blipFill>
                      <a:blip r:embed="rId15"/>
                      <a:stretch>
                        <a:fillRect/>
                      </a:stretch>
                    </p:blipFill>
                    <p:spPr>
                      <a:xfrm>
                        <a:off x="1252904" y="2831123"/>
                        <a:ext cx="5193323" cy="410308"/>
                      </a:xfrm>
                      <a:prstGeom prst="rect">
                        <a:avLst/>
                      </a:prstGeom>
                      <a:noFill/>
                      <a:ln w="38100">
                        <a:noFill/>
                        <a:miter/>
                      </a:ln>
                    </p:spPr>
                  </p:pic>
                </p:oleObj>
              </mc:Fallback>
            </mc:AlternateContent>
          </a:graphicData>
        </a:graphic>
      </p:graphicFrame>
      <p:graphicFrame>
        <p:nvGraphicFramePr>
          <p:cNvPr id="28681" name="对象 22541"/>
          <p:cNvGraphicFramePr/>
          <p:nvPr/>
        </p:nvGraphicFramePr>
        <p:xfrm>
          <a:off x="2445728" y="2032489"/>
          <a:ext cx="4021015" cy="691662"/>
        </p:xfrm>
        <a:graphic>
          <a:graphicData uri="http://schemas.openxmlformats.org/presentationml/2006/ole">
            <mc:AlternateContent xmlns:mc="http://schemas.openxmlformats.org/markup-compatibility/2006">
              <mc:Choice xmlns:v="urn:schemas-microsoft-com:vml" Requires="v">
                <p:oleObj spid="_x0000_s18792" r:id="rId16" imgW="4356100" imgH="749300" progId="Equation.3">
                  <p:embed/>
                </p:oleObj>
              </mc:Choice>
              <mc:Fallback>
                <p:oleObj r:id="rId16" imgW="4356100" imgH="749300" progId="Equation.3">
                  <p:embed/>
                  <p:pic>
                    <p:nvPicPr>
                      <p:cNvPr id="28681" name="对象 22541"/>
                      <p:cNvPicPr/>
                      <p:nvPr/>
                    </p:nvPicPr>
                    <p:blipFill>
                      <a:blip r:embed="rId17"/>
                      <a:stretch>
                        <a:fillRect/>
                      </a:stretch>
                    </p:blipFill>
                    <p:spPr>
                      <a:xfrm>
                        <a:off x="2445728" y="2032489"/>
                        <a:ext cx="4021015" cy="691662"/>
                      </a:xfrm>
                      <a:prstGeom prst="rect">
                        <a:avLst/>
                      </a:prstGeom>
                      <a:noFill/>
                      <a:ln w="38100">
                        <a:noFill/>
                        <a:miter/>
                      </a:ln>
                    </p:spPr>
                  </p:pic>
                </p:oleObj>
              </mc:Fallback>
            </mc:AlternateContent>
          </a:graphicData>
        </a:graphic>
      </p:graphicFrame>
      <p:graphicFrame>
        <p:nvGraphicFramePr>
          <p:cNvPr id="28682" name="对象 22542"/>
          <p:cNvGraphicFramePr/>
          <p:nvPr/>
        </p:nvGraphicFramePr>
        <p:xfrm>
          <a:off x="3906715" y="1603131"/>
          <a:ext cx="1500554" cy="363415"/>
        </p:xfrm>
        <a:graphic>
          <a:graphicData uri="http://schemas.openxmlformats.org/presentationml/2006/ole">
            <mc:AlternateContent xmlns:mc="http://schemas.openxmlformats.org/markup-compatibility/2006">
              <mc:Choice xmlns:v="urn:schemas-microsoft-com:vml" Requires="v">
                <p:oleObj spid="_x0000_s18793" r:id="rId18" imgW="1624965" imgH="393700" progId="Equation.3">
                  <p:embed/>
                </p:oleObj>
              </mc:Choice>
              <mc:Fallback>
                <p:oleObj r:id="rId18" imgW="1624965" imgH="393700" progId="Equation.3">
                  <p:embed/>
                  <p:pic>
                    <p:nvPicPr>
                      <p:cNvPr id="28682" name="对象 22542"/>
                      <p:cNvPicPr/>
                      <p:nvPr/>
                    </p:nvPicPr>
                    <p:blipFill>
                      <a:blip r:embed="rId19"/>
                      <a:stretch>
                        <a:fillRect/>
                      </a:stretch>
                    </p:blipFill>
                    <p:spPr>
                      <a:xfrm>
                        <a:off x="3906715" y="1603131"/>
                        <a:ext cx="1500554" cy="363415"/>
                      </a:xfrm>
                      <a:prstGeom prst="rect">
                        <a:avLst/>
                      </a:prstGeom>
                      <a:noFill/>
                      <a:ln w="38100">
                        <a:noFill/>
                        <a:miter/>
                      </a:ln>
                    </p:spPr>
                  </p:pic>
                </p:oleObj>
              </mc:Fallback>
            </mc:AlternateContent>
          </a:graphicData>
        </a:graphic>
      </p:graphicFrame>
      <p:graphicFrame>
        <p:nvGraphicFramePr>
          <p:cNvPr id="28683" name="对象 22543"/>
          <p:cNvGraphicFramePr/>
          <p:nvPr/>
        </p:nvGraphicFramePr>
        <p:xfrm>
          <a:off x="5369169" y="1567961"/>
          <a:ext cx="2028092" cy="410308"/>
        </p:xfrm>
        <a:graphic>
          <a:graphicData uri="http://schemas.openxmlformats.org/presentationml/2006/ole">
            <mc:AlternateContent xmlns:mc="http://schemas.openxmlformats.org/markup-compatibility/2006">
              <mc:Choice xmlns:v="urn:schemas-microsoft-com:vml" Requires="v">
                <p:oleObj spid="_x0000_s18794" r:id="rId20" imgW="2195830" imgH="444500" progId="Equation.3">
                  <p:embed/>
                </p:oleObj>
              </mc:Choice>
              <mc:Fallback>
                <p:oleObj r:id="rId20" imgW="2195830" imgH="444500" progId="Equation.3">
                  <p:embed/>
                  <p:pic>
                    <p:nvPicPr>
                      <p:cNvPr id="28683" name="对象 22543"/>
                      <p:cNvPicPr/>
                      <p:nvPr/>
                    </p:nvPicPr>
                    <p:blipFill>
                      <a:blip r:embed="rId21"/>
                      <a:stretch>
                        <a:fillRect/>
                      </a:stretch>
                    </p:blipFill>
                    <p:spPr>
                      <a:xfrm>
                        <a:off x="5369169" y="1567961"/>
                        <a:ext cx="2028092" cy="410308"/>
                      </a:xfrm>
                      <a:prstGeom prst="rect">
                        <a:avLst/>
                      </a:prstGeom>
                      <a:noFill/>
                      <a:ln w="38100">
                        <a:noFill/>
                        <a:miter/>
                      </a:ln>
                    </p:spPr>
                  </p:pic>
                </p:oleObj>
              </mc:Fallback>
            </mc:AlternateContent>
          </a:graphicData>
        </a:graphic>
      </p:graphicFrame>
      <p:graphicFrame>
        <p:nvGraphicFramePr>
          <p:cNvPr id="28684" name="对象 22544"/>
          <p:cNvGraphicFramePr/>
          <p:nvPr/>
        </p:nvGraphicFramePr>
        <p:xfrm>
          <a:off x="1220666" y="3894992"/>
          <a:ext cx="2743200" cy="398585"/>
        </p:xfrm>
        <a:graphic>
          <a:graphicData uri="http://schemas.openxmlformats.org/presentationml/2006/ole">
            <mc:AlternateContent xmlns:mc="http://schemas.openxmlformats.org/markup-compatibility/2006">
              <mc:Choice xmlns:v="urn:schemas-microsoft-com:vml" Requires="v">
                <p:oleObj spid="_x0000_s18795" r:id="rId22" imgW="2970530" imgH="431800" progId="Equation.3">
                  <p:embed/>
                </p:oleObj>
              </mc:Choice>
              <mc:Fallback>
                <p:oleObj r:id="rId22" imgW="2970530" imgH="431800" progId="Equation.3">
                  <p:embed/>
                  <p:pic>
                    <p:nvPicPr>
                      <p:cNvPr id="28684" name="对象 22544"/>
                      <p:cNvPicPr/>
                      <p:nvPr/>
                    </p:nvPicPr>
                    <p:blipFill>
                      <a:blip r:embed="rId23"/>
                      <a:stretch>
                        <a:fillRect/>
                      </a:stretch>
                    </p:blipFill>
                    <p:spPr>
                      <a:xfrm>
                        <a:off x="1220666" y="3894992"/>
                        <a:ext cx="2743200" cy="398585"/>
                      </a:xfrm>
                      <a:prstGeom prst="rect">
                        <a:avLst/>
                      </a:prstGeom>
                      <a:noFill/>
                      <a:ln w="38100">
                        <a:noFill/>
                        <a:miter/>
                      </a:ln>
                    </p:spPr>
                  </p:pic>
                </p:oleObj>
              </mc:Fallback>
            </mc:AlternateContent>
          </a:graphicData>
        </a:graphic>
      </p:graphicFrame>
      <p:graphicFrame>
        <p:nvGraphicFramePr>
          <p:cNvPr id="28685" name="对象 22545"/>
          <p:cNvGraphicFramePr/>
          <p:nvPr/>
        </p:nvGraphicFramePr>
        <p:xfrm>
          <a:off x="2929304" y="5489331"/>
          <a:ext cx="1547446" cy="398585"/>
        </p:xfrm>
        <a:graphic>
          <a:graphicData uri="http://schemas.openxmlformats.org/presentationml/2006/ole">
            <mc:AlternateContent xmlns:mc="http://schemas.openxmlformats.org/markup-compatibility/2006">
              <mc:Choice xmlns:v="urn:schemas-microsoft-com:vml" Requires="v">
                <p:oleObj spid="_x0000_s18796" r:id="rId24" imgW="1675765" imgH="431800" progId="Equation.3">
                  <p:embed/>
                </p:oleObj>
              </mc:Choice>
              <mc:Fallback>
                <p:oleObj r:id="rId24" imgW="1675765" imgH="431800" progId="Equation.3">
                  <p:embed/>
                  <p:pic>
                    <p:nvPicPr>
                      <p:cNvPr id="28685" name="对象 22545"/>
                      <p:cNvPicPr/>
                      <p:nvPr/>
                    </p:nvPicPr>
                    <p:blipFill>
                      <a:blip r:embed="rId25"/>
                      <a:stretch>
                        <a:fillRect/>
                      </a:stretch>
                    </p:blipFill>
                    <p:spPr>
                      <a:xfrm>
                        <a:off x="2929304" y="5489331"/>
                        <a:ext cx="1547446" cy="398585"/>
                      </a:xfrm>
                      <a:prstGeom prst="rect">
                        <a:avLst/>
                      </a:prstGeom>
                      <a:noFill/>
                      <a:ln w="38100">
                        <a:noFill/>
                        <a:miter/>
                      </a:ln>
                    </p:spPr>
                  </p:pic>
                </p:oleObj>
              </mc:Fallback>
            </mc:AlternateContent>
          </a:graphicData>
        </a:graphic>
      </p:graphicFrame>
    </p:spTree>
  </p:cSld>
  <p:clrMapOvr>
    <a:masterClrMapping/>
  </p:clrMapOvr>
  <p:transition>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C801240-8647-4BA9-BEA6-A7B7C69F1FDE}"/>
              </a:ext>
            </a:extLst>
          </p:cNvPr>
          <p:cNvPicPr>
            <a:picLocks noChangeAspect="1"/>
          </p:cNvPicPr>
          <p:nvPr/>
        </p:nvPicPr>
        <p:blipFill>
          <a:blip r:embed="rId2"/>
          <a:stretch>
            <a:fillRect/>
          </a:stretch>
        </p:blipFill>
        <p:spPr>
          <a:xfrm>
            <a:off x="361362" y="756864"/>
            <a:ext cx="8421275" cy="5344271"/>
          </a:xfrm>
          <a:prstGeom prst="rect">
            <a:avLst/>
          </a:prstGeom>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对象 23555"/>
          <p:cNvGraphicFramePr/>
          <p:nvPr/>
        </p:nvGraphicFramePr>
        <p:xfrm>
          <a:off x="1200150" y="772258"/>
          <a:ext cx="3505200" cy="433754"/>
        </p:xfrm>
        <a:graphic>
          <a:graphicData uri="http://schemas.openxmlformats.org/presentationml/2006/ole">
            <mc:AlternateContent xmlns:mc="http://schemas.openxmlformats.org/markup-compatibility/2006">
              <mc:Choice xmlns:v="urn:schemas-microsoft-com:vml" Requires="v">
                <p:oleObj spid="_x0000_s19938" r:id="rId3" imgW="3797300" imgH="469900" progId="Equation.3">
                  <p:embed/>
                </p:oleObj>
              </mc:Choice>
              <mc:Fallback>
                <p:oleObj r:id="rId3" imgW="3797300" imgH="469900" progId="Equation.3">
                  <p:embed/>
                  <p:pic>
                    <p:nvPicPr>
                      <p:cNvPr id="30722" name="对象 23555"/>
                      <p:cNvPicPr/>
                      <p:nvPr/>
                    </p:nvPicPr>
                    <p:blipFill>
                      <a:blip r:embed="rId4"/>
                      <a:stretch>
                        <a:fillRect/>
                      </a:stretch>
                    </p:blipFill>
                    <p:spPr>
                      <a:xfrm>
                        <a:off x="1200150" y="772258"/>
                        <a:ext cx="3505200" cy="433754"/>
                      </a:xfrm>
                      <a:prstGeom prst="rect">
                        <a:avLst/>
                      </a:prstGeom>
                      <a:noFill/>
                      <a:ln w="38100">
                        <a:noFill/>
                        <a:miter/>
                      </a:ln>
                    </p:spPr>
                  </p:pic>
                </p:oleObj>
              </mc:Fallback>
            </mc:AlternateContent>
          </a:graphicData>
        </a:graphic>
      </p:graphicFrame>
      <p:sp>
        <p:nvSpPr>
          <p:cNvPr id="30723" name="文本框 23558"/>
          <p:cNvSpPr txBox="1"/>
          <p:nvPr/>
        </p:nvSpPr>
        <p:spPr>
          <a:xfrm>
            <a:off x="1055077" y="345831"/>
            <a:ext cx="1252266" cy="433196"/>
          </a:xfrm>
          <a:prstGeom prst="rect">
            <a:avLst/>
          </a:prstGeom>
          <a:noFill/>
          <a:ln w="9525">
            <a:noFill/>
          </a:ln>
        </p:spPr>
        <p:txBody>
          <a:bodyPr wrap="none" anchor="t" anchorCtr="0">
            <a:spAutoFit/>
          </a:bodyPr>
          <a:lstStyle/>
          <a:p>
            <a:r>
              <a:rPr lang="en-US" altLang="zh-CN" sz="2215" b="1">
                <a:latin typeface="Times New Roman" panose="02020603050405020304" pitchFamily="18" charset="0"/>
              </a:rPr>
              <a:t>7) </a:t>
            </a:r>
            <a:r>
              <a:rPr lang="en-US" altLang="zh-CN" sz="2215" b="1" i="1">
                <a:latin typeface="Times New Roman" panose="02020603050405020304" pitchFamily="18" charset="0"/>
              </a:rPr>
              <a:t>F</a:t>
            </a:r>
            <a:r>
              <a:rPr lang="zh-CN" altLang="en-US" sz="2215" b="1">
                <a:latin typeface="Times New Roman" panose="02020603050405020304" pitchFamily="18" charset="0"/>
              </a:rPr>
              <a:t>分布</a:t>
            </a:r>
          </a:p>
        </p:txBody>
      </p:sp>
      <p:graphicFrame>
        <p:nvGraphicFramePr>
          <p:cNvPr id="30724" name="对象 23562"/>
          <p:cNvGraphicFramePr/>
          <p:nvPr/>
        </p:nvGraphicFramePr>
        <p:xfrm>
          <a:off x="1239716" y="2302120"/>
          <a:ext cx="527538" cy="398585"/>
        </p:xfrm>
        <a:graphic>
          <a:graphicData uri="http://schemas.openxmlformats.org/presentationml/2006/ole">
            <mc:AlternateContent xmlns:mc="http://schemas.openxmlformats.org/markup-compatibility/2006">
              <mc:Choice xmlns:v="urn:schemas-microsoft-com:vml" Requires="v">
                <p:oleObj spid="_x0000_s19939" r:id="rId5" imgW="571500" imgH="431800" progId="Equation.3">
                  <p:embed/>
                </p:oleObj>
              </mc:Choice>
              <mc:Fallback>
                <p:oleObj r:id="rId5" imgW="571500" imgH="431800" progId="Equation.3">
                  <p:embed/>
                  <p:pic>
                    <p:nvPicPr>
                      <p:cNvPr id="30724" name="对象 23562"/>
                      <p:cNvPicPr/>
                      <p:nvPr/>
                    </p:nvPicPr>
                    <p:blipFill>
                      <a:blip r:embed="rId6"/>
                      <a:stretch>
                        <a:fillRect/>
                      </a:stretch>
                    </p:blipFill>
                    <p:spPr>
                      <a:xfrm>
                        <a:off x="1239716" y="2302120"/>
                        <a:ext cx="527538" cy="398585"/>
                      </a:xfrm>
                      <a:prstGeom prst="rect">
                        <a:avLst/>
                      </a:prstGeom>
                      <a:noFill/>
                      <a:ln w="38100">
                        <a:noFill/>
                        <a:miter/>
                      </a:ln>
                    </p:spPr>
                  </p:pic>
                </p:oleObj>
              </mc:Fallback>
            </mc:AlternateContent>
          </a:graphicData>
        </a:graphic>
      </p:graphicFrame>
      <p:graphicFrame>
        <p:nvGraphicFramePr>
          <p:cNvPr id="30725" name="对象 23563"/>
          <p:cNvGraphicFramePr/>
          <p:nvPr/>
        </p:nvGraphicFramePr>
        <p:xfrm>
          <a:off x="1258766" y="1343758"/>
          <a:ext cx="6940062" cy="844062"/>
        </p:xfrm>
        <a:graphic>
          <a:graphicData uri="http://schemas.openxmlformats.org/presentationml/2006/ole">
            <mc:AlternateContent xmlns:mc="http://schemas.openxmlformats.org/markup-compatibility/2006">
              <mc:Choice xmlns:v="urn:schemas-microsoft-com:vml" Requires="v">
                <p:oleObj spid="_x0000_s19940" r:id="rId7" imgW="7518400" imgH="914400" progId="Equation.3">
                  <p:embed/>
                </p:oleObj>
              </mc:Choice>
              <mc:Fallback>
                <p:oleObj r:id="rId7" imgW="7518400" imgH="914400" progId="Equation.3">
                  <p:embed/>
                  <p:pic>
                    <p:nvPicPr>
                      <p:cNvPr id="30725" name="对象 23563"/>
                      <p:cNvPicPr/>
                      <p:nvPr/>
                    </p:nvPicPr>
                    <p:blipFill>
                      <a:blip r:embed="rId8"/>
                      <a:stretch>
                        <a:fillRect/>
                      </a:stretch>
                    </p:blipFill>
                    <p:spPr>
                      <a:xfrm>
                        <a:off x="1258766" y="1343758"/>
                        <a:ext cx="6940062" cy="844062"/>
                      </a:xfrm>
                      <a:prstGeom prst="rect">
                        <a:avLst/>
                      </a:prstGeom>
                      <a:solidFill>
                        <a:schemeClr val="bg1"/>
                      </a:solidFill>
                      <a:ln w="38100">
                        <a:noFill/>
                        <a:miter/>
                      </a:ln>
                    </p:spPr>
                  </p:pic>
                </p:oleObj>
              </mc:Fallback>
            </mc:AlternateContent>
          </a:graphicData>
        </a:graphic>
      </p:graphicFrame>
      <p:graphicFrame>
        <p:nvGraphicFramePr>
          <p:cNvPr id="30726" name="对象 23564"/>
          <p:cNvGraphicFramePr/>
          <p:nvPr/>
        </p:nvGraphicFramePr>
        <p:xfrm>
          <a:off x="3906715" y="772258"/>
          <a:ext cx="1699846" cy="433754"/>
        </p:xfrm>
        <a:graphic>
          <a:graphicData uri="http://schemas.openxmlformats.org/presentationml/2006/ole">
            <mc:AlternateContent xmlns:mc="http://schemas.openxmlformats.org/markup-compatibility/2006">
              <mc:Choice xmlns:v="urn:schemas-microsoft-com:vml" Requires="v">
                <p:oleObj spid="_x0000_s19941" r:id="rId9" imgW="1841500" imgH="469900" progId="Equation.3">
                  <p:embed/>
                </p:oleObj>
              </mc:Choice>
              <mc:Fallback>
                <p:oleObj r:id="rId9" imgW="1841500" imgH="469900" progId="Equation.3">
                  <p:embed/>
                  <p:pic>
                    <p:nvPicPr>
                      <p:cNvPr id="30726" name="对象 23564"/>
                      <p:cNvPicPr/>
                      <p:nvPr/>
                    </p:nvPicPr>
                    <p:blipFill>
                      <a:blip r:embed="rId10"/>
                      <a:stretch>
                        <a:fillRect/>
                      </a:stretch>
                    </p:blipFill>
                    <p:spPr>
                      <a:xfrm>
                        <a:off x="3906715" y="772258"/>
                        <a:ext cx="1699846" cy="433754"/>
                      </a:xfrm>
                      <a:prstGeom prst="rect">
                        <a:avLst/>
                      </a:prstGeom>
                      <a:noFill/>
                      <a:ln w="38100">
                        <a:noFill/>
                        <a:miter/>
                      </a:ln>
                    </p:spPr>
                  </p:pic>
                </p:oleObj>
              </mc:Fallback>
            </mc:AlternateContent>
          </a:graphicData>
        </a:graphic>
      </p:graphicFrame>
      <p:graphicFrame>
        <p:nvGraphicFramePr>
          <p:cNvPr id="30727" name="对象 23565"/>
          <p:cNvGraphicFramePr/>
          <p:nvPr/>
        </p:nvGraphicFramePr>
        <p:xfrm>
          <a:off x="5635869" y="839666"/>
          <a:ext cx="1934308" cy="386862"/>
        </p:xfrm>
        <a:graphic>
          <a:graphicData uri="http://schemas.openxmlformats.org/presentationml/2006/ole">
            <mc:AlternateContent xmlns:mc="http://schemas.openxmlformats.org/markup-compatibility/2006">
              <mc:Choice xmlns:v="urn:schemas-microsoft-com:vml" Requires="v">
                <p:oleObj spid="_x0000_s19942" r:id="rId11" imgW="2095500" imgH="419100" progId="Equation.3">
                  <p:embed/>
                </p:oleObj>
              </mc:Choice>
              <mc:Fallback>
                <p:oleObj r:id="rId11" imgW="2095500" imgH="419100" progId="Equation.3">
                  <p:embed/>
                  <p:pic>
                    <p:nvPicPr>
                      <p:cNvPr id="30727" name="对象 23565"/>
                      <p:cNvPicPr/>
                      <p:nvPr/>
                    </p:nvPicPr>
                    <p:blipFill>
                      <a:blip r:embed="rId12"/>
                      <a:stretch>
                        <a:fillRect/>
                      </a:stretch>
                    </p:blipFill>
                    <p:spPr>
                      <a:xfrm>
                        <a:off x="5635869" y="839666"/>
                        <a:ext cx="1934308" cy="386862"/>
                      </a:xfrm>
                      <a:prstGeom prst="rect">
                        <a:avLst/>
                      </a:prstGeom>
                      <a:noFill/>
                      <a:ln w="38100">
                        <a:noFill/>
                        <a:miter/>
                      </a:ln>
                    </p:spPr>
                  </p:pic>
                </p:oleObj>
              </mc:Fallback>
            </mc:AlternateContent>
          </a:graphicData>
        </a:graphic>
      </p:graphicFrame>
      <p:graphicFrame>
        <p:nvGraphicFramePr>
          <p:cNvPr id="30728" name="对象 23566"/>
          <p:cNvGraphicFramePr/>
          <p:nvPr/>
        </p:nvGraphicFramePr>
        <p:xfrm>
          <a:off x="7586297" y="839666"/>
          <a:ext cx="773723" cy="398585"/>
        </p:xfrm>
        <a:graphic>
          <a:graphicData uri="http://schemas.openxmlformats.org/presentationml/2006/ole">
            <mc:AlternateContent xmlns:mc="http://schemas.openxmlformats.org/markup-compatibility/2006">
              <mc:Choice xmlns:v="urn:schemas-microsoft-com:vml" Requires="v">
                <p:oleObj spid="_x0000_s19943" r:id="rId13" imgW="837565" imgH="431800" progId="Equation.3">
                  <p:embed/>
                </p:oleObj>
              </mc:Choice>
              <mc:Fallback>
                <p:oleObj r:id="rId13" imgW="837565" imgH="431800" progId="Equation.3">
                  <p:embed/>
                  <p:pic>
                    <p:nvPicPr>
                      <p:cNvPr id="30728" name="对象 23566"/>
                      <p:cNvPicPr/>
                      <p:nvPr/>
                    </p:nvPicPr>
                    <p:blipFill>
                      <a:blip r:embed="rId14"/>
                      <a:stretch>
                        <a:fillRect/>
                      </a:stretch>
                    </p:blipFill>
                    <p:spPr>
                      <a:xfrm>
                        <a:off x="7586297" y="839666"/>
                        <a:ext cx="773723" cy="398585"/>
                      </a:xfrm>
                      <a:prstGeom prst="rect">
                        <a:avLst/>
                      </a:prstGeom>
                      <a:noFill/>
                      <a:ln w="38100">
                        <a:noFill/>
                        <a:miter/>
                      </a:ln>
                    </p:spPr>
                  </p:pic>
                </p:oleObj>
              </mc:Fallback>
            </mc:AlternateContent>
          </a:graphicData>
        </a:graphic>
      </p:graphicFrame>
      <p:graphicFrame>
        <p:nvGraphicFramePr>
          <p:cNvPr id="30729" name="对象 23567"/>
          <p:cNvGraphicFramePr/>
          <p:nvPr/>
        </p:nvGraphicFramePr>
        <p:xfrm>
          <a:off x="1833196" y="2302120"/>
          <a:ext cx="2672862" cy="398585"/>
        </p:xfrm>
        <a:graphic>
          <a:graphicData uri="http://schemas.openxmlformats.org/presentationml/2006/ole">
            <mc:AlternateContent xmlns:mc="http://schemas.openxmlformats.org/markup-compatibility/2006">
              <mc:Choice xmlns:v="urn:schemas-microsoft-com:vml" Requires="v">
                <p:oleObj spid="_x0000_s19944" r:id="rId15" imgW="2894330" imgH="431800" progId="Equation.3">
                  <p:embed/>
                </p:oleObj>
              </mc:Choice>
              <mc:Fallback>
                <p:oleObj r:id="rId15" imgW="2894330" imgH="431800" progId="Equation.3">
                  <p:embed/>
                  <p:pic>
                    <p:nvPicPr>
                      <p:cNvPr id="30729" name="对象 23567"/>
                      <p:cNvPicPr/>
                      <p:nvPr/>
                    </p:nvPicPr>
                    <p:blipFill>
                      <a:blip r:embed="rId16"/>
                      <a:stretch>
                        <a:fillRect/>
                      </a:stretch>
                    </p:blipFill>
                    <p:spPr>
                      <a:xfrm>
                        <a:off x="1833196" y="2302120"/>
                        <a:ext cx="2672862" cy="398585"/>
                      </a:xfrm>
                      <a:prstGeom prst="rect">
                        <a:avLst/>
                      </a:prstGeom>
                      <a:noFill/>
                      <a:ln w="38100">
                        <a:noFill/>
                        <a:miter/>
                      </a:ln>
                    </p:spPr>
                  </p:pic>
                </p:oleObj>
              </mc:Fallback>
            </mc:AlternateContent>
          </a:graphicData>
        </a:graphic>
      </p:graphicFrame>
      <p:graphicFrame>
        <p:nvGraphicFramePr>
          <p:cNvPr id="30730" name="对象 1"/>
          <p:cNvGraphicFramePr/>
          <p:nvPr/>
        </p:nvGraphicFramePr>
        <p:xfrm>
          <a:off x="1239715" y="2825261"/>
          <a:ext cx="4243754" cy="410308"/>
        </p:xfrm>
        <a:graphic>
          <a:graphicData uri="http://schemas.openxmlformats.org/presentationml/2006/ole">
            <mc:AlternateContent xmlns:mc="http://schemas.openxmlformats.org/markup-compatibility/2006">
              <mc:Choice xmlns:v="urn:schemas-microsoft-com:vml" Requires="v">
                <p:oleObj spid="_x0000_s19945" r:id="rId17" imgW="4595495" imgH="444500" progId="Equation.3">
                  <p:embed/>
                </p:oleObj>
              </mc:Choice>
              <mc:Fallback>
                <p:oleObj r:id="rId17" imgW="4595495" imgH="444500" progId="Equation.3">
                  <p:embed/>
                  <p:pic>
                    <p:nvPicPr>
                      <p:cNvPr id="30730" name="对象 1"/>
                      <p:cNvPicPr/>
                      <p:nvPr/>
                    </p:nvPicPr>
                    <p:blipFill>
                      <a:blip r:embed="rId18"/>
                      <a:stretch>
                        <a:fillRect/>
                      </a:stretch>
                    </p:blipFill>
                    <p:spPr>
                      <a:xfrm>
                        <a:off x="1239715" y="2825261"/>
                        <a:ext cx="4243754" cy="410308"/>
                      </a:xfrm>
                      <a:prstGeom prst="rect">
                        <a:avLst/>
                      </a:prstGeom>
                      <a:noFill/>
                      <a:ln w="38100">
                        <a:noFill/>
                        <a:miter/>
                      </a:ln>
                    </p:spPr>
                  </p:pic>
                </p:oleObj>
              </mc:Fallback>
            </mc:AlternateContent>
          </a:graphicData>
        </a:graphic>
      </p:graphicFrame>
      <p:graphicFrame>
        <p:nvGraphicFramePr>
          <p:cNvPr id="30731" name="对象 3"/>
          <p:cNvGraphicFramePr/>
          <p:nvPr/>
        </p:nvGraphicFramePr>
        <p:xfrm>
          <a:off x="1409700" y="5084885"/>
          <a:ext cx="703385" cy="363415"/>
        </p:xfrm>
        <a:graphic>
          <a:graphicData uri="http://schemas.openxmlformats.org/presentationml/2006/ole">
            <mc:AlternateContent xmlns:mc="http://schemas.openxmlformats.org/markup-compatibility/2006">
              <mc:Choice xmlns:v="urn:schemas-microsoft-com:vml" Requires="v">
                <p:oleObj spid="_x0000_s19946" r:id="rId19" imgW="761365" imgH="393700" progId="Equation.3">
                  <p:embed/>
                </p:oleObj>
              </mc:Choice>
              <mc:Fallback>
                <p:oleObj r:id="rId19" imgW="761365" imgH="393700" progId="Equation.3">
                  <p:embed/>
                  <p:pic>
                    <p:nvPicPr>
                      <p:cNvPr id="30731" name="对象 3"/>
                      <p:cNvPicPr/>
                      <p:nvPr/>
                    </p:nvPicPr>
                    <p:blipFill>
                      <a:blip r:embed="rId20"/>
                      <a:stretch>
                        <a:fillRect/>
                      </a:stretch>
                    </p:blipFill>
                    <p:spPr>
                      <a:xfrm>
                        <a:off x="1409700" y="5084885"/>
                        <a:ext cx="703385" cy="363415"/>
                      </a:xfrm>
                      <a:prstGeom prst="rect">
                        <a:avLst/>
                      </a:prstGeom>
                      <a:noFill/>
                      <a:ln w="38100">
                        <a:noFill/>
                        <a:miter/>
                      </a:ln>
                    </p:spPr>
                  </p:pic>
                </p:oleObj>
              </mc:Fallback>
            </mc:AlternateContent>
          </a:graphicData>
        </a:graphic>
      </p:graphicFrame>
      <p:graphicFrame>
        <p:nvGraphicFramePr>
          <p:cNvPr id="30732" name="对象 5"/>
          <p:cNvGraphicFramePr/>
          <p:nvPr/>
        </p:nvGraphicFramePr>
        <p:xfrm>
          <a:off x="2511669" y="4100146"/>
          <a:ext cx="351692" cy="2379785"/>
        </p:xfrm>
        <a:graphic>
          <a:graphicData uri="http://schemas.openxmlformats.org/presentationml/2006/ole">
            <mc:AlternateContent xmlns:mc="http://schemas.openxmlformats.org/markup-compatibility/2006">
              <mc:Choice xmlns:v="urn:schemas-microsoft-com:vml" Requires="v">
                <p:oleObj spid="_x0000_s19947" r:id="rId21" imgW="381000" imgH="2576830" progId="Equation.3">
                  <p:embed/>
                </p:oleObj>
              </mc:Choice>
              <mc:Fallback>
                <p:oleObj r:id="rId21" imgW="381000" imgH="2576830" progId="Equation.3">
                  <p:embed/>
                  <p:pic>
                    <p:nvPicPr>
                      <p:cNvPr id="30732" name="对象 5"/>
                      <p:cNvPicPr/>
                      <p:nvPr/>
                    </p:nvPicPr>
                    <p:blipFill>
                      <a:blip r:embed="rId22"/>
                      <a:stretch>
                        <a:fillRect/>
                      </a:stretch>
                    </p:blipFill>
                    <p:spPr>
                      <a:xfrm>
                        <a:off x="2511669" y="4100146"/>
                        <a:ext cx="351692" cy="2379785"/>
                      </a:xfrm>
                      <a:prstGeom prst="rect">
                        <a:avLst/>
                      </a:prstGeom>
                      <a:noFill/>
                      <a:ln w="38100">
                        <a:noFill/>
                        <a:miter/>
                      </a:ln>
                    </p:spPr>
                  </p:pic>
                </p:oleObj>
              </mc:Fallback>
            </mc:AlternateContent>
          </a:graphicData>
        </a:graphic>
      </p:graphicFrame>
      <p:graphicFrame>
        <p:nvGraphicFramePr>
          <p:cNvPr id="30733" name="对象 7"/>
          <p:cNvGraphicFramePr/>
          <p:nvPr/>
        </p:nvGraphicFramePr>
        <p:xfrm>
          <a:off x="2179028" y="5209443"/>
          <a:ext cx="222738" cy="140677"/>
        </p:xfrm>
        <a:graphic>
          <a:graphicData uri="http://schemas.openxmlformats.org/presentationml/2006/ole">
            <mc:AlternateContent xmlns:mc="http://schemas.openxmlformats.org/markup-compatibility/2006">
              <mc:Choice xmlns:v="urn:schemas-microsoft-com:vml" Requires="v">
                <p:oleObj spid="_x0000_s19948" r:id="rId23" imgW="241300" imgH="152400" progId="Equation.3">
                  <p:embed/>
                </p:oleObj>
              </mc:Choice>
              <mc:Fallback>
                <p:oleObj r:id="rId23" imgW="241300" imgH="152400" progId="Equation.3">
                  <p:embed/>
                  <p:pic>
                    <p:nvPicPr>
                      <p:cNvPr id="30733" name="对象 7"/>
                      <p:cNvPicPr/>
                      <p:nvPr/>
                    </p:nvPicPr>
                    <p:blipFill>
                      <a:blip r:embed="rId24"/>
                      <a:stretch>
                        <a:fillRect/>
                      </a:stretch>
                    </p:blipFill>
                    <p:spPr>
                      <a:xfrm>
                        <a:off x="2179028" y="5209443"/>
                        <a:ext cx="222738" cy="140677"/>
                      </a:xfrm>
                      <a:prstGeom prst="rect">
                        <a:avLst/>
                      </a:prstGeom>
                      <a:noFill/>
                      <a:ln w="38100">
                        <a:noFill/>
                        <a:miter/>
                      </a:ln>
                    </p:spPr>
                  </p:pic>
                </p:oleObj>
              </mc:Fallback>
            </mc:AlternateContent>
          </a:graphicData>
        </a:graphic>
      </p:graphicFrame>
      <p:graphicFrame>
        <p:nvGraphicFramePr>
          <p:cNvPr id="30734" name="对象 9"/>
          <p:cNvGraphicFramePr/>
          <p:nvPr/>
        </p:nvGraphicFramePr>
        <p:xfrm>
          <a:off x="2710961" y="3310304"/>
          <a:ext cx="4349262" cy="2239108"/>
        </p:xfrm>
        <a:graphic>
          <a:graphicData uri="http://schemas.openxmlformats.org/presentationml/2006/ole">
            <mc:AlternateContent xmlns:mc="http://schemas.openxmlformats.org/markup-compatibility/2006">
              <mc:Choice xmlns:v="urn:schemas-microsoft-com:vml" Requires="v">
                <p:oleObj spid="_x0000_s19949" r:id="rId25" imgW="4711700" imgH="2425700" progId="Equation.3">
                  <p:embed/>
                </p:oleObj>
              </mc:Choice>
              <mc:Fallback>
                <p:oleObj r:id="rId25" imgW="4711700" imgH="2425700" progId="Equation.3">
                  <p:embed/>
                  <p:pic>
                    <p:nvPicPr>
                      <p:cNvPr id="30734" name="对象 9"/>
                      <p:cNvPicPr/>
                      <p:nvPr/>
                    </p:nvPicPr>
                    <p:blipFill>
                      <a:blip r:embed="rId26"/>
                      <a:stretch>
                        <a:fillRect/>
                      </a:stretch>
                    </p:blipFill>
                    <p:spPr>
                      <a:xfrm>
                        <a:off x="2710961" y="3310304"/>
                        <a:ext cx="4349262" cy="2239108"/>
                      </a:xfrm>
                      <a:prstGeom prst="rect">
                        <a:avLst/>
                      </a:prstGeom>
                      <a:noFill/>
                      <a:ln w="38100">
                        <a:noFill/>
                        <a:miter/>
                      </a:ln>
                    </p:spPr>
                  </p:pic>
                </p:oleObj>
              </mc:Fallback>
            </mc:AlternateContent>
          </a:graphicData>
        </a:graphic>
      </p:graphicFrame>
      <p:graphicFrame>
        <p:nvGraphicFramePr>
          <p:cNvPr id="30735" name="对象 11"/>
          <p:cNvGraphicFramePr/>
          <p:nvPr/>
        </p:nvGraphicFramePr>
        <p:xfrm>
          <a:off x="4292112" y="6148754"/>
          <a:ext cx="2473569" cy="363415"/>
        </p:xfrm>
        <a:graphic>
          <a:graphicData uri="http://schemas.openxmlformats.org/presentationml/2006/ole">
            <mc:AlternateContent xmlns:mc="http://schemas.openxmlformats.org/markup-compatibility/2006">
              <mc:Choice xmlns:v="urn:schemas-microsoft-com:vml" Requires="v">
                <p:oleObj spid="_x0000_s19950" r:id="rId27" imgW="2678430" imgH="393700" progId="Equation.3">
                  <p:embed/>
                </p:oleObj>
              </mc:Choice>
              <mc:Fallback>
                <p:oleObj r:id="rId27" imgW="2678430" imgH="393700" progId="Equation.3">
                  <p:embed/>
                  <p:pic>
                    <p:nvPicPr>
                      <p:cNvPr id="30735" name="对象 11"/>
                      <p:cNvPicPr/>
                      <p:nvPr/>
                    </p:nvPicPr>
                    <p:blipFill>
                      <a:blip r:embed="rId28"/>
                      <a:stretch>
                        <a:fillRect/>
                      </a:stretch>
                    </p:blipFill>
                    <p:spPr>
                      <a:xfrm>
                        <a:off x="4292112" y="6148754"/>
                        <a:ext cx="2473569" cy="363415"/>
                      </a:xfrm>
                      <a:prstGeom prst="rect">
                        <a:avLst/>
                      </a:prstGeom>
                      <a:noFill/>
                      <a:ln w="38100">
                        <a:noFill/>
                        <a:miter/>
                      </a:ln>
                    </p:spPr>
                  </p:pic>
                </p:oleObj>
              </mc:Fallback>
            </mc:AlternateContent>
          </a:graphicData>
        </a:graphic>
      </p:graphicFrame>
      <p:graphicFrame>
        <p:nvGraphicFramePr>
          <p:cNvPr id="30736" name="对象 13"/>
          <p:cNvGraphicFramePr/>
          <p:nvPr/>
        </p:nvGraphicFramePr>
        <p:xfrm>
          <a:off x="7230208" y="4287716"/>
          <a:ext cx="820615" cy="363415"/>
        </p:xfrm>
        <a:graphic>
          <a:graphicData uri="http://schemas.openxmlformats.org/presentationml/2006/ole">
            <mc:AlternateContent xmlns:mc="http://schemas.openxmlformats.org/markup-compatibility/2006">
              <mc:Choice xmlns:v="urn:schemas-microsoft-com:vml" Requires="v">
                <p:oleObj spid="_x0000_s19951" r:id="rId29" imgW="888365" imgH="393700" progId="Equation.3">
                  <p:embed/>
                </p:oleObj>
              </mc:Choice>
              <mc:Fallback>
                <p:oleObj r:id="rId29" imgW="888365" imgH="393700" progId="Equation.3">
                  <p:embed/>
                  <p:pic>
                    <p:nvPicPr>
                      <p:cNvPr id="30736" name="对象 13"/>
                      <p:cNvPicPr/>
                      <p:nvPr/>
                    </p:nvPicPr>
                    <p:blipFill>
                      <a:blip r:embed="rId30"/>
                      <a:stretch>
                        <a:fillRect/>
                      </a:stretch>
                    </p:blipFill>
                    <p:spPr>
                      <a:xfrm>
                        <a:off x="7230208" y="4287716"/>
                        <a:ext cx="820615" cy="363415"/>
                      </a:xfrm>
                      <a:prstGeom prst="rect">
                        <a:avLst/>
                      </a:prstGeom>
                      <a:noFill/>
                      <a:ln w="38100">
                        <a:noFill/>
                        <a:miter/>
                      </a:ln>
                    </p:spPr>
                  </p:pic>
                </p:oleObj>
              </mc:Fallback>
            </mc:AlternateContent>
          </a:graphicData>
        </a:graphic>
      </p:graphicFrame>
      <p:graphicFrame>
        <p:nvGraphicFramePr>
          <p:cNvPr id="30737" name="对象 15"/>
          <p:cNvGraphicFramePr/>
          <p:nvPr/>
        </p:nvGraphicFramePr>
        <p:xfrm>
          <a:off x="7196505" y="6093069"/>
          <a:ext cx="832338" cy="410308"/>
        </p:xfrm>
        <a:graphic>
          <a:graphicData uri="http://schemas.openxmlformats.org/presentationml/2006/ole">
            <mc:AlternateContent xmlns:mc="http://schemas.openxmlformats.org/markup-compatibility/2006">
              <mc:Choice xmlns:v="urn:schemas-microsoft-com:vml" Requires="v">
                <p:oleObj spid="_x0000_s19952" r:id="rId31" imgW="901065" imgH="444500" progId="Equation.3">
                  <p:embed/>
                </p:oleObj>
              </mc:Choice>
              <mc:Fallback>
                <p:oleObj r:id="rId31" imgW="901065" imgH="444500" progId="Equation.3">
                  <p:embed/>
                  <p:pic>
                    <p:nvPicPr>
                      <p:cNvPr id="30737" name="对象 15"/>
                      <p:cNvPicPr/>
                      <p:nvPr/>
                    </p:nvPicPr>
                    <p:blipFill>
                      <a:blip r:embed="rId32"/>
                      <a:stretch>
                        <a:fillRect/>
                      </a:stretch>
                    </p:blipFill>
                    <p:spPr>
                      <a:xfrm>
                        <a:off x="7196505" y="6093069"/>
                        <a:ext cx="832338" cy="410308"/>
                      </a:xfrm>
                      <a:prstGeom prst="rect">
                        <a:avLst/>
                      </a:prstGeom>
                      <a:noFill/>
                      <a:ln w="38100">
                        <a:noFill/>
                        <a:miter/>
                      </a:ln>
                    </p:spPr>
                  </p:pic>
                </p:oleObj>
              </mc:Fallback>
            </mc:AlternateContent>
          </a:graphicData>
        </a:graphic>
      </p:graphicFrame>
    </p:spTree>
  </p:cSld>
  <p:clrMapOvr>
    <a:masterClrMapping/>
  </p:clrMapOvr>
  <p:transition>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文本框 45058"/>
          <p:cNvSpPr txBox="1"/>
          <p:nvPr/>
        </p:nvSpPr>
        <p:spPr>
          <a:xfrm>
            <a:off x="1164981" y="337039"/>
            <a:ext cx="2532185" cy="433196"/>
          </a:xfrm>
          <a:prstGeom prst="rect">
            <a:avLst/>
          </a:prstGeom>
          <a:noFill/>
          <a:ln w="9525">
            <a:noFill/>
          </a:ln>
        </p:spPr>
        <p:txBody>
          <a:bodyPr anchor="t" anchorCtr="0">
            <a:spAutoFit/>
          </a:bodyPr>
          <a:lstStyle/>
          <a:p>
            <a:pPr>
              <a:spcBef>
                <a:spcPct val="50000"/>
              </a:spcBef>
            </a:pPr>
            <a:r>
              <a:rPr lang="zh-CN" altLang="en-US" sz="2215" b="1" dirty="0">
                <a:latin typeface="楷体_GB2312" pitchFamily="49" charset="-122"/>
                <a:ea typeface="楷体_GB2312" pitchFamily="49" charset="-122"/>
              </a:rPr>
              <a:t>根据定义可知</a:t>
            </a:r>
            <a:r>
              <a:rPr lang="en-US" altLang="zh-CN" sz="2215" b="1">
                <a:latin typeface="楷体_GB2312" pitchFamily="49" charset="-122"/>
                <a:ea typeface="楷体_GB2312" pitchFamily="49" charset="-122"/>
              </a:rPr>
              <a:t>,</a:t>
            </a:r>
          </a:p>
        </p:txBody>
      </p:sp>
      <p:graphicFrame>
        <p:nvGraphicFramePr>
          <p:cNvPr id="31746" name="对象 45059"/>
          <p:cNvGraphicFramePr/>
          <p:nvPr/>
        </p:nvGraphicFramePr>
        <p:xfrm>
          <a:off x="1244112" y="1474177"/>
          <a:ext cx="2309446" cy="762000"/>
        </p:xfrm>
        <a:graphic>
          <a:graphicData uri="http://schemas.openxmlformats.org/presentationml/2006/ole">
            <mc:AlternateContent xmlns:mc="http://schemas.openxmlformats.org/markup-compatibility/2006">
              <mc:Choice xmlns:v="urn:schemas-microsoft-com:vml" Requires="v">
                <p:oleObj spid="_x0000_s20738" r:id="rId3" imgW="2501900" imgH="825500" progId="Equation.3">
                  <p:embed/>
                </p:oleObj>
              </mc:Choice>
              <mc:Fallback>
                <p:oleObj r:id="rId3" imgW="2501900" imgH="825500" progId="Equation.3">
                  <p:embed/>
                  <p:pic>
                    <p:nvPicPr>
                      <p:cNvPr id="31746" name="对象 45059"/>
                      <p:cNvPicPr/>
                      <p:nvPr/>
                    </p:nvPicPr>
                    <p:blipFill>
                      <a:blip r:embed="rId4"/>
                      <a:stretch>
                        <a:fillRect/>
                      </a:stretch>
                    </p:blipFill>
                    <p:spPr>
                      <a:xfrm>
                        <a:off x="1244112" y="1474177"/>
                        <a:ext cx="2309446" cy="762000"/>
                      </a:xfrm>
                      <a:prstGeom prst="rect">
                        <a:avLst/>
                      </a:prstGeom>
                      <a:solidFill>
                        <a:srgbClr val="FFFFFF"/>
                      </a:solidFill>
                      <a:ln w="38100">
                        <a:noFill/>
                        <a:miter/>
                      </a:ln>
                    </p:spPr>
                  </p:pic>
                </p:oleObj>
              </mc:Fallback>
            </mc:AlternateContent>
          </a:graphicData>
        </a:graphic>
      </p:graphicFrame>
      <p:graphicFrame>
        <p:nvGraphicFramePr>
          <p:cNvPr id="31747" name="对象 45061"/>
          <p:cNvGraphicFramePr/>
          <p:nvPr/>
        </p:nvGraphicFramePr>
        <p:xfrm>
          <a:off x="1381858" y="3431931"/>
          <a:ext cx="2813538" cy="398585"/>
        </p:xfrm>
        <a:graphic>
          <a:graphicData uri="http://schemas.openxmlformats.org/presentationml/2006/ole">
            <mc:AlternateContent xmlns:mc="http://schemas.openxmlformats.org/markup-compatibility/2006">
              <mc:Choice xmlns:v="urn:schemas-microsoft-com:vml" Requires="v">
                <p:oleObj spid="_x0000_s20739" r:id="rId5" imgW="3046730" imgH="431800" progId="Equation.3">
                  <p:embed/>
                </p:oleObj>
              </mc:Choice>
              <mc:Fallback>
                <p:oleObj r:id="rId5" imgW="3046730" imgH="431800" progId="Equation.3">
                  <p:embed/>
                  <p:pic>
                    <p:nvPicPr>
                      <p:cNvPr id="31747" name="对象 45061"/>
                      <p:cNvPicPr/>
                      <p:nvPr/>
                    </p:nvPicPr>
                    <p:blipFill>
                      <a:blip r:embed="rId6"/>
                      <a:stretch>
                        <a:fillRect/>
                      </a:stretch>
                    </p:blipFill>
                    <p:spPr>
                      <a:xfrm>
                        <a:off x="1381858" y="3431931"/>
                        <a:ext cx="2813538" cy="398585"/>
                      </a:xfrm>
                      <a:prstGeom prst="rect">
                        <a:avLst/>
                      </a:prstGeom>
                      <a:noFill/>
                      <a:ln w="38100">
                        <a:noFill/>
                        <a:miter/>
                      </a:ln>
                    </p:spPr>
                  </p:pic>
                </p:oleObj>
              </mc:Fallback>
            </mc:AlternateContent>
          </a:graphicData>
        </a:graphic>
      </p:graphicFrame>
      <p:pic>
        <p:nvPicPr>
          <p:cNvPr id="31748" name="图片 45062"/>
          <p:cNvPicPr>
            <a:picLocks noChangeAspect="1"/>
          </p:cNvPicPr>
          <p:nvPr/>
        </p:nvPicPr>
        <p:blipFill>
          <a:blip r:embed="rId7"/>
          <a:stretch>
            <a:fillRect/>
          </a:stretch>
        </p:blipFill>
        <p:spPr>
          <a:xfrm>
            <a:off x="3553558" y="309197"/>
            <a:ext cx="5476142" cy="3094892"/>
          </a:xfrm>
          <a:prstGeom prst="rect">
            <a:avLst/>
          </a:prstGeom>
          <a:noFill/>
          <a:ln w="9525">
            <a:noFill/>
          </a:ln>
        </p:spPr>
      </p:pic>
      <p:graphicFrame>
        <p:nvGraphicFramePr>
          <p:cNvPr id="31749" name="对象 45063"/>
          <p:cNvGraphicFramePr/>
          <p:nvPr/>
        </p:nvGraphicFramePr>
        <p:xfrm>
          <a:off x="1239715" y="1040423"/>
          <a:ext cx="2297723" cy="398585"/>
        </p:xfrm>
        <a:graphic>
          <a:graphicData uri="http://schemas.openxmlformats.org/presentationml/2006/ole">
            <mc:AlternateContent xmlns:mc="http://schemas.openxmlformats.org/markup-compatibility/2006">
              <mc:Choice xmlns:v="urn:schemas-microsoft-com:vml" Requires="v">
                <p:oleObj spid="_x0000_s20740" r:id="rId8" imgW="2487930" imgH="431800" progId="Equation.3">
                  <p:embed/>
                </p:oleObj>
              </mc:Choice>
              <mc:Fallback>
                <p:oleObj r:id="rId8" imgW="2487930" imgH="431800" progId="Equation.3">
                  <p:embed/>
                  <p:pic>
                    <p:nvPicPr>
                      <p:cNvPr id="31749" name="对象 45063"/>
                      <p:cNvPicPr/>
                      <p:nvPr/>
                    </p:nvPicPr>
                    <p:blipFill>
                      <a:blip r:embed="rId9"/>
                      <a:stretch>
                        <a:fillRect/>
                      </a:stretch>
                    </p:blipFill>
                    <p:spPr>
                      <a:xfrm>
                        <a:off x="1239715" y="1040423"/>
                        <a:ext cx="2297723" cy="398585"/>
                      </a:xfrm>
                      <a:prstGeom prst="rect">
                        <a:avLst/>
                      </a:prstGeom>
                      <a:noFill/>
                      <a:ln w="38100">
                        <a:noFill/>
                        <a:miter/>
                      </a:ln>
                    </p:spPr>
                  </p:pic>
                </p:oleObj>
              </mc:Fallback>
            </mc:AlternateContent>
          </a:graphicData>
        </a:graphic>
      </p:graphicFrame>
      <p:graphicFrame>
        <p:nvGraphicFramePr>
          <p:cNvPr id="31750" name="对象 45064"/>
          <p:cNvGraphicFramePr/>
          <p:nvPr/>
        </p:nvGraphicFramePr>
        <p:xfrm>
          <a:off x="1239716" y="4695092"/>
          <a:ext cx="6588369" cy="410308"/>
        </p:xfrm>
        <a:graphic>
          <a:graphicData uri="http://schemas.openxmlformats.org/presentationml/2006/ole">
            <mc:AlternateContent xmlns:mc="http://schemas.openxmlformats.org/markup-compatibility/2006">
              <mc:Choice xmlns:v="urn:schemas-microsoft-com:vml" Requires="v">
                <p:oleObj spid="_x0000_s20741" r:id="rId10" imgW="7134225" imgH="444500" progId="Equation.3">
                  <p:embed/>
                </p:oleObj>
              </mc:Choice>
              <mc:Fallback>
                <p:oleObj r:id="rId10" imgW="7134225" imgH="444500" progId="Equation.3">
                  <p:embed/>
                  <p:pic>
                    <p:nvPicPr>
                      <p:cNvPr id="31750" name="对象 45064"/>
                      <p:cNvPicPr/>
                      <p:nvPr/>
                    </p:nvPicPr>
                    <p:blipFill>
                      <a:blip r:embed="rId11"/>
                      <a:stretch>
                        <a:fillRect/>
                      </a:stretch>
                    </p:blipFill>
                    <p:spPr>
                      <a:xfrm>
                        <a:off x="1239716" y="4695092"/>
                        <a:ext cx="6588369" cy="410308"/>
                      </a:xfrm>
                      <a:prstGeom prst="rect">
                        <a:avLst/>
                      </a:prstGeom>
                      <a:noFill/>
                      <a:ln w="38100">
                        <a:noFill/>
                        <a:miter/>
                      </a:ln>
                    </p:spPr>
                  </p:pic>
                </p:oleObj>
              </mc:Fallback>
            </mc:AlternateContent>
          </a:graphicData>
        </a:graphic>
      </p:graphicFrame>
      <p:graphicFrame>
        <p:nvGraphicFramePr>
          <p:cNvPr id="31751" name="对象 45065"/>
          <p:cNvGraphicFramePr/>
          <p:nvPr/>
        </p:nvGraphicFramePr>
        <p:xfrm>
          <a:off x="1381858" y="3870081"/>
          <a:ext cx="6131169" cy="691662"/>
        </p:xfrm>
        <a:graphic>
          <a:graphicData uri="http://schemas.openxmlformats.org/presentationml/2006/ole">
            <mc:AlternateContent xmlns:mc="http://schemas.openxmlformats.org/markup-compatibility/2006">
              <mc:Choice xmlns:v="urn:schemas-microsoft-com:vml" Requires="v">
                <p:oleObj spid="_x0000_s20742" r:id="rId12" imgW="6642100" imgH="749300" progId="Equation.3">
                  <p:embed/>
                </p:oleObj>
              </mc:Choice>
              <mc:Fallback>
                <p:oleObj r:id="rId12" imgW="6642100" imgH="749300" progId="Equation.3">
                  <p:embed/>
                  <p:pic>
                    <p:nvPicPr>
                      <p:cNvPr id="31751" name="对象 45065"/>
                      <p:cNvPicPr/>
                      <p:nvPr/>
                    </p:nvPicPr>
                    <p:blipFill>
                      <a:blip r:embed="rId13"/>
                      <a:stretch>
                        <a:fillRect/>
                      </a:stretch>
                    </p:blipFill>
                    <p:spPr>
                      <a:xfrm>
                        <a:off x="1381858" y="3870081"/>
                        <a:ext cx="6131169" cy="691662"/>
                      </a:xfrm>
                      <a:prstGeom prst="rect">
                        <a:avLst/>
                      </a:prstGeom>
                      <a:noFill/>
                      <a:ln w="38100">
                        <a:noFill/>
                        <a:miter/>
                      </a:ln>
                    </p:spPr>
                  </p:pic>
                </p:oleObj>
              </mc:Fallback>
            </mc:AlternateContent>
          </a:graphicData>
        </a:graphic>
      </p:graphicFrame>
      <p:graphicFrame>
        <p:nvGraphicFramePr>
          <p:cNvPr id="31752" name="对象 45066"/>
          <p:cNvGraphicFramePr/>
          <p:nvPr/>
        </p:nvGraphicFramePr>
        <p:xfrm>
          <a:off x="5767754" y="3431931"/>
          <a:ext cx="2028092" cy="410308"/>
        </p:xfrm>
        <a:graphic>
          <a:graphicData uri="http://schemas.openxmlformats.org/presentationml/2006/ole">
            <mc:AlternateContent xmlns:mc="http://schemas.openxmlformats.org/markup-compatibility/2006">
              <mc:Choice xmlns:v="urn:schemas-microsoft-com:vml" Requires="v">
                <p:oleObj spid="_x0000_s20743" r:id="rId14" imgW="2195830" imgH="444500" progId="Equation.3">
                  <p:embed/>
                </p:oleObj>
              </mc:Choice>
              <mc:Fallback>
                <p:oleObj r:id="rId14" imgW="2195830" imgH="444500" progId="Equation.3">
                  <p:embed/>
                  <p:pic>
                    <p:nvPicPr>
                      <p:cNvPr id="31752" name="对象 45066"/>
                      <p:cNvPicPr/>
                      <p:nvPr/>
                    </p:nvPicPr>
                    <p:blipFill>
                      <a:blip r:embed="rId15"/>
                      <a:stretch>
                        <a:fillRect/>
                      </a:stretch>
                    </p:blipFill>
                    <p:spPr>
                      <a:xfrm>
                        <a:off x="5767754" y="3431931"/>
                        <a:ext cx="2028092" cy="410308"/>
                      </a:xfrm>
                      <a:prstGeom prst="rect">
                        <a:avLst/>
                      </a:prstGeom>
                      <a:noFill/>
                      <a:ln w="38100">
                        <a:noFill/>
                        <a:miter/>
                      </a:ln>
                    </p:spPr>
                  </p:pic>
                </p:oleObj>
              </mc:Fallback>
            </mc:AlternateContent>
          </a:graphicData>
        </a:graphic>
      </p:graphicFrame>
      <p:graphicFrame>
        <p:nvGraphicFramePr>
          <p:cNvPr id="31753" name="对象 45067"/>
          <p:cNvGraphicFramePr/>
          <p:nvPr/>
        </p:nvGraphicFramePr>
        <p:xfrm>
          <a:off x="4173415" y="3467100"/>
          <a:ext cx="1606062" cy="363415"/>
        </p:xfrm>
        <a:graphic>
          <a:graphicData uri="http://schemas.openxmlformats.org/presentationml/2006/ole">
            <mc:AlternateContent xmlns:mc="http://schemas.openxmlformats.org/markup-compatibility/2006">
              <mc:Choice xmlns:v="urn:schemas-microsoft-com:vml" Requires="v">
                <p:oleObj spid="_x0000_s20744" r:id="rId16" imgW="1739265" imgH="393700" progId="Equation.3">
                  <p:embed/>
                </p:oleObj>
              </mc:Choice>
              <mc:Fallback>
                <p:oleObj r:id="rId16" imgW="1739265" imgH="393700" progId="Equation.3">
                  <p:embed/>
                  <p:pic>
                    <p:nvPicPr>
                      <p:cNvPr id="31753" name="对象 45067"/>
                      <p:cNvPicPr/>
                      <p:nvPr/>
                    </p:nvPicPr>
                    <p:blipFill>
                      <a:blip r:embed="rId17"/>
                      <a:stretch>
                        <a:fillRect/>
                      </a:stretch>
                    </p:blipFill>
                    <p:spPr>
                      <a:xfrm>
                        <a:off x="4173415" y="3467100"/>
                        <a:ext cx="1606062" cy="363415"/>
                      </a:xfrm>
                      <a:prstGeom prst="rect">
                        <a:avLst/>
                      </a:prstGeom>
                      <a:noFill/>
                      <a:ln w="38100">
                        <a:noFill/>
                        <a:miter/>
                      </a:ln>
                    </p:spPr>
                  </p:pic>
                </p:oleObj>
              </mc:Fallback>
            </mc:AlternateContent>
          </a:graphicData>
        </a:graphic>
      </p:graphicFrame>
      <p:sp>
        <p:nvSpPr>
          <p:cNvPr id="31754" name="文本框 3"/>
          <p:cNvSpPr txBox="1"/>
          <p:nvPr/>
        </p:nvSpPr>
        <p:spPr>
          <a:xfrm>
            <a:off x="732692" y="5246077"/>
            <a:ext cx="2532185" cy="433196"/>
          </a:xfrm>
          <a:prstGeom prst="rect">
            <a:avLst/>
          </a:prstGeom>
          <a:noFill/>
          <a:ln w="9525">
            <a:noFill/>
          </a:ln>
        </p:spPr>
        <p:txBody>
          <a:bodyPr anchor="t" anchorCtr="0">
            <a:spAutoFit/>
          </a:bodyPr>
          <a:lstStyle/>
          <a:p>
            <a:pPr>
              <a:spcBef>
                <a:spcPct val="50000"/>
              </a:spcBef>
            </a:pPr>
            <a:r>
              <a:rPr lang="zh-CN" altLang="en-US" sz="2215" b="1">
                <a:latin typeface="楷体_GB2312" pitchFamily="49" charset="-122"/>
                <a:ea typeface="楷体_GB2312" pitchFamily="49" charset="-122"/>
              </a:rPr>
              <a:t>具有如下性质：</a:t>
            </a:r>
            <a:endParaRPr lang="en-US" altLang="zh-CN" sz="2215" b="1">
              <a:latin typeface="楷体_GB2312" pitchFamily="49" charset="-122"/>
              <a:ea typeface="楷体_GB2312" pitchFamily="49" charset="-122"/>
            </a:endParaRPr>
          </a:p>
        </p:txBody>
      </p:sp>
      <p:graphicFrame>
        <p:nvGraphicFramePr>
          <p:cNvPr id="31755" name="对象 4">
            <a:hlinkClick r:id="" action="ppaction://ole?verb=0"/>
          </p:cNvPr>
          <p:cNvGraphicFramePr>
            <a:graphicFrameLocks noChangeAspect="1"/>
          </p:cNvGraphicFramePr>
          <p:nvPr/>
        </p:nvGraphicFramePr>
        <p:xfrm>
          <a:off x="2750528" y="5380893"/>
          <a:ext cx="3642946" cy="1058008"/>
        </p:xfrm>
        <a:graphic>
          <a:graphicData uri="http://schemas.openxmlformats.org/presentationml/2006/ole">
            <mc:AlternateContent xmlns:mc="http://schemas.openxmlformats.org/markup-compatibility/2006">
              <mc:Choice xmlns:v="urn:schemas-microsoft-com:vml" Requires="v">
                <p:oleObj spid="_x0000_s20745" r:id="rId18" imgW="1485900" imgH="431800" progId="Equation.KSEE3">
                  <p:embed/>
                </p:oleObj>
              </mc:Choice>
              <mc:Fallback>
                <p:oleObj r:id="rId18" imgW="1485900" imgH="431800" progId="Equation.KSEE3">
                  <p:embed/>
                  <p:pic>
                    <p:nvPicPr>
                      <p:cNvPr id="31755" name="对象 4">
                        <a:hlinkClick r:id="" action="ppaction://ole?verb=0"/>
                      </p:cNvPr>
                      <p:cNvPicPr/>
                      <p:nvPr/>
                    </p:nvPicPr>
                    <p:blipFill>
                      <a:blip r:embed="rId19"/>
                      <a:stretch>
                        <a:fillRect/>
                      </a:stretch>
                    </p:blipFill>
                    <p:spPr>
                      <a:xfrm>
                        <a:off x="2750528" y="5380893"/>
                        <a:ext cx="3642946" cy="1058008"/>
                      </a:xfrm>
                      <a:prstGeom prst="rect">
                        <a:avLst/>
                      </a:prstGeom>
                      <a:noFill/>
                      <a:ln w="38100">
                        <a:noFill/>
                        <a:miter/>
                      </a:ln>
                    </p:spPr>
                  </p:pic>
                </p:oleObj>
              </mc:Fallback>
            </mc:AlternateContent>
          </a:graphicData>
        </a:graphic>
      </p:graphicFrame>
    </p:spTree>
  </p:cSld>
  <p:clrMapOvr>
    <a:masterClrMapping/>
  </p:clrMapOvr>
  <p:transition>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AA474D7-9DAA-49B3-B290-ED0F41AD5AC3}"/>
              </a:ext>
            </a:extLst>
          </p:cNvPr>
          <p:cNvPicPr>
            <a:picLocks noChangeAspect="1"/>
          </p:cNvPicPr>
          <p:nvPr/>
        </p:nvPicPr>
        <p:blipFill>
          <a:blip r:embed="rId2"/>
          <a:stretch>
            <a:fillRect/>
          </a:stretch>
        </p:blipFill>
        <p:spPr>
          <a:xfrm>
            <a:off x="294678" y="756864"/>
            <a:ext cx="8554644" cy="5344271"/>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43BDF351-4927-47EC-8BB2-CDD49991B693}"/>
              </a:ext>
            </a:extLst>
          </p:cNvPr>
          <p:cNvSpPr>
            <a:spLocks noGrp="1" noChangeArrowheads="1"/>
          </p:cNvSpPr>
          <p:nvPr>
            <p:ph type="title"/>
          </p:nvPr>
        </p:nvSpPr>
        <p:spPr>
          <a:xfrm>
            <a:off x="971550" y="406400"/>
            <a:ext cx="7696200" cy="719138"/>
          </a:xfrm>
        </p:spPr>
        <p:txBody>
          <a:bodyPr/>
          <a:lstStyle/>
          <a:p>
            <a:pPr eaLnBrk="1" hangingPunct="1">
              <a:defRPr/>
            </a:pPr>
            <a:r>
              <a:rPr lang="zh-CN" altLang="en-US" b="1" dirty="0">
                <a:latin typeface="+mn-lt"/>
              </a:rPr>
              <a:t>人工智能</a:t>
            </a:r>
          </a:p>
        </p:txBody>
      </p:sp>
      <p:sp>
        <p:nvSpPr>
          <p:cNvPr id="11267" name="Rectangle 3">
            <a:extLst>
              <a:ext uri="{FF2B5EF4-FFF2-40B4-BE49-F238E27FC236}">
                <a16:creationId xmlns:a16="http://schemas.microsoft.com/office/drawing/2014/main" id="{D5BD77EF-C7EB-4FBD-B5D4-5364800EC32E}"/>
              </a:ext>
            </a:extLst>
          </p:cNvPr>
          <p:cNvSpPr>
            <a:spLocks noGrp="1" noChangeArrowheads="1"/>
          </p:cNvSpPr>
          <p:nvPr>
            <p:ph type="body" idx="1"/>
          </p:nvPr>
        </p:nvSpPr>
        <p:spPr>
          <a:xfrm>
            <a:off x="1043608" y="1916832"/>
            <a:ext cx="8229600" cy="3886200"/>
          </a:xfrm>
        </p:spPr>
        <p:txBody>
          <a:bodyPr/>
          <a:lstStyle/>
          <a:p>
            <a:pPr eaLnBrk="1" hangingPunct="1">
              <a:buClr>
                <a:srgbClr val="FF0000"/>
              </a:buClr>
              <a:buSzPct val="55000"/>
              <a:buFont typeface="Wingdings" panose="05000000000000000000" pitchFamily="2" charset="2"/>
              <a:buChar char="n"/>
            </a:pPr>
            <a:r>
              <a:rPr lang="en-US" altLang="zh-CN" sz="2400" b="1" dirty="0">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人工智能的诞生</a:t>
            </a:r>
            <a:endParaRPr lang="en-US" altLang="zh-CN" sz="24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endParaRPr lang="zh-CN" altLang="en-US" sz="1200" b="1" dirty="0">
              <a:solidFill>
                <a:schemeClr val="bg2"/>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n"/>
            </a:pPr>
            <a:r>
              <a:rPr lang="en-US" altLang="zh-CN" sz="2400" b="1" dirty="0">
                <a:ea typeface="微软雅黑" panose="020B0503020204020204" pitchFamily="34" charset="-122"/>
              </a:rPr>
              <a:t>2 </a:t>
            </a:r>
            <a:r>
              <a:rPr lang="zh-CN" altLang="en-US" sz="2400" b="1" dirty="0">
                <a:latin typeface="微软雅黑" panose="020B0503020204020204" pitchFamily="34" charset="-122"/>
                <a:ea typeface="微软雅黑" panose="020B0503020204020204" pitchFamily="34" charset="-122"/>
              </a:rPr>
              <a:t>人工智能的流派</a:t>
            </a:r>
            <a:endParaRPr lang="zh-CN" altLang="en-US" sz="2400" b="1" dirty="0">
              <a:solidFill>
                <a:srgbClr val="FF3300"/>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文本框 3"/>
          <p:cNvSpPr txBox="1"/>
          <p:nvPr/>
        </p:nvSpPr>
        <p:spPr>
          <a:xfrm>
            <a:off x="1191358" y="501162"/>
            <a:ext cx="4337538" cy="433196"/>
          </a:xfrm>
          <a:prstGeom prst="rect">
            <a:avLst/>
          </a:prstGeom>
          <a:noFill/>
          <a:ln w="9525">
            <a:noFill/>
          </a:ln>
        </p:spPr>
        <p:txBody>
          <a:bodyPr wrap="square" anchor="t" anchorCtr="0">
            <a:spAutoFit/>
          </a:bodyPr>
          <a:lstStyle/>
          <a:p>
            <a:r>
              <a:rPr lang="en-US" altLang="zh-CN" sz="2215" b="1">
                <a:latin typeface="Tahoma" panose="020B0604030504040204" pitchFamily="34" charset="0"/>
                <a:sym typeface="宋体" panose="02010600030101010101" pitchFamily="2" charset="-122"/>
              </a:rPr>
              <a:t>8</a:t>
            </a:r>
            <a:r>
              <a:rPr lang="zh-CN" altLang="en-US" sz="2215" b="1">
                <a:latin typeface="Tahoma" panose="020B0604030504040204" pitchFamily="34" charset="0"/>
                <a:sym typeface="宋体" panose="02010600030101010101" pitchFamily="2" charset="-122"/>
              </a:rPr>
              <a:t>) Weibull分布（韦布尔分布）</a:t>
            </a:r>
            <a:endParaRPr lang="zh-CN" altLang="en-US" sz="2215" b="1">
              <a:latin typeface="Tahoma" panose="020B0604030504040204" pitchFamily="34" charset="0"/>
            </a:endParaRPr>
          </a:p>
        </p:txBody>
      </p:sp>
      <p:graphicFrame>
        <p:nvGraphicFramePr>
          <p:cNvPr id="33794" name="对象 -2147482620"/>
          <p:cNvGraphicFramePr>
            <a:graphicFrameLocks noChangeAspect="1"/>
          </p:cNvGraphicFramePr>
          <p:nvPr/>
        </p:nvGraphicFramePr>
        <p:xfrm>
          <a:off x="1311520" y="926124"/>
          <a:ext cx="5254869" cy="1545981"/>
        </p:xfrm>
        <a:graphic>
          <a:graphicData uri="http://schemas.openxmlformats.org/presentationml/2006/ole">
            <mc:AlternateContent xmlns:mc="http://schemas.openxmlformats.org/markup-compatibility/2006">
              <mc:Choice xmlns:v="urn:schemas-microsoft-com:vml" Requires="v">
                <p:oleObj spid="_x0000_s21634" r:id="rId3" imgW="2781300" imgH="736600" progId="Equation.DSMT4">
                  <p:embed/>
                </p:oleObj>
              </mc:Choice>
              <mc:Fallback>
                <p:oleObj r:id="rId3" imgW="2781300" imgH="736600" progId="Equation.DSMT4">
                  <p:embed/>
                  <p:pic>
                    <p:nvPicPr>
                      <p:cNvPr id="33794" name="对象 -2147482620"/>
                      <p:cNvPicPr/>
                      <p:nvPr/>
                    </p:nvPicPr>
                    <p:blipFill>
                      <a:blip r:embed="rId4"/>
                      <a:stretch>
                        <a:fillRect/>
                      </a:stretch>
                    </p:blipFill>
                    <p:spPr>
                      <a:xfrm>
                        <a:off x="1311520" y="926124"/>
                        <a:ext cx="5254869" cy="1545981"/>
                      </a:xfrm>
                      <a:prstGeom prst="rect">
                        <a:avLst/>
                      </a:prstGeom>
                      <a:solidFill>
                        <a:srgbClr val="FFFFFF"/>
                      </a:solidFill>
                      <a:ln w="38100">
                        <a:noFill/>
                        <a:miter/>
                      </a:ln>
                    </p:spPr>
                  </p:pic>
                </p:oleObj>
              </mc:Fallback>
            </mc:AlternateContent>
          </a:graphicData>
        </a:graphic>
      </p:graphicFrame>
      <p:graphicFrame>
        <p:nvGraphicFramePr>
          <p:cNvPr id="33795" name="对象 3">
            <a:hlinkClick r:id="" action="ppaction://ole?verb=0"/>
          </p:cNvPr>
          <p:cNvGraphicFramePr>
            <a:graphicFrameLocks noChangeAspect="1"/>
          </p:cNvGraphicFramePr>
          <p:nvPr/>
        </p:nvGraphicFramePr>
        <p:xfrm>
          <a:off x="5950928" y="2803281"/>
          <a:ext cx="1597269" cy="766396"/>
        </p:xfrm>
        <a:graphic>
          <a:graphicData uri="http://schemas.openxmlformats.org/presentationml/2006/ole">
            <mc:AlternateContent xmlns:mc="http://schemas.openxmlformats.org/markup-compatibility/2006">
              <mc:Choice xmlns:v="urn:schemas-microsoft-com:vml" Requires="v">
                <p:oleObj spid="_x0000_s21635" r:id="rId5" imgW="901700" imgH="431800" progId="Equation.KSEE3">
                  <p:embed/>
                </p:oleObj>
              </mc:Choice>
              <mc:Fallback>
                <p:oleObj r:id="rId5" imgW="901700" imgH="431800" progId="Equation.KSEE3">
                  <p:embed/>
                  <p:pic>
                    <p:nvPicPr>
                      <p:cNvPr id="33795" name="对象 3">
                        <a:hlinkClick r:id="" action="ppaction://ole?verb=0"/>
                      </p:cNvPr>
                      <p:cNvPicPr/>
                      <p:nvPr/>
                    </p:nvPicPr>
                    <p:blipFill>
                      <a:blip r:embed="rId6"/>
                      <a:stretch>
                        <a:fillRect/>
                      </a:stretch>
                    </p:blipFill>
                    <p:spPr>
                      <a:xfrm>
                        <a:off x="5950928" y="2803281"/>
                        <a:ext cx="1597269" cy="766396"/>
                      </a:xfrm>
                      <a:prstGeom prst="rect">
                        <a:avLst/>
                      </a:prstGeom>
                      <a:noFill/>
                      <a:ln w="38100">
                        <a:noFill/>
                        <a:miter/>
                      </a:ln>
                    </p:spPr>
                  </p:pic>
                </p:oleObj>
              </mc:Fallback>
            </mc:AlternateContent>
          </a:graphicData>
        </a:graphic>
      </p:graphicFrame>
      <p:graphicFrame>
        <p:nvGraphicFramePr>
          <p:cNvPr id="33796" name="对象 4">
            <a:hlinkClick r:id="" action="ppaction://ole?verb=0"/>
          </p:cNvPr>
          <p:cNvGraphicFramePr>
            <a:graphicFrameLocks noChangeAspect="1"/>
          </p:cNvGraphicFramePr>
          <p:nvPr/>
        </p:nvGraphicFramePr>
        <p:xfrm>
          <a:off x="5827835" y="3766038"/>
          <a:ext cx="3093426" cy="838200"/>
        </p:xfrm>
        <a:graphic>
          <a:graphicData uri="http://schemas.openxmlformats.org/presentationml/2006/ole">
            <mc:AlternateContent xmlns:mc="http://schemas.openxmlformats.org/markup-compatibility/2006">
              <mc:Choice xmlns:v="urn:schemas-microsoft-com:vml" Requires="v">
                <p:oleObj spid="_x0000_s21636" r:id="rId7" imgW="1968500" imgH="533400" progId="Equation.KSEE3">
                  <p:embed/>
                </p:oleObj>
              </mc:Choice>
              <mc:Fallback>
                <p:oleObj r:id="rId7" imgW="1968500" imgH="533400" progId="Equation.KSEE3">
                  <p:embed/>
                  <p:pic>
                    <p:nvPicPr>
                      <p:cNvPr id="33796" name="对象 4">
                        <a:hlinkClick r:id="" action="ppaction://ole?verb=0"/>
                      </p:cNvPr>
                      <p:cNvPicPr/>
                      <p:nvPr/>
                    </p:nvPicPr>
                    <p:blipFill>
                      <a:blip r:embed="rId8"/>
                      <a:stretch>
                        <a:fillRect/>
                      </a:stretch>
                    </p:blipFill>
                    <p:spPr>
                      <a:xfrm>
                        <a:off x="5827835" y="3766038"/>
                        <a:ext cx="3093426" cy="838200"/>
                      </a:xfrm>
                      <a:prstGeom prst="rect">
                        <a:avLst/>
                      </a:prstGeom>
                      <a:noFill/>
                      <a:ln w="38100">
                        <a:noFill/>
                        <a:miter/>
                      </a:ln>
                    </p:spPr>
                  </p:pic>
                </p:oleObj>
              </mc:Fallback>
            </mc:AlternateContent>
          </a:graphicData>
        </a:graphic>
      </p:graphicFrame>
      <p:sp>
        <p:nvSpPr>
          <p:cNvPr id="33797" name="文本框 5"/>
          <p:cNvSpPr txBox="1"/>
          <p:nvPr/>
        </p:nvSpPr>
        <p:spPr>
          <a:xfrm>
            <a:off x="5146431" y="2993781"/>
            <a:ext cx="990600" cy="433196"/>
          </a:xfrm>
          <a:prstGeom prst="rect">
            <a:avLst/>
          </a:prstGeom>
          <a:noFill/>
          <a:ln w="9525">
            <a:noFill/>
          </a:ln>
        </p:spPr>
        <p:txBody>
          <a:bodyPr wrap="square" anchor="t" anchorCtr="0">
            <a:spAutoFit/>
          </a:bodyPr>
          <a:lstStyle/>
          <a:p>
            <a:r>
              <a:rPr lang="zh-CN" altLang="en-US" sz="2215">
                <a:latin typeface="Tahoma" panose="020B0604030504040204" pitchFamily="34" charset="0"/>
              </a:rPr>
              <a:t>均值</a:t>
            </a:r>
          </a:p>
        </p:txBody>
      </p:sp>
      <p:sp>
        <p:nvSpPr>
          <p:cNvPr id="33798" name="文本框 6"/>
          <p:cNvSpPr txBox="1"/>
          <p:nvPr/>
        </p:nvSpPr>
        <p:spPr>
          <a:xfrm>
            <a:off x="5029200" y="3950677"/>
            <a:ext cx="842597" cy="433196"/>
          </a:xfrm>
          <a:prstGeom prst="rect">
            <a:avLst/>
          </a:prstGeom>
          <a:noFill/>
          <a:ln w="9525">
            <a:noFill/>
          </a:ln>
        </p:spPr>
        <p:txBody>
          <a:bodyPr wrap="square" anchor="t" anchorCtr="0">
            <a:spAutoFit/>
          </a:bodyPr>
          <a:lstStyle/>
          <a:p>
            <a:r>
              <a:rPr lang="zh-CN" altLang="en-US" sz="2215">
                <a:latin typeface="Tahoma" panose="020B0604030504040204" pitchFamily="34" charset="0"/>
              </a:rPr>
              <a:t>方差</a:t>
            </a:r>
          </a:p>
        </p:txBody>
      </p:sp>
      <p:graphicFrame>
        <p:nvGraphicFramePr>
          <p:cNvPr id="33799" name="对象 1"/>
          <p:cNvGraphicFramePr/>
          <p:nvPr/>
        </p:nvGraphicFramePr>
        <p:xfrm>
          <a:off x="172916" y="2472104"/>
          <a:ext cx="4856285" cy="3974123"/>
        </p:xfrm>
        <a:graphic>
          <a:graphicData uri="http://schemas.openxmlformats.org/presentationml/2006/ole">
            <mc:AlternateContent xmlns:mc="http://schemas.openxmlformats.org/markup-compatibility/2006">
              <mc:Choice xmlns:v="urn:schemas-microsoft-com:vml" Requires="v">
                <p:oleObj spid="_x0000_s21637" r:id="rId9" imgW="3009900" imgH="3028950" progId="Paint.Picture">
                  <p:embed/>
                </p:oleObj>
              </mc:Choice>
              <mc:Fallback>
                <p:oleObj r:id="rId9" imgW="3009900" imgH="3028950" progId="Paint.Picture">
                  <p:embed/>
                  <p:pic>
                    <p:nvPicPr>
                      <p:cNvPr id="33799" name="对象 1"/>
                      <p:cNvPicPr/>
                      <p:nvPr/>
                    </p:nvPicPr>
                    <p:blipFill>
                      <a:blip r:embed="rId10"/>
                      <a:stretch>
                        <a:fillRect/>
                      </a:stretch>
                    </p:blipFill>
                    <p:spPr>
                      <a:xfrm>
                        <a:off x="172916" y="2472104"/>
                        <a:ext cx="4856285" cy="3974123"/>
                      </a:xfrm>
                      <a:prstGeom prst="rect">
                        <a:avLst/>
                      </a:prstGeom>
                      <a:noFill/>
                      <a:ln w="38100">
                        <a:noFill/>
                        <a:miter/>
                      </a:ln>
                    </p:spPr>
                  </p:pic>
                </p:oleObj>
              </mc:Fallback>
            </mc:AlternateContent>
          </a:graphicData>
        </a:graphic>
      </p:graphicFrame>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文本框 3"/>
          <p:cNvSpPr txBox="1"/>
          <p:nvPr/>
        </p:nvSpPr>
        <p:spPr>
          <a:xfrm>
            <a:off x="1191358" y="501162"/>
            <a:ext cx="4337538" cy="433196"/>
          </a:xfrm>
          <a:prstGeom prst="rect">
            <a:avLst/>
          </a:prstGeom>
          <a:noFill/>
          <a:ln w="9525">
            <a:noFill/>
          </a:ln>
        </p:spPr>
        <p:txBody>
          <a:bodyPr wrap="square" anchor="t" anchorCtr="0">
            <a:spAutoFit/>
          </a:bodyPr>
          <a:lstStyle/>
          <a:p>
            <a:r>
              <a:rPr lang="en-US" altLang="zh-CN" sz="2215" b="1">
                <a:latin typeface="Tahoma" panose="020B0604030504040204" pitchFamily="34" charset="0"/>
                <a:sym typeface="宋体" panose="02010600030101010101" pitchFamily="2" charset="-122"/>
              </a:rPr>
              <a:t>9</a:t>
            </a:r>
            <a:r>
              <a:rPr lang="zh-CN" altLang="en-US" sz="2215" b="1">
                <a:latin typeface="Tahoma" panose="020B0604030504040204" pitchFamily="34" charset="0"/>
                <a:sym typeface="宋体" panose="02010600030101010101" pitchFamily="2" charset="-122"/>
              </a:rPr>
              <a:t>) Beta分布（贝塔分布、Β分布）</a:t>
            </a:r>
            <a:endParaRPr lang="zh-CN" altLang="en-US" sz="2215" b="1">
              <a:latin typeface="Tahoma" panose="020B0604030504040204" pitchFamily="34" charset="0"/>
            </a:endParaRPr>
          </a:p>
        </p:txBody>
      </p:sp>
      <p:pic>
        <p:nvPicPr>
          <p:cNvPr id="34818" name="图片 3"/>
          <p:cNvPicPr>
            <a:picLocks noChangeAspect="1"/>
          </p:cNvPicPr>
          <p:nvPr/>
        </p:nvPicPr>
        <p:blipFill>
          <a:blip r:embed="rId3"/>
          <a:stretch>
            <a:fillRect/>
          </a:stretch>
        </p:blipFill>
        <p:spPr>
          <a:xfrm>
            <a:off x="181708" y="2414954"/>
            <a:ext cx="5048250" cy="4053254"/>
          </a:xfrm>
          <a:prstGeom prst="rect">
            <a:avLst/>
          </a:prstGeom>
          <a:noFill/>
          <a:ln w="9525">
            <a:noFill/>
          </a:ln>
        </p:spPr>
      </p:pic>
      <p:graphicFrame>
        <p:nvGraphicFramePr>
          <p:cNvPr id="34819" name="对象 1">
            <a:hlinkClick r:id="" action="ppaction://ole?verb=0"/>
          </p:cNvPr>
          <p:cNvGraphicFramePr>
            <a:graphicFrameLocks noChangeAspect="1"/>
          </p:cNvGraphicFramePr>
          <p:nvPr/>
        </p:nvGraphicFramePr>
        <p:xfrm>
          <a:off x="1504951" y="1077058"/>
          <a:ext cx="5912826" cy="1337896"/>
        </p:xfrm>
        <a:graphic>
          <a:graphicData uri="http://schemas.openxmlformats.org/presentationml/2006/ole">
            <mc:AlternateContent xmlns:mc="http://schemas.openxmlformats.org/markup-compatibility/2006">
              <mc:Choice xmlns:v="urn:schemas-microsoft-com:vml" Requires="v">
                <p:oleObj spid="_x0000_s22594" r:id="rId4" imgW="2920365" imgH="660400" progId="Equation.KSEE3">
                  <p:embed/>
                </p:oleObj>
              </mc:Choice>
              <mc:Fallback>
                <p:oleObj r:id="rId4" imgW="2920365" imgH="660400" progId="Equation.KSEE3">
                  <p:embed/>
                  <p:pic>
                    <p:nvPicPr>
                      <p:cNvPr id="34819" name="对象 1">
                        <a:hlinkClick r:id="" action="ppaction://ole?verb=0"/>
                      </p:cNvPr>
                      <p:cNvPicPr/>
                      <p:nvPr/>
                    </p:nvPicPr>
                    <p:blipFill>
                      <a:blip r:embed="rId5"/>
                      <a:stretch>
                        <a:fillRect/>
                      </a:stretch>
                    </p:blipFill>
                    <p:spPr>
                      <a:xfrm>
                        <a:off x="1504951" y="1077058"/>
                        <a:ext cx="5912826" cy="1337896"/>
                      </a:xfrm>
                      <a:prstGeom prst="rect">
                        <a:avLst/>
                      </a:prstGeom>
                      <a:solidFill>
                        <a:srgbClr val="FFFFFF"/>
                      </a:solidFill>
                      <a:ln w="38100">
                        <a:noFill/>
                        <a:miter/>
                      </a:ln>
                    </p:spPr>
                  </p:pic>
                </p:oleObj>
              </mc:Fallback>
            </mc:AlternateContent>
          </a:graphicData>
        </a:graphic>
      </p:graphicFrame>
      <p:graphicFrame>
        <p:nvGraphicFramePr>
          <p:cNvPr id="34820" name="对象 1">
            <a:hlinkClick r:id="" action="ppaction://ole?verb=0"/>
          </p:cNvPr>
          <p:cNvGraphicFramePr>
            <a:graphicFrameLocks noChangeAspect="1"/>
          </p:cNvGraphicFramePr>
          <p:nvPr/>
        </p:nvGraphicFramePr>
        <p:xfrm>
          <a:off x="5089281" y="3153508"/>
          <a:ext cx="3905250" cy="1289538"/>
        </p:xfrm>
        <a:graphic>
          <a:graphicData uri="http://schemas.openxmlformats.org/presentationml/2006/ole">
            <mc:AlternateContent xmlns:mc="http://schemas.openxmlformats.org/markup-compatibility/2006">
              <mc:Choice xmlns:v="urn:schemas-microsoft-com:vml" Requires="v">
                <p:oleObj spid="_x0000_s22595" r:id="rId6" imgW="2616200" imgH="862965" progId="Equation.KSEE3">
                  <p:embed/>
                </p:oleObj>
              </mc:Choice>
              <mc:Fallback>
                <p:oleObj r:id="rId6" imgW="2616200" imgH="862965" progId="Equation.KSEE3">
                  <p:embed/>
                  <p:pic>
                    <p:nvPicPr>
                      <p:cNvPr id="34820" name="对象 1">
                        <a:hlinkClick r:id="" action="ppaction://ole?verb=0"/>
                      </p:cNvPr>
                      <p:cNvPicPr/>
                      <p:nvPr/>
                    </p:nvPicPr>
                    <p:blipFill>
                      <a:blip r:embed="rId7"/>
                      <a:stretch>
                        <a:fillRect/>
                      </a:stretch>
                    </p:blipFill>
                    <p:spPr>
                      <a:xfrm>
                        <a:off x="5089281" y="3153508"/>
                        <a:ext cx="3905250" cy="1289538"/>
                      </a:xfrm>
                      <a:prstGeom prst="rect">
                        <a:avLst/>
                      </a:prstGeom>
                      <a:noFill/>
                      <a:ln w="38100">
                        <a:noFill/>
                        <a:miter/>
                      </a:ln>
                    </p:spPr>
                  </p:pic>
                </p:oleObj>
              </mc:Fallback>
            </mc:AlternateContent>
          </a:graphicData>
        </a:graphic>
      </p:graphicFrame>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p:cNvSpPr>
            <a:spLocks noGrp="1"/>
          </p:cNvSpPr>
          <p:nvPr>
            <p:ph type="title"/>
          </p:nvPr>
        </p:nvSpPr>
        <p:spPr>
          <a:xfrm>
            <a:off x="651838" y="624354"/>
            <a:ext cx="8208912" cy="1053686"/>
          </a:xfrm>
          <a:ln/>
        </p:spPr>
        <p:txBody>
          <a:bodyPr anchor="b" anchorCtr="0"/>
          <a:lstStyle/>
          <a:p>
            <a:r>
              <a:rPr lang="zh-CN" altLang="en-US" sz="3200" b="1" kern="1200" dirty="0">
                <a:latin typeface="华文中宋" panose="02010600040101010101" pitchFamily="2" charset="-122"/>
                <a:ea typeface="华文中宋" panose="02010600040101010101" pitchFamily="2" charset="-122"/>
                <a:cs typeface="+mn-cs"/>
              </a:rPr>
              <a:t>经验分布函数(Cumulative Distribution Function</a:t>
            </a:r>
            <a:r>
              <a:rPr lang="en-US" altLang="zh-CN" sz="3200" b="1" kern="1200" dirty="0">
                <a:latin typeface="华文中宋" panose="02010600040101010101" pitchFamily="2" charset="-122"/>
                <a:ea typeface="华文中宋" panose="02010600040101010101" pitchFamily="2" charset="-122"/>
                <a:cs typeface="+mn-cs"/>
              </a:rPr>
              <a:t>,CDF</a:t>
            </a:r>
            <a:r>
              <a:rPr lang="zh-CN" altLang="en-US" sz="3200" b="1" kern="1200" dirty="0">
                <a:latin typeface="华文中宋" panose="02010600040101010101" pitchFamily="2" charset="-122"/>
                <a:ea typeface="华文中宋" panose="02010600040101010101" pitchFamily="2" charset="-122"/>
                <a:cs typeface="+mn-cs"/>
              </a:rPr>
              <a:t>)</a:t>
            </a:r>
          </a:p>
        </p:txBody>
      </p:sp>
      <p:graphicFrame>
        <p:nvGraphicFramePr>
          <p:cNvPr id="35842" name="对象 -2147482618"/>
          <p:cNvGraphicFramePr>
            <a:graphicFrameLocks noChangeAspect="1"/>
          </p:cNvGraphicFramePr>
          <p:nvPr>
            <p:extLst>
              <p:ext uri="{D42A27DB-BD31-4B8C-83A1-F6EECF244321}">
                <p14:modId xmlns:p14="http://schemas.microsoft.com/office/powerpoint/2010/main" val="3039496698"/>
              </p:ext>
            </p:extLst>
          </p:nvPr>
        </p:nvGraphicFramePr>
        <p:xfrm>
          <a:off x="3779912" y="1093177"/>
          <a:ext cx="1058008" cy="615462"/>
        </p:xfrm>
        <a:graphic>
          <a:graphicData uri="http://schemas.openxmlformats.org/presentationml/2006/ole">
            <mc:AlternateContent xmlns:mc="http://schemas.openxmlformats.org/markup-compatibility/2006">
              <mc:Choice xmlns:v="urn:schemas-microsoft-com:vml" Requires="v">
                <p:oleObj spid="_x0000_s23650" r:id="rId4" imgW="393700" imgH="228600" progId="Equation.DSMT4">
                  <p:embed/>
                </p:oleObj>
              </mc:Choice>
              <mc:Fallback>
                <p:oleObj r:id="rId4" imgW="393700" imgH="228600" progId="Equation.DSMT4">
                  <p:embed/>
                  <p:pic>
                    <p:nvPicPr>
                      <p:cNvPr id="35842" name="对象 -2147482618"/>
                      <p:cNvPicPr/>
                      <p:nvPr/>
                    </p:nvPicPr>
                    <p:blipFill>
                      <a:blip r:embed="rId5"/>
                      <a:stretch>
                        <a:fillRect/>
                      </a:stretch>
                    </p:blipFill>
                    <p:spPr>
                      <a:xfrm>
                        <a:off x="3779912" y="1093177"/>
                        <a:ext cx="1058008" cy="615462"/>
                      </a:xfrm>
                      <a:prstGeom prst="rect">
                        <a:avLst/>
                      </a:prstGeom>
                      <a:noFill/>
                      <a:ln w="38100">
                        <a:noFill/>
                        <a:miter/>
                      </a:ln>
                    </p:spPr>
                  </p:pic>
                </p:oleObj>
              </mc:Fallback>
            </mc:AlternateContent>
          </a:graphicData>
        </a:graphic>
      </p:graphicFrame>
      <p:graphicFrame>
        <p:nvGraphicFramePr>
          <p:cNvPr id="35843" name="对象 -2147482617"/>
          <p:cNvGraphicFramePr>
            <a:graphicFrameLocks noChangeAspect="1"/>
          </p:cNvGraphicFramePr>
          <p:nvPr/>
        </p:nvGraphicFramePr>
        <p:xfrm>
          <a:off x="1557704" y="2014905"/>
          <a:ext cx="2608385" cy="822080"/>
        </p:xfrm>
        <a:graphic>
          <a:graphicData uri="http://schemas.openxmlformats.org/presentationml/2006/ole">
            <mc:AlternateContent xmlns:mc="http://schemas.openxmlformats.org/markup-compatibility/2006">
              <mc:Choice xmlns:v="urn:schemas-microsoft-com:vml" Requires="v">
                <p:oleObj spid="_x0000_s23651" r:id="rId6" imgW="1370965" imgH="431800" progId="Equation.DSMT4">
                  <p:embed/>
                </p:oleObj>
              </mc:Choice>
              <mc:Fallback>
                <p:oleObj r:id="rId6" imgW="1370965" imgH="431800" progId="Equation.DSMT4">
                  <p:embed/>
                  <p:pic>
                    <p:nvPicPr>
                      <p:cNvPr id="35843" name="对象 -2147482617"/>
                      <p:cNvPicPr/>
                      <p:nvPr/>
                    </p:nvPicPr>
                    <p:blipFill>
                      <a:blip r:embed="rId7"/>
                      <a:stretch>
                        <a:fillRect/>
                      </a:stretch>
                    </p:blipFill>
                    <p:spPr>
                      <a:xfrm>
                        <a:off x="1557704" y="2014905"/>
                        <a:ext cx="2608385" cy="822080"/>
                      </a:xfrm>
                      <a:prstGeom prst="rect">
                        <a:avLst/>
                      </a:prstGeom>
                      <a:noFill/>
                      <a:ln w="38100">
                        <a:noFill/>
                        <a:miter/>
                      </a:ln>
                    </p:spPr>
                  </p:pic>
                </p:oleObj>
              </mc:Fallback>
            </mc:AlternateContent>
          </a:graphicData>
        </a:graphic>
      </p:graphicFrame>
      <p:sp>
        <p:nvSpPr>
          <p:cNvPr id="35844" name="文本框 5"/>
          <p:cNvSpPr txBox="1"/>
          <p:nvPr/>
        </p:nvSpPr>
        <p:spPr>
          <a:xfrm>
            <a:off x="4166089" y="2286000"/>
            <a:ext cx="3679580" cy="433196"/>
          </a:xfrm>
          <a:prstGeom prst="rect">
            <a:avLst/>
          </a:prstGeom>
          <a:noFill/>
          <a:ln w="9525">
            <a:noFill/>
          </a:ln>
        </p:spPr>
        <p:txBody>
          <a:bodyPr wrap="square" anchor="t" anchorCtr="0">
            <a:spAutoFit/>
          </a:bodyPr>
          <a:lstStyle/>
          <a:p>
            <a:r>
              <a:rPr lang="zh-CN" altLang="en-US" sz="2215" b="1">
                <a:latin typeface="Times New Roman" panose="02020603050405020304" pitchFamily="18" charset="0"/>
              </a:rPr>
              <a:t>是总体F(x)的相合估计</a:t>
            </a:r>
          </a:p>
        </p:txBody>
      </p:sp>
      <p:sp>
        <p:nvSpPr>
          <p:cNvPr id="35845" name="文本框 6"/>
          <p:cNvSpPr txBox="1"/>
          <p:nvPr/>
        </p:nvSpPr>
        <p:spPr>
          <a:xfrm>
            <a:off x="1452197" y="3817328"/>
            <a:ext cx="5125915" cy="1053686"/>
          </a:xfrm>
          <a:prstGeom prst="rect">
            <a:avLst/>
          </a:prstGeom>
          <a:noFill/>
          <a:ln w="9525">
            <a:noFill/>
          </a:ln>
        </p:spPr>
        <p:txBody>
          <a:bodyPr wrap="square" anchor="t" anchorCtr="0">
            <a:spAutoFit/>
          </a:bodyPr>
          <a:lstStyle/>
          <a:p>
            <a:pPr>
              <a:lnSpc>
                <a:spcPct val="150000"/>
              </a:lnSpc>
            </a:pPr>
            <a:r>
              <a:rPr lang="zh-CN" altLang="en-US" sz="2215" b="1">
                <a:latin typeface="Times New Roman" panose="02020603050405020304" pitchFamily="18" charset="0"/>
              </a:rPr>
              <a:t>当</a:t>
            </a:r>
            <a:r>
              <a:rPr lang="zh-CN" altLang="en-US" sz="2215" b="1" i="1">
                <a:latin typeface="Times New Roman" panose="02020603050405020304" pitchFamily="18" charset="0"/>
              </a:rPr>
              <a:t>n</a:t>
            </a:r>
            <a:r>
              <a:rPr lang="zh-CN" altLang="en-US" sz="2215" b="1">
                <a:latin typeface="Times New Roman" panose="02020603050405020304" pitchFamily="18" charset="0"/>
              </a:rPr>
              <a:t>充分大时, 有</a:t>
            </a:r>
          </a:p>
          <a:p>
            <a:pPr>
              <a:lnSpc>
                <a:spcPct val="150000"/>
              </a:lnSpc>
            </a:pPr>
            <a:r>
              <a:rPr lang="zh-CN" altLang="en-US" sz="2215" b="1">
                <a:latin typeface="Times New Roman" panose="02020603050405020304" pitchFamily="18" charset="0"/>
              </a:rPr>
              <a:t>           </a:t>
            </a:r>
            <a:r>
              <a:rPr lang="zh-CN" altLang="en-US" sz="2215" b="1" i="1">
                <a:latin typeface="Times New Roman" panose="02020603050405020304" pitchFamily="18" charset="0"/>
              </a:rPr>
              <a:t>F</a:t>
            </a:r>
            <a:r>
              <a:rPr lang="zh-CN" altLang="en-US" sz="2215" b="1" i="1" baseline="-25000">
                <a:latin typeface="Times New Roman" panose="02020603050405020304" pitchFamily="18" charset="0"/>
              </a:rPr>
              <a:t>n</a:t>
            </a:r>
            <a:r>
              <a:rPr lang="zh-CN" altLang="en-US" sz="2215" b="1">
                <a:latin typeface="Times New Roman" panose="02020603050405020304" pitchFamily="18" charset="0"/>
              </a:rPr>
              <a:t>(</a:t>
            </a:r>
            <a:r>
              <a:rPr lang="zh-CN" altLang="en-US" sz="2215" b="1" i="1">
                <a:latin typeface="Times New Roman" panose="02020603050405020304" pitchFamily="18" charset="0"/>
              </a:rPr>
              <a:t>x</a:t>
            </a:r>
            <a:r>
              <a:rPr lang="zh-CN" altLang="en-US" sz="2215" b="1">
                <a:latin typeface="Times New Roman" panose="02020603050405020304" pitchFamily="18" charset="0"/>
              </a:rPr>
              <a:t>)</a:t>
            </a:r>
            <a:r>
              <a:rPr lang="en-US" altLang="zh-CN" sz="2215" b="1">
                <a:latin typeface="Times New Roman" panose="02020603050405020304" pitchFamily="18" charset="0"/>
              </a:rPr>
              <a:t>≈</a:t>
            </a:r>
            <a:r>
              <a:rPr lang="zh-CN" altLang="en-US" sz="2215" b="1" i="1">
                <a:latin typeface="Times New Roman" panose="02020603050405020304" pitchFamily="18" charset="0"/>
              </a:rPr>
              <a:t>F</a:t>
            </a:r>
            <a:r>
              <a:rPr lang="zh-CN" altLang="en-US" sz="2215" b="1">
                <a:latin typeface="Times New Roman" panose="02020603050405020304" pitchFamily="18" charset="0"/>
              </a:rPr>
              <a:t>(</a:t>
            </a:r>
            <a:r>
              <a:rPr lang="zh-CN" altLang="en-US" sz="2215" b="1" i="1">
                <a:latin typeface="Times New Roman" panose="02020603050405020304" pitchFamily="18" charset="0"/>
              </a:rPr>
              <a:t>x</a:t>
            </a:r>
            <a:r>
              <a:rPr lang="zh-CN" altLang="en-US" sz="2215" b="1">
                <a:latin typeface="Times New Roman" panose="02020603050405020304" pitchFamily="18" charset="0"/>
              </a:rPr>
              <a:t>)</a:t>
            </a:r>
          </a:p>
        </p:txBody>
      </p:sp>
      <p:graphicFrame>
        <p:nvGraphicFramePr>
          <p:cNvPr id="35846" name="对象 1">
            <a:hlinkClick r:id="" action="ppaction://ole?verb=0"/>
          </p:cNvPr>
          <p:cNvGraphicFramePr>
            <a:graphicFrameLocks noChangeAspect="1"/>
          </p:cNvGraphicFramePr>
          <p:nvPr/>
        </p:nvGraphicFramePr>
        <p:xfrm>
          <a:off x="1696916" y="3086100"/>
          <a:ext cx="600808" cy="482112"/>
        </p:xfrm>
        <a:graphic>
          <a:graphicData uri="http://schemas.openxmlformats.org/presentationml/2006/ole">
            <mc:AlternateContent xmlns:mc="http://schemas.openxmlformats.org/markup-compatibility/2006">
              <mc:Choice xmlns:v="urn:schemas-microsoft-com:vml" Requires="v">
                <p:oleObj spid="_x0000_s23652" r:id="rId8" imgW="254000" imgH="203200" progId="Equation.KSEE3">
                  <p:embed/>
                </p:oleObj>
              </mc:Choice>
              <mc:Fallback>
                <p:oleObj r:id="rId8" imgW="254000" imgH="203200" progId="Equation.KSEE3">
                  <p:embed/>
                  <p:pic>
                    <p:nvPicPr>
                      <p:cNvPr id="35846" name="对象 1">
                        <a:hlinkClick r:id="" action="ppaction://ole?verb=0"/>
                      </p:cNvPr>
                      <p:cNvPicPr/>
                      <p:nvPr/>
                    </p:nvPicPr>
                    <p:blipFill>
                      <a:blip r:embed="rId9"/>
                      <a:stretch>
                        <a:fillRect/>
                      </a:stretch>
                    </p:blipFill>
                    <p:spPr>
                      <a:xfrm>
                        <a:off x="1696916" y="3086100"/>
                        <a:ext cx="600808" cy="482112"/>
                      </a:xfrm>
                      <a:prstGeom prst="rect">
                        <a:avLst/>
                      </a:prstGeom>
                      <a:noFill/>
                      <a:ln w="38100">
                        <a:noFill/>
                        <a:miter/>
                      </a:ln>
                    </p:spPr>
                  </p:pic>
                </p:oleObj>
              </mc:Fallback>
            </mc:AlternateContent>
          </a:graphicData>
        </a:graphic>
      </p:graphicFrame>
      <p:sp>
        <p:nvSpPr>
          <p:cNvPr id="35847" name="文本框 2"/>
          <p:cNvSpPr txBox="1"/>
          <p:nvPr/>
        </p:nvSpPr>
        <p:spPr>
          <a:xfrm>
            <a:off x="2390043" y="3143251"/>
            <a:ext cx="1611339" cy="433196"/>
          </a:xfrm>
          <a:prstGeom prst="rect">
            <a:avLst/>
          </a:prstGeom>
          <a:noFill/>
          <a:ln w="9525">
            <a:noFill/>
          </a:ln>
        </p:spPr>
        <p:txBody>
          <a:bodyPr wrap="none" anchor="t" anchorCtr="0">
            <a:spAutoFit/>
          </a:bodyPr>
          <a:lstStyle/>
          <a:p>
            <a:r>
              <a:rPr lang="zh-CN" altLang="en-US" sz="2215" b="1">
                <a:latin typeface="Tahoma" panose="020B0604030504040204" pitchFamily="34" charset="0"/>
              </a:rPr>
              <a:t>是示性函数</a:t>
            </a:r>
          </a:p>
        </p:txBody>
      </p:sp>
      <p:sp>
        <p:nvSpPr>
          <p:cNvPr id="35848" name="文本框 1"/>
          <p:cNvSpPr txBox="1"/>
          <p:nvPr/>
        </p:nvSpPr>
        <p:spPr>
          <a:xfrm>
            <a:off x="1216269" y="5295900"/>
            <a:ext cx="4841631" cy="490134"/>
          </a:xfrm>
          <a:prstGeom prst="rect">
            <a:avLst/>
          </a:prstGeom>
          <a:noFill/>
          <a:ln w="9525">
            <a:noFill/>
          </a:ln>
        </p:spPr>
        <p:txBody>
          <a:bodyPr wrap="square" anchor="t" anchorCtr="0">
            <a:spAutoFit/>
          </a:bodyPr>
          <a:lstStyle/>
          <a:p>
            <a:r>
              <a:rPr lang="en-US" altLang="zh-CN" sz="2585">
                <a:latin typeface="Times New Roman" panose="02020603050405020304" pitchFamily="18" charset="0"/>
              </a:rPr>
              <a:t>Matlab</a:t>
            </a:r>
            <a:r>
              <a:rPr lang="zh-CN" altLang="en-US" sz="2585">
                <a:latin typeface="Times New Roman" panose="02020603050405020304" pitchFamily="18" charset="0"/>
              </a:rPr>
              <a:t>函数：cdfplot(x);</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p:cNvSpPr>
            <a:spLocks noGrp="1"/>
          </p:cNvSpPr>
          <p:nvPr>
            <p:ph type="title"/>
          </p:nvPr>
        </p:nvSpPr>
        <p:spPr>
          <a:xfrm>
            <a:off x="1007067" y="496563"/>
            <a:ext cx="7792915" cy="572965"/>
          </a:xfrm>
          <a:ln/>
        </p:spPr>
        <p:txBody>
          <a:bodyPr anchor="b" anchorCtr="0"/>
          <a:lstStyle/>
          <a:p>
            <a:r>
              <a:rPr lang="en-US" altLang="zh-CN" sz="4062" b="1" kern="1200" dirty="0">
                <a:latin typeface="华文中宋" panose="02010600040101010101" pitchFamily="2" charset="-122"/>
                <a:ea typeface="华文中宋" panose="02010600040101010101" pitchFamily="2" charset="-122"/>
                <a:cs typeface="+mn-cs"/>
              </a:rPr>
              <a:t> </a:t>
            </a:r>
            <a:r>
              <a:rPr lang="en-US" altLang="zh-CN" sz="4062" b="1" kern="1200" dirty="0" err="1">
                <a:latin typeface="华文中宋" panose="02010600040101010101" pitchFamily="2" charset="-122"/>
                <a:ea typeface="华文中宋" panose="02010600040101010101" pitchFamily="2" charset="-122"/>
                <a:cs typeface="+mn-cs"/>
              </a:rPr>
              <a:t>QQ图</a:t>
            </a:r>
            <a:endParaRPr lang="en-US" altLang="zh-CN" sz="4062" b="1" kern="1200" dirty="0">
              <a:latin typeface="华文中宋" panose="02010600040101010101" pitchFamily="2" charset="-122"/>
              <a:ea typeface="华文中宋" panose="02010600040101010101" pitchFamily="2" charset="-122"/>
              <a:cs typeface="+mn-cs"/>
            </a:endParaRPr>
          </a:p>
        </p:txBody>
      </p:sp>
      <p:graphicFrame>
        <p:nvGraphicFramePr>
          <p:cNvPr id="37890" name="对象 -2147482612"/>
          <p:cNvGraphicFramePr>
            <a:graphicFrameLocks noChangeAspect="1"/>
          </p:cNvGraphicFramePr>
          <p:nvPr/>
        </p:nvGraphicFramePr>
        <p:xfrm>
          <a:off x="1447801" y="2151185"/>
          <a:ext cx="1192823" cy="448408"/>
        </p:xfrm>
        <a:graphic>
          <a:graphicData uri="http://schemas.openxmlformats.org/presentationml/2006/ole">
            <mc:AlternateContent xmlns:mc="http://schemas.openxmlformats.org/markup-compatibility/2006">
              <mc:Choice xmlns:v="urn:schemas-microsoft-com:vml" Requires="v">
                <p:oleObj spid="_x0000_s24674" r:id="rId4" imgW="609600" imgH="228600" progId="Equation.DSMT4">
                  <p:embed/>
                </p:oleObj>
              </mc:Choice>
              <mc:Fallback>
                <p:oleObj r:id="rId4" imgW="609600" imgH="228600" progId="Equation.DSMT4">
                  <p:embed/>
                  <p:pic>
                    <p:nvPicPr>
                      <p:cNvPr id="37890" name="对象 -2147482612"/>
                      <p:cNvPicPr/>
                      <p:nvPr/>
                    </p:nvPicPr>
                    <p:blipFill>
                      <a:blip r:embed="rId5"/>
                      <a:stretch>
                        <a:fillRect/>
                      </a:stretch>
                    </p:blipFill>
                    <p:spPr>
                      <a:xfrm>
                        <a:off x="1447801" y="2151185"/>
                        <a:ext cx="1192823" cy="448408"/>
                      </a:xfrm>
                      <a:prstGeom prst="rect">
                        <a:avLst/>
                      </a:prstGeom>
                      <a:noFill/>
                      <a:ln w="38100">
                        <a:noFill/>
                        <a:miter/>
                      </a:ln>
                    </p:spPr>
                  </p:pic>
                </p:oleObj>
              </mc:Fallback>
            </mc:AlternateContent>
          </a:graphicData>
        </a:graphic>
      </p:graphicFrame>
      <p:sp>
        <p:nvSpPr>
          <p:cNvPr id="37891" name="文本框 4"/>
          <p:cNvSpPr txBox="1"/>
          <p:nvPr/>
        </p:nvSpPr>
        <p:spPr>
          <a:xfrm>
            <a:off x="1024305" y="2174631"/>
            <a:ext cx="2344615" cy="433196"/>
          </a:xfrm>
          <a:prstGeom prst="rect">
            <a:avLst/>
          </a:prstGeom>
          <a:noFill/>
          <a:ln w="9525">
            <a:noFill/>
          </a:ln>
        </p:spPr>
        <p:txBody>
          <a:bodyPr wrap="square" anchor="t" anchorCtr="0">
            <a:spAutoFit/>
          </a:bodyPr>
          <a:lstStyle/>
          <a:p>
            <a:r>
              <a:rPr lang="zh-CN" altLang="en-US" sz="2215" b="1">
                <a:latin typeface="Tahoma" panose="020B0604030504040204" pitchFamily="34" charset="0"/>
              </a:rPr>
              <a:t>以               为例</a:t>
            </a:r>
          </a:p>
        </p:txBody>
      </p:sp>
      <p:graphicFrame>
        <p:nvGraphicFramePr>
          <p:cNvPr id="37892" name="对象 5"/>
          <p:cNvGraphicFramePr/>
          <p:nvPr/>
        </p:nvGraphicFramePr>
        <p:xfrm>
          <a:off x="1447800" y="2718289"/>
          <a:ext cx="5751635" cy="3034811"/>
        </p:xfrm>
        <a:graphic>
          <a:graphicData uri="http://schemas.openxmlformats.org/presentationml/2006/ole">
            <mc:AlternateContent xmlns:mc="http://schemas.openxmlformats.org/markup-compatibility/2006">
              <mc:Choice xmlns:v="urn:schemas-microsoft-com:vml" Requires="v">
                <p:oleObj spid="_x0000_s24675" r:id="rId6" imgW="5095875" imgH="2457450" progId="Paint.Picture">
                  <p:embed/>
                </p:oleObj>
              </mc:Choice>
              <mc:Fallback>
                <p:oleObj r:id="rId6" imgW="5095875" imgH="2457450" progId="Paint.Picture">
                  <p:embed/>
                  <p:pic>
                    <p:nvPicPr>
                      <p:cNvPr id="37892" name="对象 5"/>
                      <p:cNvPicPr/>
                      <p:nvPr/>
                    </p:nvPicPr>
                    <p:blipFill>
                      <a:blip r:embed="rId7"/>
                      <a:stretch>
                        <a:fillRect/>
                      </a:stretch>
                    </p:blipFill>
                    <p:spPr>
                      <a:xfrm>
                        <a:off x="1447800" y="2718289"/>
                        <a:ext cx="5751635" cy="3034811"/>
                      </a:xfrm>
                      <a:prstGeom prst="rect">
                        <a:avLst/>
                      </a:prstGeom>
                      <a:noFill/>
                      <a:ln w="38100">
                        <a:noFill/>
                        <a:miter/>
                      </a:ln>
                    </p:spPr>
                  </p:pic>
                </p:oleObj>
              </mc:Fallback>
            </mc:AlternateContent>
          </a:graphicData>
        </a:graphic>
      </p:graphicFrame>
      <p:graphicFrame>
        <p:nvGraphicFramePr>
          <p:cNvPr id="37894" name="对象 1">
            <a:hlinkClick r:id="" action="ppaction://ole?verb=0"/>
          </p:cNvPr>
          <p:cNvGraphicFramePr>
            <a:graphicFrameLocks noChangeAspect="1"/>
          </p:cNvGraphicFramePr>
          <p:nvPr/>
        </p:nvGraphicFramePr>
        <p:xfrm>
          <a:off x="6430108" y="2844312"/>
          <a:ext cx="2017835" cy="490903"/>
        </p:xfrm>
        <a:graphic>
          <a:graphicData uri="http://schemas.openxmlformats.org/presentationml/2006/ole">
            <mc:AlternateContent xmlns:mc="http://schemas.openxmlformats.org/markup-compatibility/2006">
              <mc:Choice xmlns:v="urn:schemas-microsoft-com:vml" Requires="v">
                <p:oleObj spid="_x0000_s24676" r:id="rId8" imgW="939800" imgH="228600" progId="Equation.KSEE3">
                  <p:embed/>
                </p:oleObj>
              </mc:Choice>
              <mc:Fallback>
                <p:oleObj r:id="rId8" imgW="939800" imgH="228600" progId="Equation.KSEE3">
                  <p:embed/>
                  <p:pic>
                    <p:nvPicPr>
                      <p:cNvPr id="37894" name="对象 1">
                        <a:hlinkClick r:id="" action="ppaction://ole?verb=0"/>
                      </p:cNvPr>
                      <p:cNvPicPr/>
                      <p:nvPr/>
                    </p:nvPicPr>
                    <p:blipFill>
                      <a:blip r:embed="rId9"/>
                      <a:stretch>
                        <a:fillRect/>
                      </a:stretch>
                    </p:blipFill>
                    <p:spPr>
                      <a:xfrm>
                        <a:off x="6430108" y="2844312"/>
                        <a:ext cx="2017835" cy="490903"/>
                      </a:xfrm>
                      <a:prstGeom prst="rect">
                        <a:avLst/>
                      </a:prstGeom>
                      <a:noFill/>
                      <a:ln w="38100">
                        <a:noFill/>
                        <a:miter/>
                      </a:ln>
                    </p:spPr>
                  </p:pic>
                </p:oleObj>
              </mc:Fallback>
            </mc:AlternateContent>
          </a:graphicData>
        </a:graphic>
      </p:graphicFrame>
      <p:pic>
        <p:nvPicPr>
          <p:cNvPr id="2" name="图片 1">
            <a:extLst>
              <a:ext uri="{FF2B5EF4-FFF2-40B4-BE49-F238E27FC236}">
                <a16:creationId xmlns:a16="http://schemas.microsoft.com/office/drawing/2014/main" id="{30E0330B-C2D8-436E-90A6-B25C9A653B2B}"/>
              </a:ext>
            </a:extLst>
          </p:cNvPr>
          <p:cNvPicPr>
            <a:picLocks noChangeAspect="1"/>
          </p:cNvPicPr>
          <p:nvPr/>
        </p:nvPicPr>
        <p:blipFill>
          <a:blip r:embed="rId10"/>
          <a:stretch>
            <a:fillRect/>
          </a:stretch>
        </p:blipFill>
        <p:spPr>
          <a:xfrm>
            <a:off x="973454" y="1068856"/>
            <a:ext cx="8154538" cy="101931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890"/>
                                        </p:tgtEl>
                                        <p:attrNameLst>
                                          <p:attrName>style.visibility</p:attrName>
                                        </p:attrNameLst>
                                      </p:cBhvr>
                                      <p:to>
                                        <p:strVal val="visible"/>
                                      </p:to>
                                    </p:set>
                                    <p:anim calcmode="lin" valueType="num">
                                      <p:cBhvr>
                                        <p:cTn id="7" dur="500" fill="hold"/>
                                        <p:tgtEl>
                                          <p:spTgt spid="37890"/>
                                        </p:tgtEl>
                                        <p:attrNameLst>
                                          <p:attrName>ppt_x</p:attrName>
                                        </p:attrNameLst>
                                      </p:cBhvr>
                                      <p:tavLst>
                                        <p:tav tm="0">
                                          <p:val>
                                            <p:strVal val="#ppt_x"/>
                                          </p:val>
                                        </p:tav>
                                        <p:tav tm="100000">
                                          <p:val>
                                            <p:strVal val="#ppt_x"/>
                                          </p:val>
                                        </p:tav>
                                      </p:tavLst>
                                    </p:anim>
                                    <p:anim calcmode="lin" valueType="num">
                                      <p:cBhvr>
                                        <p:cTn id="8" dur="500" fill="hold"/>
                                        <p:tgtEl>
                                          <p:spTgt spid="3789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891"/>
                                        </p:tgtEl>
                                        <p:attrNameLst>
                                          <p:attrName>style.visibility</p:attrName>
                                        </p:attrNameLst>
                                      </p:cBhvr>
                                      <p:to>
                                        <p:strVal val="visible"/>
                                      </p:to>
                                    </p:set>
                                    <p:anim calcmode="lin" valueType="num">
                                      <p:cBhvr>
                                        <p:cTn id="11" dur="500" fill="hold"/>
                                        <p:tgtEl>
                                          <p:spTgt spid="37891"/>
                                        </p:tgtEl>
                                        <p:attrNameLst>
                                          <p:attrName>ppt_x</p:attrName>
                                        </p:attrNameLst>
                                      </p:cBhvr>
                                      <p:tavLst>
                                        <p:tav tm="0">
                                          <p:val>
                                            <p:strVal val="#ppt_x"/>
                                          </p:val>
                                        </p:tav>
                                        <p:tav tm="100000">
                                          <p:val>
                                            <p:strVal val="#ppt_x"/>
                                          </p:val>
                                        </p:tav>
                                      </p:tavLst>
                                    </p:anim>
                                    <p:anim calcmode="lin" valueType="num">
                                      <p:cBhvr>
                                        <p:cTn id="12" dur="500" fill="hold"/>
                                        <p:tgtEl>
                                          <p:spTgt spid="3789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7892"/>
                                        </p:tgtEl>
                                        <p:attrNameLst>
                                          <p:attrName>style.visibility</p:attrName>
                                        </p:attrNameLst>
                                      </p:cBhvr>
                                      <p:to>
                                        <p:strVal val="visible"/>
                                      </p:to>
                                    </p:set>
                                    <p:anim calcmode="lin" valueType="num">
                                      <p:cBhvr>
                                        <p:cTn id="15" dur="500" fill="hold"/>
                                        <p:tgtEl>
                                          <p:spTgt spid="37892"/>
                                        </p:tgtEl>
                                        <p:attrNameLst>
                                          <p:attrName>ppt_x</p:attrName>
                                        </p:attrNameLst>
                                      </p:cBhvr>
                                      <p:tavLst>
                                        <p:tav tm="0">
                                          <p:val>
                                            <p:strVal val="#ppt_x"/>
                                          </p:val>
                                        </p:tav>
                                        <p:tav tm="100000">
                                          <p:val>
                                            <p:strVal val="#ppt_x"/>
                                          </p:val>
                                        </p:tav>
                                      </p:tavLst>
                                    </p:anim>
                                    <p:anim calcmode="lin" valueType="num">
                                      <p:cBhvr>
                                        <p:cTn id="16" dur="500" fill="hold"/>
                                        <p:tgtEl>
                                          <p:spTgt spid="3789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7894"/>
                                        </p:tgtEl>
                                        <p:attrNameLst>
                                          <p:attrName>style.visibility</p:attrName>
                                        </p:attrNameLst>
                                      </p:cBhvr>
                                      <p:to>
                                        <p:strVal val="visible"/>
                                      </p:to>
                                    </p:set>
                                    <p:anim calcmode="lin" valueType="num">
                                      <p:cBhvr>
                                        <p:cTn id="19" dur="500" fill="hold"/>
                                        <p:tgtEl>
                                          <p:spTgt spid="37894"/>
                                        </p:tgtEl>
                                        <p:attrNameLst>
                                          <p:attrName>ppt_x</p:attrName>
                                        </p:attrNameLst>
                                      </p:cBhvr>
                                      <p:tavLst>
                                        <p:tav tm="0">
                                          <p:val>
                                            <p:strVal val="#ppt_x"/>
                                          </p:val>
                                        </p:tav>
                                        <p:tav tm="100000">
                                          <p:val>
                                            <p:strVal val="#ppt_x"/>
                                          </p:val>
                                        </p:tav>
                                      </p:tavLst>
                                    </p:anim>
                                    <p:anim calcmode="lin" valueType="num">
                                      <p:cBhvr>
                                        <p:cTn id="20" dur="500" fill="hold"/>
                                        <p:tgtEl>
                                          <p:spTgt spid="378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文本框 7"/>
          <p:cNvSpPr txBox="1"/>
          <p:nvPr/>
        </p:nvSpPr>
        <p:spPr>
          <a:xfrm>
            <a:off x="180243" y="2554166"/>
            <a:ext cx="1444869" cy="1114921"/>
          </a:xfrm>
          <a:prstGeom prst="rect">
            <a:avLst/>
          </a:prstGeom>
          <a:noFill/>
          <a:ln w="9525">
            <a:noFill/>
          </a:ln>
        </p:spPr>
        <p:txBody>
          <a:bodyPr wrap="square" anchor="t" anchorCtr="0">
            <a:spAutoFit/>
          </a:bodyPr>
          <a:lstStyle/>
          <a:p>
            <a:r>
              <a:rPr lang="zh-CN" altLang="en-US" sz="2215" b="1">
                <a:solidFill>
                  <a:schemeClr val="tx2"/>
                </a:solidFill>
                <a:latin typeface="Tahoma" panose="020B0604030504040204" pitchFamily="34" charset="0"/>
              </a:rPr>
              <a:t>构建正态 QQ 图步骤</a:t>
            </a:r>
          </a:p>
        </p:txBody>
      </p:sp>
      <p:sp>
        <p:nvSpPr>
          <p:cNvPr id="39938" name="文本框 1"/>
          <p:cNvSpPr txBox="1"/>
          <p:nvPr/>
        </p:nvSpPr>
        <p:spPr>
          <a:xfrm>
            <a:off x="1625112" y="477716"/>
            <a:ext cx="7145215" cy="5587940"/>
          </a:xfrm>
          <a:prstGeom prst="rect">
            <a:avLst/>
          </a:prstGeom>
          <a:noFill/>
          <a:ln w="9525">
            <a:noFill/>
          </a:ln>
        </p:spPr>
        <p:txBody>
          <a:bodyPr wrap="square" anchor="t" anchorCtr="0">
            <a:spAutoFit/>
          </a:bodyPr>
          <a:lstStyle/>
          <a:p>
            <a:pPr>
              <a:lnSpc>
                <a:spcPct val="125000"/>
              </a:lnSpc>
            </a:pPr>
            <a:r>
              <a:rPr lang="zh-CN" altLang="en-US" sz="2215" b="1">
                <a:latin typeface="Times New Roman" panose="02020603050405020304" pitchFamily="18" charset="0"/>
              </a:rPr>
              <a:t>1. 将原序列按升序重新排列</a:t>
            </a:r>
            <a:r>
              <a:rPr lang="zh-CN" altLang="en-US" sz="2215" b="1" i="1">
                <a:latin typeface="Times New Roman" panose="02020603050405020304" pitchFamily="18" charset="0"/>
              </a:rPr>
              <a:t>x</a:t>
            </a:r>
            <a:r>
              <a:rPr lang="zh-CN" altLang="en-US" sz="2215" b="1" baseline="-25000">
                <a:latin typeface="Times New Roman" panose="02020603050405020304" pitchFamily="18" charset="0"/>
              </a:rPr>
              <a:t>1</a:t>
            </a:r>
            <a:r>
              <a:rPr lang="zh-CN" altLang="en-US" sz="2215" b="1">
                <a:latin typeface="Times New Roman" panose="02020603050405020304" pitchFamily="18" charset="0"/>
              </a:rPr>
              <a:t>≤</a:t>
            </a:r>
            <a:r>
              <a:rPr lang="zh-CN" altLang="en-US" sz="2215" b="1" i="1">
                <a:latin typeface="Times New Roman" panose="02020603050405020304" pitchFamily="18" charset="0"/>
              </a:rPr>
              <a:t>x</a:t>
            </a:r>
            <a:r>
              <a:rPr lang="zh-CN" altLang="en-US" sz="2215" b="1" baseline="-25000">
                <a:latin typeface="Times New Roman" panose="02020603050405020304" pitchFamily="18" charset="0"/>
              </a:rPr>
              <a:t>2</a:t>
            </a:r>
            <a:r>
              <a:rPr lang="zh-CN" altLang="en-US" sz="2215" b="1">
                <a:latin typeface="Times New Roman" panose="02020603050405020304" pitchFamily="18" charset="0"/>
              </a:rPr>
              <a:t>≤...≤</a:t>
            </a:r>
            <a:r>
              <a:rPr lang="zh-CN" altLang="en-US" sz="2215" b="1" i="1">
                <a:latin typeface="Times New Roman" panose="02020603050405020304" pitchFamily="18" charset="0"/>
              </a:rPr>
              <a:t>x</a:t>
            </a:r>
            <a:r>
              <a:rPr lang="zh-CN" altLang="en-US" sz="2215" b="1" i="1" baseline="-25000">
                <a:latin typeface="Times New Roman" panose="02020603050405020304" pitchFamily="18" charset="0"/>
              </a:rPr>
              <a:t>n</a:t>
            </a:r>
            <a:endParaRPr lang="zh-CN" altLang="en-US" sz="2215" b="1">
              <a:latin typeface="Times New Roman" panose="02020603050405020304" pitchFamily="18" charset="0"/>
            </a:endParaRPr>
          </a:p>
          <a:p>
            <a:pPr>
              <a:lnSpc>
                <a:spcPct val="125000"/>
              </a:lnSpc>
            </a:pPr>
            <a:r>
              <a:rPr lang="zh-CN" altLang="en-US" sz="2215" b="1">
                <a:latin typeface="Times New Roman" panose="02020603050405020304" pitchFamily="18" charset="0"/>
              </a:rPr>
              <a:t>2. 计算QQ序列样本均值和标准差、分位数。</a:t>
            </a:r>
          </a:p>
          <a:p>
            <a:pPr>
              <a:lnSpc>
                <a:spcPct val="125000"/>
              </a:lnSpc>
            </a:pPr>
            <a:endParaRPr lang="zh-CN" altLang="en-US" sz="2215" b="1">
              <a:latin typeface="Times New Roman" panose="02020603050405020304" pitchFamily="18" charset="0"/>
            </a:endParaRPr>
          </a:p>
          <a:p>
            <a:pPr>
              <a:lnSpc>
                <a:spcPct val="125000"/>
              </a:lnSpc>
            </a:pPr>
            <a:endParaRPr lang="zh-CN" altLang="en-US" sz="2215" b="1">
              <a:latin typeface="Times New Roman" panose="02020603050405020304" pitchFamily="18" charset="0"/>
            </a:endParaRPr>
          </a:p>
          <a:p>
            <a:pPr>
              <a:lnSpc>
                <a:spcPct val="125000"/>
              </a:lnSpc>
            </a:pPr>
            <a:r>
              <a:rPr lang="zh-CN" altLang="en-US" sz="2215" b="1">
                <a:latin typeface="Times New Roman" panose="02020603050405020304" pitchFamily="18" charset="0"/>
              </a:rPr>
              <a:t>分位数</a:t>
            </a:r>
          </a:p>
          <a:p>
            <a:pPr>
              <a:lnSpc>
                <a:spcPct val="125000"/>
              </a:lnSpc>
            </a:pPr>
            <a:endParaRPr lang="zh-CN" altLang="en-US" sz="2215" b="1">
              <a:latin typeface="Times New Roman" panose="02020603050405020304" pitchFamily="18" charset="0"/>
            </a:endParaRPr>
          </a:p>
          <a:p>
            <a:pPr>
              <a:lnSpc>
                <a:spcPct val="125000"/>
              </a:lnSpc>
            </a:pPr>
            <a:r>
              <a:rPr lang="zh-CN" altLang="en-US" sz="2215" b="1">
                <a:latin typeface="Times New Roman" panose="02020603050405020304" pitchFamily="18" charset="0"/>
              </a:rPr>
              <a:t>计算如下表所示：</a:t>
            </a:r>
          </a:p>
          <a:p>
            <a:pPr>
              <a:lnSpc>
                <a:spcPct val="125000"/>
              </a:lnSpc>
            </a:pPr>
            <a:endParaRPr lang="zh-CN" altLang="en-US" sz="2215" b="1">
              <a:latin typeface="Times New Roman" panose="02020603050405020304" pitchFamily="18" charset="0"/>
            </a:endParaRPr>
          </a:p>
          <a:p>
            <a:pPr>
              <a:lnSpc>
                <a:spcPct val="125000"/>
              </a:lnSpc>
            </a:pPr>
            <a:endParaRPr lang="zh-CN" altLang="en-US" sz="2215" b="1">
              <a:latin typeface="Times New Roman" panose="02020603050405020304" pitchFamily="18" charset="0"/>
            </a:endParaRPr>
          </a:p>
          <a:p>
            <a:pPr>
              <a:lnSpc>
                <a:spcPct val="125000"/>
              </a:lnSpc>
            </a:pPr>
            <a:endParaRPr lang="zh-CN" altLang="en-US" sz="2215" b="1">
              <a:latin typeface="Times New Roman" panose="02020603050405020304" pitchFamily="18" charset="0"/>
            </a:endParaRPr>
          </a:p>
          <a:p>
            <a:pPr>
              <a:lnSpc>
                <a:spcPct val="125000"/>
              </a:lnSpc>
            </a:pPr>
            <a:endParaRPr lang="zh-CN" altLang="en-US" sz="2215" b="1">
              <a:latin typeface="Times New Roman" panose="02020603050405020304" pitchFamily="18" charset="0"/>
            </a:endParaRPr>
          </a:p>
          <a:p>
            <a:pPr>
              <a:lnSpc>
                <a:spcPct val="125000"/>
              </a:lnSpc>
            </a:pPr>
            <a:r>
              <a:rPr lang="zh-CN" altLang="en-US" sz="2215" b="1">
                <a:latin typeface="Times New Roman" panose="02020603050405020304" pitchFamily="18" charset="0"/>
              </a:rPr>
              <a:t>3</a:t>
            </a:r>
            <a:r>
              <a:rPr lang="en-US" altLang="zh-CN" sz="2215" b="1">
                <a:latin typeface="Times New Roman" panose="02020603050405020304" pitchFamily="18" charset="0"/>
              </a:rPr>
              <a:t>. </a:t>
            </a:r>
            <a:r>
              <a:rPr lang="zh-CN" altLang="en-US" sz="2215" b="1">
                <a:latin typeface="Times New Roman" panose="02020603050405020304" pitchFamily="18" charset="0"/>
              </a:rPr>
              <a:t>画出QQ图。即Q-Q</a:t>
            </a:r>
            <a:r>
              <a:rPr lang="en-US" altLang="zh-CN" sz="2215" b="1">
                <a:latin typeface="Times New Roman" panose="02020603050405020304" pitchFamily="18" charset="0"/>
              </a:rPr>
              <a:t>'</a:t>
            </a:r>
            <a:r>
              <a:rPr lang="zh-CN" altLang="en-US" sz="2215" b="1">
                <a:latin typeface="Times New Roman" panose="02020603050405020304" pitchFamily="18" charset="0"/>
              </a:rPr>
              <a:t>图，与</a:t>
            </a:r>
            <a:r>
              <a:rPr lang="zh-CN" altLang="en-US" sz="2215" b="1" i="1">
                <a:latin typeface="Times New Roman" panose="02020603050405020304" pitchFamily="18" charset="0"/>
              </a:rPr>
              <a:t>y</a:t>
            </a:r>
            <a:r>
              <a:rPr lang="zh-CN" altLang="en-US" sz="2215" b="1">
                <a:latin typeface="Times New Roman" panose="02020603050405020304" pitchFamily="18" charset="0"/>
              </a:rPr>
              <a:t>=</a:t>
            </a:r>
            <a:r>
              <a:rPr lang="zh-CN" altLang="en-US" sz="2215" b="1" i="1">
                <a:latin typeface="Times New Roman" panose="02020603050405020304" pitchFamily="18" charset="0"/>
              </a:rPr>
              <a:t>x</a:t>
            </a:r>
            <a:r>
              <a:rPr lang="zh-CN" altLang="en-US" sz="2215" b="1">
                <a:latin typeface="Times New Roman" panose="02020603050405020304" pitchFamily="18" charset="0"/>
              </a:rPr>
              <a:t>比较，若基本吻合，则原序列服从正态分布，否则，不服从正态分布。</a:t>
            </a:r>
          </a:p>
        </p:txBody>
      </p:sp>
      <p:graphicFrame>
        <p:nvGraphicFramePr>
          <p:cNvPr id="39939" name="对象 -2147482623"/>
          <p:cNvGraphicFramePr>
            <a:graphicFrameLocks noChangeAspect="1"/>
          </p:cNvGraphicFramePr>
          <p:nvPr/>
        </p:nvGraphicFramePr>
        <p:xfrm>
          <a:off x="2697774" y="1396513"/>
          <a:ext cx="3298580" cy="845526"/>
        </p:xfrm>
        <a:graphic>
          <a:graphicData uri="http://schemas.openxmlformats.org/presentationml/2006/ole">
            <mc:AlternateContent xmlns:mc="http://schemas.openxmlformats.org/markup-compatibility/2006">
              <mc:Choice xmlns:v="urn:schemas-microsoft-com:vml" Requires="v">
                <p:oleObj spid="_x0000_s25666" r:id="rId3" imgW="1981200" imgH="508000" progId="Equation.KSEE3">
                  <p:embed/>
                </p:oleObj>
              </mc:Choice>
              <mc:Fallback>
                <p:oleObj r:id="rId3" imgW="1981200" imgH="508000" progId="Equation.KSEE3">
                  <p:embed/>
                  <p:pic>
                    <p:nvPicPr>
                      <p:cNvPr id="39939" name="对象 -2147482623"/>
                      <p:cNvPicPr/>
                      <p:nvPr/>
                    </p:nvPicPr>
                    <p:blipFill>
                      <a:blip r:embed="rId4"/>
                      <a:stretch>
                        <a:fillRect/>
                      </a:stretch>
                    </p:blipFill>
                    <p:spPr>
                      <a:xfrm>
                        <a:off x="2697774" y="1396513"/>
                        <a:ext cx="3298580" cy="845526"/>
                      </a:xfrm>
                      <a:prstGeom prst="rect">
                        <a:avLst/>
                      </a:prstGeom>
                      <a:solidFill>
                        <a:srgbClr val="FFFFFF"/>
                      </a:solidFill>
                      <a:ln w="38100">
                        <a:noFill/>
                        <a:miter/>
                      </a:ln>
                    </p:spPr>
                  </p:pic>
                </p:oleObj>
              </mc:Fallback>
            </mc:AlternateContent>
          </a:graphicData>
        </a:graphic>
      </p:graphicFrame>
      <p:graphicFrame>
        <p:nvGraphicFramePr>
          <p:cNvPr id="39940" name="对象 -2147482622"/>
          <p:cNvGraphicFramePr>
            <a:graphicFrameLocks noChangeAspect="1"/>
          </p:cNvGraphicFramePr>
          <p:nvPr/>
        </p:nvGraphicFramePr>
        <p:xfrm>
          <a:off x="2697774" y="2242039"/>
          <a:ext cx="2961542" cy="753208"/>
        </p:xfrm>
        <a:graphic>
          <a:graphicData uri="http://schemas.openxmlformats.org/presentationml/2006/ole">
            <mc:AlternateContent xmlns:mc="http://schemas.openxmlformats.org/markup-compatibility/2006">
              <mc:Choice xmlns:v="urn:schemas-microsoft-com:vml" Requires="v">
                <p:oleObj spid="_x0000_s25667" r:id="rId5" imgW="1548765" imgH="393700" progId="Equation.KSEE3">
                  <p:embed/>
                </p:oleObj>
              </mc:Choice>
              <mc:Fallback>
                <p:oleObj r:id="rId5" imgW="1548765" imgH="393700" progId="Equation.KSEE3">
                  <p:embed/>
                  <p:pic>
                    <p:nvPicPr>
                      <p:cNvPr id="39940" name="对象 -2147482622"/>
                      <p:cNvPicPr/>
                      <p:nvPr/>
                    </p:nvPicPr>
                    <p:blipFill>
                      <a:blip r:embed="rId6"/>
                      <a:stretch>
                        <a:fillRect/>
                      </a:stretch>
                    </p:blipFill>
                    <p:spPr>
                      <a:xfrm>
                        <a:off x="2697774" y="2242039"/>
                        <a:ext cx="2961542" cy="753208"/>
                      </a:xfrm>
                      <a:prstGeom prst="rect">
                        <a:avLst/>
                      </a:prstGeom>
                      <a:noFill/>
                      <a:ln w="38100">
                        <a:noFill/>
                        <a:miter/>
                      </a:ln>
                    </p:spPr>
                  </p:pic>
                </p:oleObj>
              </mc:Fallback>
            </mc:AlternateContent>
          </a:graphicData>
        </a:graphic>
      </p:graphicFrame>
      <p:graphicFrame>
        <p:nvGraphicFramePr>
          <p:cNvPr id="4" name="表格 3"/>
          <p:cNvGraphicFramePr/>
          <p:nvPr/>
        </p:nvGraphicFramePr>
        <p:xfrm>
          <a:off x="3118339" y="3511062"/>
          <a:ext cx="4040945" cy="1535724"/>
        </p:xfrm>
        <a:graphic>
          <a:graphicData uri="http://schemas.openxmlformats.org/drawingml/2006/table">
            <a:tbl>
              <a:tblPr firstRow="1" bandRow="1">
                <a:tableStyleId>{5940675A-B579-460E-94D1-54222C63F5DA}</a:tableStyleId>
              </a:tblPr>
              <a:tblGrid>
                <a:gridCol w="1194582">
                  <a:extLst>
                    <a:ext uri="{9D8B030D-6E8A-4147-A177-3AD203B41FA5}">
                      <a16:colId xmlns:a16="http://schemas.microsoft.com/office/drawing/2014/main" val="20000"/>
                    </a:ext>
                  </a:extLst>
                </a:gridCol>
                <a:gridCol w="747932">
                  <a:extLst>
                    <a:ext uri="{9D8B030D-6E8A-4147-A177-3AD203B41FA5}">
                      <a16:colId xmlns:a16="http://schemas.microsoft.com/office/drawing/2014/main" val="20001"/>
                    </a:ext>
                  </a:extLst>
                </a:gridCol>
                <a:gridCol w="1004668">
                  <a:extLst>
                    <a:ext uri="{9D8B030D-6E8A-4147-A177-3AD203B41FA5}">
                      <a16:colId xmlns:a16="http://schemas.microsoft.com/office/drawing/2014/main" val="20002"/>
                    </a:ext>
                  </a:extLst>
                </a:gridCol>
                <a:gridCol w="1093763">
                  <a:extLst>
                    <a:ext uri="{9D8B030D-6E8A-4147-A177-3AD203B41FA5}">
                      <a16:colId xmlns:a16="http://schemas.microsoft.com/office/drawing/2014/main" val="20003"/>
                    </a:ext>
                  </a:extLst>
                </a:gridCol>
              </a:tblGrid>
              <a:tr h="383931">
                <a:tc>
                  <a:txBody>
                    <a:bodyPr/>
                    <a:lstStyle/>
                    <a:p>
                      <a:pPr algn="ctr">
                        <a:buNone/>
                      </a:pPr>
                      <a:r>
                        <a:rPr lang="en-US" sz="1800" b="1">
                          <a:latin typeface="Times New Roman" panose="02020603050405020304" pitchFamily="18" charset="0"/>
                          <a:cs typeface="Times New Roman" panose="02020603050405020304" pitchFamily="18" charset="0"/>
                        </a:rPr>
                        <a:t>数据序列</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800" b="1" i="1">
                          <a:latin typeface="Times New Roman" panose="02020603050405020304" pitchFamily="18" charset="0"/>
                          <a:cs typeface="Times New Roman" panose="02020603050405020304" pitchFamily="18" charset="0"/>
                        </a:rPr>
                        <a:t>x</a:t>
                      </a:r>
                      <a:r>
                        <a:rPr lang="en-US" sz="1800" b="1" baseline="-25000">
                          <a:latin typeface="Times New Roman" panose="02020603050405020304" pitchFamily="18" charset="0"/>
                          <a:cs typeface="Times New Roman" panose="02020603050405020304" pitchFamily="18" charset="0"/>
                        </a:rPr>
                        <a:t>1</a:t>
                      </a:r>
                      <a:endParaRPr lang="en-US" altLang="en-US" sz="1800" b="1" i="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800" b="1">
                          <a:latin typeface="Times New Roman" panose="02020603050405020304" pitchFamily="18" charset="0"/>
                          <a:cs typeface="Times New Roman" panose="02020603050405020304" pitchFamily="18" charset="0"/>
                        </a:rPr>
                        <a:t> </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800" b="1" i="1">
                          <a:latin typeface="Times New Roman" panose="02020603050405020304" pitchFamily="18" charset="0"/>
                          <a:cs typeface="Times New Roman" panose="02020603050405020304" pitchFamily="18" charset="0"/>
                        </a:rPr>
                        <a:t>x</a:t>
                      </a:r>
                      <a:r>
                        <a:rPr lang="en-US" sz="1800" b="1" i="1" baseline="-25000">
                          <a:latin typeface="Times New Roman" panose="02020603050405020304" pitchFamily="18" charset="0"/>
                          <a:cs typeface="Times New Roman" panose="02020603050405020304" pitchFamily="18" charset="0"/>
                        </a:rPr>
                        <a:t>n</a:t>
                      </a:r>
                      <a:endParaRPr lang="en-US" altLang="en-US" sz="1800" b="1" i="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3931">
                <a:tc>
                  <a:txBody>
                    <a:bodyPr/>
                    <a:lstStyle/>
                    <a:p>
                      <a:pPr algn="ctr">
                        <a:buNone/>
                      </a:pPr>
                      <a:r>
                        <a:rPr lang="en-US" sz="1800" b="1" i="1">
                          <a:latin typeface="Times New Roman" panose="02020603050405020304" pitchFamily="18" charset="0"/>
                          <a:cs typeface="Times New Roman" panose="02020603050405020304" pitchFamily="18" charset="0"/>
                        </a:rPr>
                        <a:t>Q</a:t>
                      </a:r>
                      <a:endParaRPr lang="en-US" altLang="en-US" sz="1800" b="1" i="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800" b="1" i="1">
                          <a:latin typeface="Times New Roman" panose="02020603050405020304" pitchFamily="18" charset="0"/>
                          <a:cs typeface="Times New Roman" panose="02020603050405020304" pitchFamily="18" charset="0"/>
                        </a:rPr>
                        <a:t>Q</a:t>
                      </a:r>
                      <a:r>
                        <a:rPr lang="en-US" sz="1800" b="1" baseline="-25000">
                          <a:latin typeface="Times New Roman" panose="02020603050405020304" pitchFamily="18" charset="0"/>
                          <a:cs typeface="Times New Roman" panose="02020603050405020304" pitchFamily="18" charset="0"/>
                        </a:rPr>
                        <a:t>1</a:t>
                      </a:r>
                      <a:endParaRPr lang="en-US" altLang="en-US" sz="1800" b="1" i="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800" b="1">
                          <a:latin typeface="Times New Roman" panose="02020603050405020304" pitchFamily="18" charset="0"/>
                          <a:cs typeface="Times New Roman" panose="02020603050405020304" pitchFamily="18" charset="0"/>
                        </a:rPr>
                        <a:t>......</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800" b="1" i="1">
                          <a:latin typeface="Times New Roman" panose="02020603050405020304" pitchFamily="18" charset="0"/>
                          <a:cs typeface="Times New Roman" panose="02020603050405020304" pitchFamily="18" charset="0"/>
                        </a:rPr>
                        <a:t>Q</a:t>
                      </a:r>
                      <a:r>
                        <a:rPr lang="en-US" sz="1800" b="1" i="1" baseline="-25000">
                          <a:latin typeface="Times New Roman" panose="02020603050405020304" pitchFamily="18" charset="0"/>
                          <a:cs typeface="Times New Roman" panose="02020603050405020304" pitchFamily="18" charset="0"/>
                        </a:rPr>
                        <a:t>n</a:t>
                      </a:r>
                      <a:endParaRPr lang="en-US" altLang="en-US" sz="1800" b="1" i="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3931">
                <a:tc>
                  <a:txBody>
                    <a:bodyPr/>
                    <a:lstStyle/>
                    <a:p>
                      <a:pPr algn="ctr">
                        <a:buNone/>
                      </a:pPr>
                      <a:r>
                        <a:rPr lang="en-US" sz="1800" b="1" i="1">
                          <a:latin typeface="Times New Roman" panose="02020603050405020304" pitchFamily="18" charset="0"/>
                          <a:cs typeface="Times New Roman" panose="02020603050405020304" pitchFamily="18" charset="0"/>
                        </a:rPr>
                        <a:t>t</a:t>
                      </a:r>
                      <a:endParaRPr lang="en-US" altLang="en-US" sz="1800" b="1" i="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800" b="1" i="1">
                          <a:latin typeface="Times New Roman" panose="02020603050405020304" pitchFamily="18" charset="0"/>
                          <a:cs typeface="Times New Roman" panose="02020603050405020304" pitchFamily="18" charset="0"/>
                        </a:rPr>
                        <a:t>t</a:t>
                      </a:r>
                      <a:r>
                        <a:rPr lang="en-US" sz="1800" b="1" baseline="-25000">
                          <a:latin typeface="Times New Roman" panose="02020603050405020304" pitchFamily="18" charset="0"/>
                          <a:cs typeface="Times New Roman" panose="02020603050405020304" pitchFamily="18" charset="0"/>
                        </a:rPr>
                        <a:t>1</a:t>
                      </a:r>
                      <a:endParaRPr lang="en-US" altLang="en-US" sz="1800" b="1" i="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800" b="1">
                          <a:latin typeface="Times New Roman" panose="02020603050405020304" pitchFamily="18" charset="0"/>
                          <a:cs typeface="Times New Roman" panose="02020603050405020304" pitchFamily="18" charset="0"/>
                        </a:rPr>
                        <a:t>......</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800" b="1" i="1">
                          <a:latin typeface="Times New Roman" panose="02020603050405020304" pitchFamily="18" charset="0"/>
                          <a:cs typeface="Times New Roman" panose="02020603050405020304" pitchFamily="18" charset="0"/>
                        </a:rPr>
                        <a:t>t</a:t>
                      </a:r>
                      <a:r>
                        <a:rPr lang="en-US" sz="1800" b="1" i="1" baseline="-25000">
                          <a:latin typeface="Times New Roman" panose="02020603050405020304" pitchFamily="18" charset="0"/>
                          <a:cs typeface="Times New Roman" panose="02020603050405020304" pitchFamily="18" charset="0"/>
                        </a:rPr>
                        <a:t>n</a:t>
                      </a:r>
                      <a:endParaRPr lang="en-US" altLang="en-US" sz="1800" b="1" i="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3931">
                <a:tc>
                  <a:txBody>
                    <a:bodyPr/>
                    <a:lstStyle/>
                    <a:p>
                      <a:pPr algn="ctr">
                        <a:buNone/>
                      </a:pPr>
                      <a:r>
                        <a:rPr lang="en-US" sz="1800" b="1" i="1">
                          <a:latin typeface="Times New Roman" panose="02020603050405020304" pitchFamily="18" charset="0"/>
                          <a:cs typeface="Times New Roman" panose="02020603050405020304" pitchFamily="18" charset="0"/>
                        </a:rPr>
                        <a:t>Q</a:t>
                      </a:r>
                      <a:r>
                        <a:rPr lang="en-US" sz="1800" b="1">
                          <a:latin typeface="Times New Roman" panose="02020603050405020304" pitchFamily="18" charset="0"/>
                          <a:cs typeface="Times New Roman" panose="02020603050405020304" pitchFamily="18" charset="0"/>
                        </a:rPr>
                        <a:t>’</a:t>
                      </a:r>
                      <a:endParaRPr lang="en-US" altLang="en-US" sz="1800" b="1" i="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800" b="1">
                          <a:latin typeface="Times New Roman" panose="02020603050405020304" pitchFamily="18" charset="0"/>
                          <a:cs typeface="Times New Roman" panose="02020603050405020304" pitchFamily="18" charset="0"/>
                        </a:rPr>
                        <a:t>查表</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800" b="1">
                          <a:latin typeface="Times New Roman" panose="02020603050405020304" pitchFamily="18" charset="0"/>
                          <a:cs typeface="Times New Roman" panose="02020603050405020304" pitchFamily="18" charset="0"/>
                        </a:rPr>
                        <a:t>......</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1800" b="1">
                          <a:latin typeface="Times New Roman" panose="02020603050405020304" pitchFamily="18" charset="0"/>
                          <a:cs typeface="Times New Roman" panose="02020603050405020304" pitchFamily="18" charset="0"/>
                        </a:rPr>
                        <a:t>查表</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3305" marR="63305"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文本框 4"/>
          <p:cNvSpPr txBox="1"/>
          <p:nvPr/>
        </p:nvSpPr>
        <p:spPr>
          <a:xfrm>
            <a:off x="1150328" y="383931"/>
            <a:ext cx="7914542" cy="1327158"/>
          </a:xfrm>
          <a:prstGeom prst="rect">
            <a:avLst/>
          </a:prstGeom>
          <a:noFill/>
          <a:ln w="9525">
            <a:noFill/>
          </a:ln>
        </p:spPr>
        <p:txBody>
          <a:bodyPr wrap="square" anchor="t" anchorCtr="0">
            <a:spAutoFit/>
          </a:bodyPr>
          <a:lstStyle/>
          <a:p>
            <a:pPr>
              <a:lnSpc>
                <a:spcPct val="125000"/>
              </a:lnSpc>
            </a:pPr>
            <a:r>
              <a:rPr lang="zh-CN" altLang="en-US" sz="2215">
                <a:latin typeface="Times New Roman" panose="02020603050405020304" pitchFamily="18" charset="0"/>
              </a:rPr>
              <a:t>若样本来自正态, 则散点在</a:t>
            </a:r>
            <a:r>
              <a:rPr lang="en-US" altLang="zh-CN" sz="2215" i="1">
                <a:latin typeface="Times New Roman" panose="02020603050405020304" pitchFamily="18" charset="0"/>
              </a:rPr>
              <a:t>y</a:t>
            </a:r>
            <a:r>
              <a:rPr lang="en-US" altLang="zh-CN" sz="2215">
                <a:latin typeface="Times New Roman" panose="02020603050405020304" pitchFamily="18" charset="0"/>
              </a:rPr>
              <a:t>=</a:t>
            </a:r>
            <a:r>
              <a:rPr lang="en-US" altLang="zh-CN" sz="2215" i="1">
                <a:latin typeface="Times New Roman" panose="02020603050405020304" pitchFamily="18" charset="0"/>
              </a:rPr>
              <a:t>x</a:t>
            </a:r>
            <a:r>
              <a:rPr lang="zh-CN" altLang="en-US" sz="2215">
                <a:latin typeface="Times New Roman" panose="02020603050405020304" pitchFamily="18" charset="0"/>
              </a:rPr>
              <a:t>附近。</a:t>
            </a:r>
          </a:p>
          <a:p>
            <a:pPr>
              <a:lnSpc>
                <a:spcPct val="125000"/>
              </a:lnSpc>
            </a:pPr>
            <a:r>
              <a:rPr lang="zh-CN" altLang="en-US" sz="2215">
                <a:latin typeface="Times New Roman" panose="02020603050405020304" pitchFamily="18" charset="0"/>
              </a:rPr>
              <a:t>对于其它类型的分布, 也有相应的QQ图, 作判断。</a:t>
            </a:r>
          </a:p>
          <a:p>
            <a:pPr>
              <a:lnSpc>
                <a:spcPct val="125000"/>
              </a:lnSpc>
            </a:pPr>
            <a:r>
              <a:rPr lang="zh-CN" altLang="en-US" sz="2215">
                <a:latin typeface="Times New Roman" panose="02020603050405020304" pitchFamily="18" charset="0"/>
              </a:rPr>
              <a:t>利用QQ图, 可判偏度和峰度。</a:t>
            </a:r>
          </a:p>
        </p:txBody>
      </p:sp>
      <p:pic>
        <p:nvPicPr>
          <p:cNvPr id="40962" name="图片 20"/>
          <p:cNvPicPr>
            <a:picLocks noChangeAspect="1"/>
          </p:cNvPicPr>
          <p:nvPr/>
        </p:nvPicPr>
        <p:blipFill>
          <a:blip r:embed="rId2"/>
          <a:stretch>
            <a:fillRect/>
          </a:stretch>
        </p:blipFill>
        <p:spPr>
          <a:xfrm>
            <a:off x="1477108" y="1834661"/>
            <a:ext cx="6723185" cy="2162908"/>
          </a:xfrm>
          <a:prstGeom prst="rect">
            <a:avLst/>
          </a:prstGeom>
          <a:noFill/>
          <a:ln w="9525">
            <a:noFill/>
          </a:ln>
        </p:spPr>
      </p:pic>
      <p:pic>
        <p:nvPicPr>
          <p:cNvPr id="40963" name="图片 21"/>
          <p:cNvPicPr>
            <a:picLocks noChangeAspect="1"/>
          </p:cNvPicPr>
          <p:nvPr/>
        </p:nvPicPr>
        <p:blipFill>
          <a:blip r:embed="rId3"/>
          <a:stretch>
            <a:fillRect/>
          </a:stretch>
        </p:blipFill>
        <p:spPr>
          <a:xfrm>
            <a:off x="1689589" y="4273062"/>
            <a:ext cx="4026877" cy="2067658"/>
          </a:xfrm>
          <a:prstGeom prst="rect">
            <a:avLst/>
          </a:prstGeom>
          <a:noFill/>
          <a:ln w="9525">
            <a:noFill/>
          </a:ln>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p:cNvSpPr>
            <a:spLocks noGrp="1"/>
          </p:cNvSpPr>
          <p:nvPr>
            <p:ph type="title"/>
          </p:nvPr>
        </p:nvSpPr>
        <p:spPr>
          <a:ln/>
        </p:spPr>
        <p:txBody>
          <a:bodyPr anchor="b" anchorCtr="0"/>
          <a:lstStyle/>
          <a:p>
            <a:r>
              <a:rPr lang="en-US" altLang="zh-CN" sz="4062" b="1" kern="1200" dirty="0">
                <a:latin typeface="华文中宋" panose="02010600040101010101" pitchFamily="2" charset="-122"/>
                <a:ea typeface="华文中宋" panose="02010600040101010101" pitchFamily="2" charset="-122"/>
                <a:cs typeface="+mn-cs"/>
              </a:rPr>
              <a:t>Python</a:t>
            </a:r>
            <a:r>
              <a:rPr lang="zh-CN" altLang="en-US" sz="4062" b="1" kern="1200" dirty="0">
                <a:latin typeface="华文中宋" panose="02010600040101010101" pitchFamily="2" charset="-122"/>
                <a:ea typeface="华文中宋" panose="02010600040101010101" pitchFamily="2" charset="-122"/>
                <a:cs typeface="+mn-cs"/>
              </a:rPr>
              <a:t>画</a:t>
            </a:r>
            <a:r>
              <a:rPr lang="en-US" altLang="zh-CN" sz="4062" b="1" kern="1200" dirty="0">
                <a:latin typeface="华文中宋" panose="02010600040101010101" pitchFamily="2" charset="-122"/>
                <a:ea typeface="华文中宋" panose="02010600040101010101" pitchFamily="2" charset="-122"/>
                <a:cs typeface="+mn-cs"/>
              </a:rPr>
              <a:t>QQ</a:t>
            </a:r>
            <a:r>
              <a:rPr lang="zh-CN" altLang="en-US" sz="4062" b="1" kern="1200" dirty="0">
                <a:latin typeface="华文中宋" panose="02010600040101010101" pitchFamily="2" charset="-122"/>
                <a:ea typeface="华文中宋" panose="02010600040101010101" pitchFamily="2" charset="-122"/>
                <a:cs typeface="+mn-cs"/>
              </a:rPr>
              <a:t>图</a:t>
            </a:r>
          </a:p>
        </p:txBody>
      </p:sp>
      <p:sp>
        <p:nvSpPr>
          <p:cNvPr id="41986" name="内容占位符 2"/>
          <p:cNvSpPr>
            <a:spLocks noGrp="1"/>
          </p:cNvSpPr>
          <p:nvPr>
            <p:ph idx="1"/>
          </p:nvPr>
        </p:nvSpPr>
        <p:spPr>
          <a:ln/>
        </p:spPr>
        <p:txBody>
          <a:bodyPr anchor="t" anchorCtr="0"/>
          <a:lstStyle/>
          <a:p>
            <a:r>
              <a:rPr lang="zh-CN" altLang="en-US"/>
              <a:t>图示法是采用样本分布与理论分布的散点图的贴近程度进行对比，其中，Q-Q图是基于分位数的。</a:t>
            </a:r>
          </a:p>
          <a:p>
            <a:r>
              <a:rPr lang="zh-CN" altLang="en-US"/>
              <a:t>用到函数：qqplot : Quantile-Quantile plot. Compares the sample and theoretical quantiles.</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内容占位符 2"/>
          <p:cNvSpPr>
            <a:spLocks noGrp="1"/>
          </p:cNvSpPr>
          <p:nvPr>
            <p:ph idx="1"/>
          </p:nvPr>
        </p:nvSpPr>
        <p:spPr>
          <a:xfrm>
            <a:off x="521677" y="2126274"/>
            <a:ext cx="8433289" cy="3798277"/>
          </a:xfrm>
          <a:ln/>
        </p:spPr>
        <p:txBody>
          <a:bodyPr anchor="t" anchorCtr="0"/>
          <a:lstStyle/>
          <a:p>
            <a:pPr>
              <a:buFont typeface="Wingdings" panose="05000000000000000000" pitchFamily="2" charset="2"/>
              <a:buChar char="n"/>
            </a:pPr>
            <a:r>
              <a:rPr lang="zh-CN" altLang="en-US"/>
              <a:t>类 statsmodels.api.ProbPlot 介绍</a:t>
            </a:r>
          </a:p>
          <a:p>
            <a:pPr>
              <a:buFont typeface="Wingdings" panose="05000000000000000000" pitchFamily="2" charset="2"/>
              <a:buChar char="n"/>
            </a:pPr>
            <a:r>
              <a:rPr lang="zh-CN" altLang="en-US"/>
              <a:t>类：statsmodels.api.ProbPlot(data, dist=&lt;scipy.stats._continuous_distns.norm_gen object&gt;, fit=False, distargs=(), a=0, loc=0, scale=1)</a:t>
            </a:r>
          </a:p>
          <a:p>
            <a:pPr>
              <a:buFont typeface="Wingdings" panose="05000000000000000000" pitchFamily="2" charset="2"/>
              <a:buChar char="n"/>
            </a:pPr>
            <a:r>
              <a:rPr lang="zh-CN" altLang="en-US"/>
              <a:t>简介：便于构造Q-Q, P-P和概率图的类。可以指定dist的参数或自动适合它们。</a:t>
            </a: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3931" y="1040423"/>
            <a:ext cx="8701454" cy="5292969"/>
          </a:xfrm>
        </p:spPr>
        <p:txBody>
          <a:bodyPr/>
          <a:lstStyle/>
          <a:p>
            <a:pPr marL="316531" indent="-316531" defTabSz="844083" eaLnBrk="1" hangingPunct="1">
              <a:spcAft>
                <a:spcPct val="0"/>
              </a:spcAft>
              <a:buClr>
                <a:schemeClr val="folHlink"/>
              </a:buClr>
              <a:buSzPct val="60000"/>
            </a:pPr>
            <a:r>
              <a:rPr lang="zh-CN" altLang="en-US" sz="2954" kern="1200" noProof="1">
                <a:latin typeface="+mn-lt"/>
                <a:ea typeface="+mn-ea"/>
                <a:cs typeface="+mn-cs"/>
                <a:sym typeface="+mn-ea"/>
              </a:rPr>
              <a:t>参数：</a:t>
            </a:r>
            <a:endParaRPr lang="zh-CN" altLang="en-US" sz="2954" kern="1200" noProof="1">
              <a:latin typeface="+mn-lt"/>
              <a:ea typeface="+mn-ea"/>
              <a:cs typeface="+mn-cs"/>
            </a:endParaRPr>
          </a:p>
          <a:p>
            <a:pPr marL="316531" indent="-316531" defTabSz="844083" eaLnBrk="1" hangingPunct="1">
              <a:spcAft>
                <a:spcPct val="0"/>
              </a:spcAft>
              <a:buClr>
                <a:schemeClr val="folHlink"/>
              </a:buClr>
              <a:buSzPct val="60000"/>
            </a:pPr>
            <a:r>
              <a:rPr lang="zh-CN" altLang="en-US" sz="2215" kern="1200" noProof="1">
                <a:latin typeface="+mn-lt"/>
                <a:ea typeface="+mn-ea"/>
                <a:cs typeface="+mn-cs"/>
                <a:sym typeface="+mn-ea"/>
              </a:rPr>
              <a:t>data：一维数组，需要输入的数据。</a:t>
            </a:r>
            <a:endParaRPr lang="zh-CN" altLang="en-US" sz="2215" kern="1200" noProof="1">
              <a:latin typeface="+mn-lt"/>
              <a:ea typeface="+mn-ea"/>
              <a:cs typeface="+mn-cs"/>
            </a:endParaRPr>
          </a:p>
          <a:p>
            <a:pPr marL="316531" indent="-316531" defTabSz="844083" eaLnBrk="1" hangingPunct="1">
              <a:spcAft>
                <a:spcPct val="0"/>
              </a:spcAft>
              <a:buClr>
                <a:schemeClr val="folHlink"/>
              </a:buClr>
              <a:buSzPct val="60000"/>
            </a:pPr>
            <a:r>
              <a:rPr lang="zh-CN" altLang="en-US" sz="2215" kern="1200" noProof="1">
                <a:latin typeface="+mn-lt"/>
                <a:ea typeface="+mn-ea"/>
                <a:cs typeface="+mn-cs"/>
                <a:sym typeface="+mn-ea"/>
              </a:rPr>
              <a:t>dist：一个scipy.stats 或者 statsmodels 的分布，是data需要对比的分布。默认是</a:t>
            </a:r>
            <a:r>
              <a:rPr lang="zh-CN" altLang="en-US" sz="2215" kern="1200" noProof="1">
                <a:solidFill>
                  <a:srgbClr val="FF0000"/>
                </a:solidFill>
                <a:latin typeface="+mn-lt"/>
                <a:ea typeface="+mn-ea"/>
                <a:cs typeface="+mn-cs"/>
                <a:sym typeface="+mn-ea"/>
              </a:rPr>
              <a:t>标准的正态分布</a:t>
            </a:r>
            <a:r>
              <a:rPr lang="zh-CN" altLang="en-US" sz="2215" kern="1200" noProof="1">
                <a:latin typeface="+mn-lt"/>
                <a:ea typeface="+mn-ea"/>
                <a:cs typeface="+mn-cs"/>
                <a:sym typeface="+mn-ea"/>
              </a:rPr>
              <a:t>scipy.stats.distributions.norm。</a:t>
            </a:r>
            <a:endParaRPr lang="zh-CN" altLang="en-US" sz="2215" kern="1200" noProof="1">
              <a:latin typeface="+mn-lt"/>
              <a:ea typeface="+mn-ea"/>
              <a:cs typeface="+mn-cs"/>
            </a:endParaRPr>
          </a:p>
          <a:p>
            <a:pPr marL="316531" indent="-316531" defTabSz="844083" eaLnBrk="1" hangingPunct="1">
              <a:spcAft>
                <a:spcPct val="0"/>
              </a:spcAft>
              <a:buClr>
                <a:schemeClr val="folHlink"/>
              </a:buClr>
              <a:buSzPct val="60000"/>
            </a:pPr>
            <a:r>
              <a:rPr lang="zh-CN" altLang="en-US" sz="2215" kern="1200" noProof="1">
                <a:latin typeface="+mn-lt"/>
                <a:ea typeface="+mn-ea"/>
                <a:cs typeface="+mn-cs"/>
                <a:sym typeface="+mn-ea"/>
              </a:rPr>
              <a:t>distargs：tuple类型，传递给dist的参数元组，以便完全指定它调用dist.ppf。</a:t>
            </a:r>
            <a:endParaRPr lang="zh-CN" altLang="en-US" sz="2215" kern="1200" noProof="1">
              <a:latin typeface="+mn-lt"/>
              <a:ea typeface="+mn-ea"/>
              <a:cs typeface="+mn-cs"/>
            </a:endParaRPr>
          </a:p>
          <a:p>
            <a:pPr marL="316531" indent="-316531" defTabSz="844083" eaLnBrk="1" hangingPunct="1">
              <a:spcAft>
                <a:spcPct val="0"/>
              </a:spcAft>
              <a:buClr>
                <a:schemeClr val="folHlink"/>
              </a:buClr>
              <a:buSzPct val="60000"/>
            </a:pPr>
            <a:r>
              <a:rPr lang="zh-CN" altLang="en-US" sz="2215" kern="1200" noProof="1">
                <a:latin typeface="+mn-lt"/>
                <a:ea typeface="+mn-ea"/>
                <a:cs typeface="+mn-cs"/>
                <a:sym typeface="+mn-ea"/>
              </a:rPr>
              <a:t>loc：float类型，dist的位置参数。</a:t>
            </a:r>
            <a:endParaRPr lang="zh-CN" altLang="en-US" sz="2215" kern="1200" noProof="1">
              <a:latin typeface="+mn-lt"/>
              <a:ea typeface="+mn-ea"/>
              <a:cs typeface="+mn-cs"/>
            </a:endParaRPr>
          </a:p>
          <a:p>
            <a:pPr marL="316531" indent="-316531" defTabSz="844083" eaLnBrk="1" hangingPunct="1">
              <a:spcAft>
                <a:spcPct val="0"/>
              </a:spcAft>
              <a:buClr>
                <a:schemeClr val="folHlink"/>
              </a:buClr>
              <a:buSzPct val="60000"/>
            </a:pPr>
            <a:r>
              <a:rPr lang="zh-CN" altLang="en-US" sz="2215" kern="1200" noProof="1">
                <a:latin typeface="+mn-lt"/>
                <a:ea typeface="+mn-ea"/>
                <a:cs typeface="+mn-cs"/>
                <a:sym typeface="+mn-ea"/>
              </a:rPr>
              <a:t>a：float类型，期望顺序统计量的绘图位置的偏移量。</a:t>
            </a:r>
          </a:p>
          <a:p>
            <a:pPr marL="316531" indent="-316531" defTabSz="844083" eaLnBrk="1" hangingPunct="1">
              <a:spcAft>
                <a:spcPct val="0"/>
              </a:spcAft>
              <a:buClr>
                <a:schemeClr val="folHlink"/>
              </a:buClr>
              <a:buSzPct val="60000"/>
            </a:pPr>
            <a:r>
              <a:rPr lang="zh-CN" altLang="en-US" sz="2215" kern="1200" noProof="1">
                <a:latin typeface="+mn-lt"/>
                <a:ea typeface="+mn-ea"/>
                <a:cs typeface="+mn-cs"/>
                <a:sym typeface="+mn-ea"/>
              </a:rPr>
              <a:t>scale：loat类型，dist的标度参数。</a:t>
            </a:r>
            <a:endParaRPr lang="zh-CN" altLang="en-US" sz="2215" kern="1200" noProof="1">
              <a:latin typeface="+mn-lt"/>
              <a:ea typeface="+mn-ea"/>
              <a:cs typeface="+mn-cs"/>
            </a:endParaRPr>
          </a:p>
          <a:p>
            <a:pPr marL="316531" indent="-316531" defTabSz="844083" eaLnBrk="1" hangingPunct="1">
              <a:spcAft>
                <a:spcPct val="0"/>
              </a:spcAft>
              <a:buClr>
                <a:schemeClr val="folHlink"/>
              </a:buClr>
              <a:buSzPct val="60000"/>
            </a:pPr>
            <a:r>
              <a:rPr lang="zh-CN" altLang="en-US" sz="2215" kern="1200" noProof="1">
                <a:latin typeface="+mn-lt"/>
                <a:ea typeface="+mn-ea"/>
                <a:cs typeface="+mn-cs"/>
                <a:sym typeface="+mn-ea"/>
              </a:rPr>
              <a:t>fit：布尔型，如果fit是False，loc, scale和distargs参数被传递给分布。如果fit为True，那么dist的参数将使用dist.fit自动匹配。分位数是由标准化数据减去拟合的loc并除以拟合的scale形成的。</a:t>
            </a:r>
            <a:endParaRPr lang="zh-CN" altLang="en-US" sz="2954" kern="1200" noProof="1">
              <a:latin typeface="+mn-lt"/>
              <a:ea typeface="+mn-ea"/>
              <a:cs typeface="+mn-cs"/>
            </a:endParaRPr>
          </a:p>
          <a:p>
            <a:pPr marL="316531" indent="-316531" defTabSz="844083" eaLnBrk="1" hangingPunct="1">
              <a:spcAft>
                <a:spcPct val="0"/>
              </a:spcAft>
              <a:buClr>
                <a:schemeClr val="folHlink"/>
              </a:buClr>
              <a:buSzPct val="60000"/>
            </a:pPr>
            <a:endParaRPr lang="zh-CN" altLang="en-US" sz="2954" kern="1200" noProof="1">
              <a:latin typeface="+mn-lt"/>
              <a:ea typeface="+mn-ea"/>
              <a:cs typeface="+mn-cs"/>
            </a:endParaRPr>
          </a:p>
          <a:p>
            <a:pPr marL="0" indent="0" defTabSz="844083" eaLnBrk="1" hangingPunct="1">
              <a:spcAft>
                <a:spcPct val="0"/>
              </a:spcAft>
              <a:buClr>
                <a:schemeClr val="folHlink"/>
              </a:buClr>
              <a:buSzPct val="60000"/>
              <a:buNone/>
            </a:pPr>
            <a:endParaRPr lang="zh-CN" altLang="en-US" sz="2954" kern="1200" noProof="1">
              <a:latin typeface="+mn-lt"/>
              <a:ea typeface="+mn-ea"/>
              <a:cs typeface="+mn-cs"/>
            </a:endParaRPr>
          </a:p>
          <a:p>
            <a:pPr marL="316531" indent="-316531" defTabSz="844083" eaLnBrk="1" hangingPunct="1">
              <a:spcAft>
                <a:spcPct val="0"/>
              </a:spcAft>
              <a:buClr>
                <a:schemeClr val="folHlink"/>
              </a:buClr>
              <a:buSzPct val="60000"/>
            </a:pPr>
            <a:endParaRPr lang="zh-CN" altLang="en-US" sz="2954" kern="1200" noProof="1">
              <a:latin typeface="+mn-lt"/>
              <a:ea typeface="+mn-ea"/>
              <a:cs typeface="+mn-cs"/>
            </a:endParaRP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5158" y="1966546"/>
            <a:ext cx="7772400" cy="3798277"/>
          </a:xfrm>
        </p:spPr>
        <p:txBody>
          <a:bodyPr/>
          <a:lstStyle/>
          <a:p>
            <a:pPr marL="316531" indent="-316531" defTabSz="844083" eaLnBrk="1" hangingPunct="1">
              <a:spcAft>
                <a:spcPct val="0"/>
              </a:spcAft>
              <a:buClr>
                <a:schemeClr val="folHlink"/>
              </a:buClr>
              <a:buSzPct val="60000"/>
            </a:pPr>
            <a:r>
              <a:rPr lang="zh-CN" altLang="en-US" sz="2215" kern="1200" noProof="1">
                <a:latin typeface="+mn-lt"/>
                <a:ea typeface="+mn-ea"/>
                <a:cs typeface="+mn-cs"/>
              </a:rPr>
              <a:t>函数主要参数解释：</a:t>
            </a:r>
          </a:p>
          <a:p>
            <a:pPr marL="316531" indent="-316531" defTabSz="844083" eaLnBrk="1" hangingPunct="1">
              <a:spcAft>
                <a:spcPct val="0"/>
              </a:spcAft>
              <a:buClr>
                <a:schemeClr val="folHlink"/>
              </a:buClr>
              <a:buSzPct val="60000"/>
            </a:pPr>
            <a:r>
              <a:rPr lang="zh-CN" altLang="en-US" sz="2215" kern="1200" noProof="1">
                <a:latin typeface="+mn-lt"/>
                <a:ea typeface="+mn-ea"/>
                <a:cs typeface="+mn-cs"/>
              </a:rPr>
              <a:t>ProbPlot.</a:t>
            </a:r>
            <a:r>
              <a:rPr lang="en-US" altLang="zh-CN" sz="2215" kern="1200" noProof="1">
                <a:latin typeface="+mn-lt"/>
                <a:ea typeface="+mn-ea"/>
                <a:cs typeface="+mn-cs"/>
              </a:rPr>
              <a:t>qq</a:t>
            </a:r>
            <a:r>
              <a:rPr lang="zh-CN" altLang="en-US" sz="2215" kern="1200" noProof="1">
                <a:latin typeface="+mn-lt"/>
                <a:ea typeface="+mn-ea"/>
                <a:cs typeface="+mn-cs"/>
              </a:rPr>
              <a:t>plot(xlabel=None, ylabel=None, line=None, other=None, ax=None, **plotkwargs)</a:t>
            </a:r>
          </a:p>
          <a:p>
            <a:pPr marL="316531" indent="-316531" defTabSz="844083" eaLnBrk="1" hangingPunct="1">
              <a:spcAft>
                <a:spcPct val="0"/>
              </a:spcAft>
              <a:buClr>
                <a:schemeClr val="folHlink"/>
              </a:buClr>
              <a:buSzPct val="60000"/>
            </a:pPr>
            <a:r>
              <a:rPr lang="zh-CN" altLang="en-US" sz="2215" kern="1200" noProof="1">
                <a:latin typeface="+mn-lt"/>
                <a:ea typeface="+mn-ea"/>
                <a:cs typeface="+mn-cs"/>
              </a:rPr>
              <a:t>可以看出，主要设置在line参数，设置参考线。</a:t>
            </a:r>
          </a:p>
          <a:p>
            <a:pPr marL="316531" indent="-316531" defTabSz="844083" eaLnBrk="1" hangingPunct="1">
              <a:spcAft>
                <a:spcPct val="0"/>
              </a:spcAft>
              <a:buClr>
                <a:schemeClr val="folHlink"/>
              </a:buClr>
              <a:buSzPct val="60000"/>
            </a:pPr>
            <a:r>
              <a:rPr lang="zh-CN" altLang="en-US" sz="2215" kern="1200" noProof="1">
                <a:latin typeface="+mn-lt"/>
                <a:ea typeface="+mn-ea"/>
                <a:cs typeface="+mn-cs"/>
              </a:rPr>
              <a:t>“45”: 45-degree 线</a:t>
            </a:r>
          </a:p>
          <a:p>
            <a:pPr marL="316531" indent="-316531" defTabSz="844083" eaLnBrk="1" hangingPunct="1">
              <a:spcAft>
                <a:spcPct val="0"/>
              </a:spcAft>
              <a:buClr>
                <a:schemeClr val="folHlink"/>
              </a:buClr>
              <a:buSzPct val="60000"/>
            </a:pPr>
            <a:r>
              <a:rPr lang="zh-CN" altLang="en-US" sz="2215" kern="1200" noProof="1">
                <a:latin typeface="+mn-lt"/>
                <a:ea typeface="+mn-ea"/>
                <a:cs typeface="+mn-cs"/>
              </a:rPr>
              <a:t>“s”: 标准线，期望顺序统计量按给定样本的标准差进行缩放，并将平均值加到其中。</a:t>
            </a:r>
          </a:p>
          <a:p>
            <a:pPr marL="316531" indent="-316531" defTabSz="844083" eaLnBrk="1" hangingPunct="1">
              <a:spcAft>
                <a:spcPct val="0"/>
              </a:spcAft>
              <a:buClr>
                <a:schemeClr val="folHlink"/>
              </a:buClr>
              <a:buSzPct val="60000"/>
            </a:pPr>
            <a:r>
              <a:rPr lang="zh-CN" altLang="en-US" sz="2215" kern="1200" noProof="1">
                <a:latin typeface="+mn-lt"/>
                <a:ea typeface="+mn-ea"/>
                <a:cs typeface="+mn-cs"/>
              </a:rPr>
              <a:t>“r”: 拟合的回归线</a:t>
            </a:r>
          </a:p>
          <a:p>
            <a:pPr marL="316531" indent="-316531" defTabSz="844083" eaLnBrk="1" hangingPunct="1">
              <a:spcAft>
                <a:spcPct val="0"/>
              </a:spcAft>
              <a:buClr>
                <a:schemeClr val="folHlink"/>
              </a:buClr>
              <a:buSzPct val="60000"/>
            </a:pPr>
            <a:r>
              <a:rPr lang="zh-CN" altLang="en-US" sz="2215" kern="1200" noProof="1">
                <a:latin typeface="+mn-lt"/>
                <a:ea typeface="+mn-ea"/>
                <a:cs typeface="+mn-cs"/>
              </a:rPr>
              <a:t>“q”: 通过分位数的的直线</a:t>
            </a:r>
          </a:p>
          <a:p>
            <a:pPr marL="316531" indent="-316531" defTabSz="844083" eaLnBrk="1" hangingPunct="1">
              <a:spcAft>
                <a:spcPct val="0"/>
              </a:spcAft>
              <a:buClr>
                <a:schemeClr val="folHlink"/>
              </a:buClr>
              <a:buSzPct val="60000"/>
            </a:pPr>
            <a:r>
              <a:rPr lang="zh-CN" altLang="en-US" sz="2215" kern="1200" noProof="1">
                <a:latin typeface="+mn-lt"/>
                <a:ea typeface="+mn-ea"/>
                <a:cs typeface="+mn-cs"/>
              </a:rPr>
              <a:t>None: 默认不添加任何参考线</a:t>
            </a:r>
          </a:p>
          <a:p>
            <a:pPr marL="316531" indent="-316531" defTabSz="844083" eaLnBrk="1" hangingPunct="1">
              <a:spcAft>
                <a:spcPct val="0"/>
              </a:spcAft>
              <a:buClr>
                <a:schemeClr val="folHlink"/>
              </a:buClr>
              <a:buSzPct val="60000"/>
            </a:pPr>
            <a:endParaRPr lang="zh-CN" altLang="en-US" sz="2954" kern="1200" noProof="1">
              <a:latin typeface="+mn-lt"/>
              <a:ea typeface="+mn-ea"/>
              <a:cs typeface="+mn-cs"/>
            </a:endParaRPr>
          </a:p>
          <a:p>
            <a:pPr marL="0" indent="0" defTabSz="844083" eaLnBrk="1" hangingPunct="1">
              <a:spcAft>
                <a:spcPct val="0"/>
              </a:spcAft>
              <a:buClr>
                <a:schemeClr val="folHlink"/>
              </a:buClr>
              <a:buSzPct val="60000"/>
              <a:buNone/>
            </a:pPr>
            <a:endParaRPr lang="zh-CN" altLang="en-US" sz="2954" kern="1200" noProof="1">
              <a:latin typeface="+mn-lt"/>
              <a:ea typeface="+mn-ea"/>
              <a:cs typeface="+mn-cs"/>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565,&quot;width&quot;:13695}"/>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80,&quot;width&quot;:1440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555,&quot;width&quot;:8602}"/>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485,&quot;width&quot;:15567}"/>
</p:tagLst>
</file>

<file path=ppt/theme/theme1.xml><?xml version="1.0" encoding="utf-8"?>
<a:theme xmlns:a="http://schemas.openxmlformats.org/drawingml/2006/main" name="Pixel">
  <a:themeElements>
    <a:clrScheme name="Pixel">
      <a:dk1>
        <a:srgbClr val="000000"/>
      </a:dk1>
      <a:lt1>
        <a:srgbClr val="FFFFFF"/>
      </a:lt1>
      <a:dk2>
        <a:srgbClr val="000000"/>
      </a:dk2>
      <a:lt2>
        <a:srgbClr val="00007D"/>
      </a:lt2>
      <a:accent1>
        <a:srgbClr val="9999FF"/>
      </a:accent1>
      <a:accent2>
        <a:srgbClr val="9999CC"/>
      </a:accent2>
      <a:accent3>
        <a:srgbClr val="000000"/>
      </a:accent3>
      <a:accent4>
        <a:srgbClr val="000000"/>
      </a:accent4>
      <a:accent5>
        <a:srgbClr val="000000"/>
      </a:accent5>
      <a:accent6>
        <a:srgbClr val="000000"/>
      </a:accent6>
      <a:hlink>
        <a:srgbClr val="666699"/>
      </a:hlink>
      <a:folHlink>
        <a:srgbClr val="CCCCE6"/>
      </a:folHlink>
    </a:clrScheme>
    <a:fontScheme name="Pixel">
      <a:majorFont>
        <a:latin typeface=""/>
        <a:ea typeface=""/>
        <a:cs typeface=""/>
      </a:majorFont>
      <a:minorFont>
        <a:latin typeface=""/>
        <a:ea typeface=""/>
        <a:cs typeface=""/>
      </a:minorFont>
    </a:fontScheme>
    <a:fmtScheme name="Pixel">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objectDefaults>
    <a:spDef>
      <a:spPr>
        <a:solidFill>
          <a:srgbClr val="9999FF"/>
        </a:solidFill>
        <a:ln w="9525" cap="flat" cmpd="sng">
          <a:solidFill>
            <a:srgbClr val="000000"/>
          </a:solidFill>
          <a:prstDash val="solid"/>
          <a:miter/>
        </a:ln>
      </a:spPr>
      <a:bodyPr rtlCol="0" anchor="ct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ixel">
  <a:themeElements>
    <a:clrScheme name="Pixel">
      <a:dk1>
        <a:srgbClr val="000000"/>
      </a:dk1>
      <a:lt1>
        <a:srgbClr val="FFFFFF"/>
      </a:lt1>
      <a:dk2>
        <a:srgbClr val="000000"/>
      </a:dk2>
      <a:lt2>
        <a:srgbClr val="00007D"/>
      </a:lt2>
      <a:accent1>
        <a:srgbClr val="9999FF"/>
      </a:accent1>
      <a:accent2>
        <a:srgbClr val="9999CC"/>
      </a:accent2>
      <a:accent3>
        <a:srgbClr val="000000"/>
      </a:accent3>
      <a:accent4>
        <a:srgbClr val="000000"/>
      </a:accent4>
      <a:accent5>
        <a:srgbClr val="000000"/>
      </a:accent5>
      <a:accent6>
        <a:srgbClr val="000000"/>
      </a:accent6>
      <a:hlink>
        <a:srgbClr val="666699"/>
      </a:hlink>
      <a:folHlink>
        <a:srgbClr val="CCCCE6"/>
      </a:folHlink>
    </a:clrScheme>
    <a:fontScheme name="Pixel">
      <a:majorFont>
        <a:latin typeface=""/>
        <a:ea typeface=""/>
        <a:cs typeface=""/>
      </a:majorFont>
      <a:minorFont>
        <a:latin typeface=""/>
        <a:ea typeface=""/>
        <a:cs typeface=""/>
      </a:minorFont>
    </a:fontScheme>
    <a:fmtScheme name="Pixel">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objectDefaults>
    <a:spDef>
      <a:spPr>
        <a:solidFill>
          <a:srgbClr val="9999FF"/>
        </a:solidFill>
        <a:ln w="9525" cap="flat" cmpd="sng">
          <a:solidFill>
            <a:srgbClr val="000000"/>
          </a:solidFill>
          <a:prstDash val="solid"/>
          <a:miter/>
        </a:ln>
      </a:spPr>
      <a:bodyPr rtlCol="0" anchor="ct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Pixel">
  <a:themeElements>
    <a:clrScheme name="Pixel">
      <a:dk1>
        <a:srgbClr val="000000"/>
      </a:dk1>
      <a:lt1>
        <a:srgbClr val="FFFFFF"/>
      </a:lt1>
      <a:dk2>
        <a:srgbClr val="000000"/>
      </a:dk2>
      <a:lt2>
        <a:srgbClr val="00007D"/>
      </a:lt2>
      <a:accent1>
        <a:srgbClr val="9999FF"/>
      </a:accent1>
      <a:accent2>
        <a:srgbClr val="9999CC"/>
      </a:accent2>
      <a:accent3>
        <a:srgbClr val="000000"/>
      </a:accent3>
      <a:accent4>
        <a:srgbClr val="000000"/>
      </a:accent4>
      <a:accent5>
        <a:srgbClr val="000000"/>
      </a:accent5>
      <a:accent6>
        <a:srgbClr val="000000"/>
      </a:accent6>
      <a:hlink>
        <a:srgbClr val="666699"/>
      </a:hlink>
      <a:folHlink>
        <a:srgbClr val="CCCCE6"/>
      </a:folHlink>
    </a:clrScheme>
    <a:fontScheme name="Pixel">
      <a:majorFont>
        <a:latin typeface=""/>
        <a:ea typeface=""/>
        <a:cs typeface=""/>
      </a:majorFont>
      <a:minorFont>
        <a:latin typeface=""/>
        <a:ea typeface=""/>
        <a:cs typeface=""/>
      </a:minorFont>
    </a:fontScheme>
    <a:fmtScheme name="Pixel">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objectDefaults>
    <a:spDef>
      <a:spPr>
        <a:solidFill>
          <a:srgbClr val="9999FF"/>
        </a:solidFill>
        <a:ln w="9525" cap="flat" cmpd="sng">
          <a:solidFill>
            <a:srgbClr val="000000"/>
          </a:solidFill>
          <a:prstDash val="solid"/>
          <a:miter/>
        </a:ln>
      </a:spPr>
      <a:bodyPr rtlCol="0" anchor="ct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Pixel">
  <a:themeElements>
    <a:clrScheme name="Pixel">
      <a:dk1>
        <a:srgbClr val="000000"/>
      </a:dk1>
      <a:lt1>
        <a:srgbClr val="FFFFFF"/>
      </a:lt1>
      <a:dk2>
        <a:srgbClr val="000000"/>
      </a:dk2>
      <a:lt2>
        <a:srgbClr val="00007D"/>
      </a:lt2>
      <a:accent1>
        <a:srgbClr val="9999FF"/>
      </a:accent1>
      <a:accent2>
        <a:srgbClr val="9999CC"/>
      </a:accent2>
      <a:accent3>
        <a:srgbClr val="000000"/>
      </a:accent3>
      <a:accent4>
        <a:srgbClr val="000000"/>
      </a:accent4>
      <a:accent5>
        <a:srgbClr val="000000"/>
      </a:accent5>
      <a:accent6>
        <a:srgbClr val="000000"/>
      </a:accent6>
      <a:hlink>
        <a:srgbClr val="666699"/>
      </a:hlink>
      <a:folHlink>
        <a:srgbClr val="CCCCE6"/>
      </a:folHlink>
    </a:clrScheme>
    <a:fontScheme name="Pixel">
      <a:majorFont>
        <a:latin typeface=""/>
        <a:ea typeface=""/>
        <a:cs typeface=""/>
      </a:majorFont>
      <a:minorFont>
        <a:latin typeface=""/>
        <a:ea typeface=""/>
        <a:cs typeface=""/>
      </a:minorFont>
    </a:fontScheme>
    <a:fmtScheme name="Pixel">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objectDefaults>
    <a:spDef>
      <a:spPr>
        <a:solidFill>
          <a:srgbClr val="9999FF"/>
        </a:solidFill>
        <a:ln w="9525" cap="flat" cmpd="sng">
          <a:solidFill>
            <a:srgbClr val="000000"/>
          </a:solidFill>
          <a:prstDash val="solid"/>
          <a:miter/>
        </a:ln>
      </a:spPr>
      <a:bodyPr rtlCol="0" anchor="ct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91</TotalTime>
  <Words>9759</Words>
  <Application>Microsoft Office PowerPoint</Application>
  <PresentationFormat>全屏显示(4:3)</PresentationFormat>
  <Paragraphs>1236</Paragraphs>
  <Slides>157</Slides>
  <Notes>48</Notes>
  <HiddenSlides>0</HiddenSlides>
  <MMClips>0</MMClips>
  <ScaleCrop>false</ScaleCrop>
  <HeadingPairs>
    <vt:vector size="8" baseType="variant">
      <vt:variant>
        <vt:lpstr>已用的字体</vt:lpstr>
      </vt:variant>
      <vt:variant>
        <vt:i4>22</vt:i4>
      </vt:variant>
      <vt:variant>
        <vt:lpstr>主题</vt:lpstr>
      </vt:variant>
      <vt:variant>
        <vt:i4>4</vt:i4>
      </vt:variant>
      <vt:variant>
        <vt:lpstr>嵌入 OLE 服务器</vt:lpstr>
      </vt:variant>
      <vt:variant>
        <vt:i4>6</vt:i4>
      </vt:variant>
      <vt:variant>
        <vt:lpstr>幻灯片标题</vt:lpstr>
      </vt:variant>
      <vt:variant>
        <vt:i4>157</vt:i4>
      </vt:variant>
    </vt:vector>
  </HeadingPairs>
  <TitlesOfParts>
    <vt:vector size="189" baseType="lpstr">
      <vt:lpstr>Math1</vt:lpstr>
      <vt:lpstr>方正行楷简体</vt:lpstr>
      <vt:lpstr>方正舒体</vt:lpstr>
      <vt:lpstr>方正姚体</vt:lpstr>
      <vt:lpstr>仿宋</vt:lpstr>
      <vt:lpstr>仿宋_GB2312</vt:lpstr>
      <vt:lpstr>黑体</vt:lpstr>
      <vt:lpstr>华文仿宋</vt:lpstr>
      <vt:lpstr>华文行楷</vt:lpstr>
      <vt:lpstr>华文中宋</vt:lpstr>
      <vt:lpstr>楷体</vt:lpstr>
      <vt:lpstr>楷体_GB2312</vt:lpstr>
      <vt:lpstr>隶书</vt:lpstr>
      <vt:lpstr>宋体</vt:lpstr>
      <vt:lpstr>微软雅黑</vt:lpstr>
      <vt:lpstr>Arial</vt:lpstr>
      <vt:lpstr>Arial Black</vt:lpstr>
      <vt:lpstr>Calibri</vt:lpstr>
      <vt:lpstr>Tahoma</vt:lpstr>
      <vt:lpstr>Times New Roman</vt:lpstr>
      <vt:lpstr>Tw Cen MT Condensed Extra Bold</vt:lpstr>
      <vt:lpstr>Wingdings</vt:lpstr>
      <vt:lpstr>Pixel</vt:lpstr>
      <vt:lpstr>1_Pixel</vt:lpstr>
      <vt:lpstr>2_Pixel</vt:lpstr>
      <vt:lpstr>3_Pixel</vt:lpstr>
      <vt:lpstr>Bitmap Image</vt:lpstr>
      <vt:lpstr>MathType 7.0 Equation</vt:lpstr>
      <vt:lpstr>Equation.3</vt:lpstr>
      <vt:lpstr>Equation</vt:lpstr>
      <vt:lpstr>WPS 公式 3.0</vt:lpstr>
      <vt:lpstr>package</vt:lpstr>
      <vt:lpstr>  人工智能主要流派与医学描述性数据分析</vt:lpstr>
      <vt:lpstr>一、人工智能主要流派</vt:lpstr>
      <vt:lpstr>人工智能主要流派</vt:lpstr>
      <vt:lpstr>绪论</vt:lpstr>
      <vt:lpstr>智能</vt:lpstr>
      <vt:lpstr>智能</vt:lpstr>
      <vt:lpstr>图灵测试</vt:lpstr>
      <vt:lpstr>图灵测试</vt:lpstr>
      <vt:lpstr>人工智能</vt:lpstr>
      <vt:lpstr>人工智能的诞生</vt:lpstr>
      <vt:lpstr>PowerPoint 演示文稿</vt:lpstr>
      <vt:lpstr>人工智能的流派</vt:lpstr>
      <vt:lpstr>人工智能的流派</vt:lpstr>
      <vt:lpstr>人工智能的流派</vt:lpstr>
      <vt:lpstr>人工智能的流派</vt:lpstr>
      <vt:lpstr>人工智能的流派</vt:lpstr>
      <vt:lpstr>人工智能的流派</vt:lpstr>
      <vt:lpstr>人工智能的流派</vt:lpstr>
      <vt:lpstr>二、医学描述性数据分析</vt:lpstr>
      <vt:lpstr>PowerPoint 演示文稿</vt:lpstr>
      <vt:lpstr>统计学与其他学科的关系</vt:lpstr>
      <vt:lpstr>数据分析研究的过程</vt:lpstr>
      <vt:lpstr>应用</vt:lpstr>
      <vt:lpstr>你想过下面的问题吗？</vt:lpstr>
      <vt:lpstr>PowerPoint 演示文稿</vt:lpstr>
      <vt:lpstr>统计学的产生与发展</vt:lpstr>
      <vt:lpstr>统计学的产生与发展</vt:lpstr>
      <vt:lpstr>常用统计软件介绍</vt:lpstr>
      <vt:lpstr>常用统计软件介绍</vt:lpstr>
      <vt:lpstr>应用案例及选题参考</vt:lpstr>
      <vt:lpstr>PowerPoint 演示文稿</vt:lpstr>
      <vt:lpstr>PowerPoint 演示文稿</vt:lpstr>
      <vt:lpstr>医学数据描述性分析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例1.2  某单位100名女生测定血清蛋白含量(g/L),数据：</vt:lpstr>
      <vt:lpstr>PowerPoint 演示文稿</vt:lpstr>
      <vt:lpstr>PowerPoint 演示文稿</vt:lpstr>
      <vt:lpstr>PowerPoint 演示文稿</vt:lpstr>
      <vt:lpstr>PowerPoint 演示文稿</vt:lpstr>
      <vt:lpstr>PowerPoint 演示文稿</vt:lpstr>
      <vt:lpstr>表示分布形状的数字特征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结果：</vt:lpstr>
      <vt:lpstr>课堂总结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经验分布函数(Cumulative Distribution Function,CDF)</vt:lpstr>
      <vt:lpstr> QQ图</vt:lpstr>
      <vt:lpstr>PowerPoint 演示文稿</vt:lpstr>
      <vt:lpstr>PowerPoint 演示文稿</vt:lpstr>
      <vt:lpstr>Python画QQ图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茎叶图</vt:lpstr>
      <vt:lpstr>PowerPoint 演示文稿</vt:lpstr>
      <vt:lpstr>PowerPoint 演示文稿</vt:lpstr>
      <vt:lpstr>PowerPoint 演示文稿</vt:lpstr>
      <vt:lpstr>例1.6 做出例1.1中100位女生血清蛋白含量的茎叶图</vt:lpstr>
      <vt:lpstr>PowerPoint 演示文稿</vt:lpstr>
      <vt:lpstr>PowerPoint 演示文稿</vt:lpstr>
      <vt:lpstr> 正态性检验与分布拟合检验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三、数据相关性分析</vt:lpstr>
      <vt:lpstr>1.3 多维数据的数字特征及相关分析</vt:lpstr>
      <vt:lpstr>PowerPoint 演示文稿</vt:lpstr>
      <vt:lpstr>PowerPoint 演示文稿</vt:lpstr>
      <vt:lpstr>PowerPoint 演示文稿</vt:lpstr>
      <vt:lpstr>PowerPoint 演示文稿</vt:lpstr>
      <vt:lpstr> 二维数字特征的性质</vt:lpstr>
      <vt:lpstr>PowerPoint 演示文稿</vt:lpstr>
      <vt:lpstr>   Spearman相关系数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随机向量的性质</vt:lpstr>
      <vt:lpstr>PowerPoint 演示文稿</vt:lpstr>
      <vt:lpstr>PowerPoint 演示文稿</vt:lpstr>
      <vt:lpstr>     3.多维正态分布性质</vt:lpstr>
      <vt:lpstr>PowerPoint 演示文稿</vt:lpstr>
      <vt:lpstr>(1) 计算观测数据均值向量、协方差阵、Pearson相关阵</vt:lpstr>
      <vt:lpstr>PowerPoint 演示文稿</vt:lpstr>
      <vt:lpstr>（3）分析各指标间的相关性</vt:lpstr>
      <vt:lpstr>PowerPoint 演示文稿</vt:lpstr>
      <vt:lpstr>      作业 1.5 1.6</vt:lpstr>
      <vt:lpstr>PowerPoint 演示文稿</vt:lpstr>
    </vt:vector>
  </TitlesOfParts>
  <Company>番茄花园</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shulx</dc:creator>
  <cp:lastModifiedBy>Administrator</cp:lastModifiedBy>
  <cp:revision>315</cp:revision>
  <dcterms:created xsi:type="dcterms:W3CDTF">2009-10-29T03:41:00Z</dcterms:created>
  <dcterms:modified xsi:type="dcterms:W3CDTF">2024-11-25T08:43:17Z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7F75B9CD4A0F4F73B1CA19CB85CBB53C</vt:lpwstr>
  </property>
  <property fmtid="{D5CDD505-2E9C-101B-9397-08002B2CF9AE}" pid="3" name="KSOProductBuildVer">
    <vt:lpwstr>2052-11.1.0.10938</vt:lpwstr>
  </property>
  <property fmtid="{D5CDD505-2E9C-101B-9397-08002B2CF9AE}" pid="4" name="KSOSaveFontToCloudKey">
    <vt:lpwstr>495995326_btnclosed</vt:lpwstr>
  </property>
</Properties>
</file>